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0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5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9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82C5-A91A-4210-96E9-FC41CD95F08A}" type="datetimeFigureOut">
              <a:rPr lang="fr-FR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9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CDBB7-F36D-4751-9A2E-E8106FC66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D9D09-5287-4CB1-AAB8-FB3578A6C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hlinkClick r:id="rId5" action="ppaction://hlinksldjump"/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hlinkClick r:id="rId5" action="ppaction://hlinksldjump"/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hlinkClick r:id="rId5" action="ppaction://hlinksldjump"/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 : coins arrondis 1">
            <a:hlinkClick r:id="rId15" action="ppaction://hlinksldjump"/>
            <a:extLst>
              <a:ext uri="{FF2B5EF4-FFF2-40B4-BE49-F238E27FC236}">
                <a16:creationId xmlns:a16="http://schemas.microsoft.com/office/drawing/2014/main" id="{DDAD643D-F110-4A9F-8BB2-1FF69965EC8E}"/>
              </a:ext>
            </a:extLst>
          </p:cNvPr>
          <p:cNvSpPr/>
          <p:nvPr/>
        </p:nvSpPr>
        <p:spPr>
          <a:xfrm>
            <a:off x="9302055" y="449912"/>
            <a:ext cx="1576219" cy="398446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3" name="Rectangle : coins arrondis 2">
            <a:hlinkClick r:id="rId16" action="ppaction://hlinksldjump"/>
            <a:extLst>
              <a:ext uri="{FF2B5EF4-FFF2-40B4-BE49-F238E27FC236}">
                <a16:creationId xmlns:a16="http://schemas.microsoft.com/office/drawing/2014/main" id="{A5210840-6C52-4DDD-AFD2-7EB2BB1647BD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AA58E8A-FD86-4C69-8A4E-8C85C9231D70}"/>
              </a:ext>
            </a:extLst>
          </p:cNvPr>
          <p:cNvSpPr txBox="1"/>
          <p:nvPr/>
        </p:nvSpPr>
        <p:spPr>
          <a:xfrm>
            <a:off x="1492370" y="1844892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407975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B5951-CF43-4685-A395-CDDD57A2FBDB}"/>
              </a:ext>
            </a:extLst>
          </p:cNvPr>
          <p:cNvSpPr/>
          <p:nvPr/>
        </p:nvSpPr>
        <p:spPr>
          <a:xfrm>
            <a:off x="2835477" y="2429500"/>
            <a:ext cx="6288656" cy="415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815C60-5D15-4811-91BA-7F179FC8A10F}"/>
              </a:ext>
            </a:extLst>
          </p:cNvPr>
          <p:cNvSpPr/>
          <p:nvPr/>
        </p:nvSpPr>
        <p:spPr>
          <a:xfrm>
            <a:off x="2835477" y="2422374"/>
            <a:ext cx="6288656" cy="6268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11D530-9DFA-4D3C-A46E-C95EAB3860BA}"/>
              </a:ext>
            </a:extLst>
          </p:cNvPr>
          <p:cNvSpPr/>
          <p:nvPr/>
        </p:nvSpPr>
        <p:spPr>
          <a:xfrm>
            <a:off x="3487539" y="3847373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69C152-8368-4F8E-8085-4A7DE90A6BFA}"/>
              </a:ext>
            </a:extLst>
          </p:cNvPr>
          <p:cNvSpPr/>
          <p:nvPr/>
        </p:nvSpPr>
        <p:spPr>
          <a:xfrm>
            <a:off x="3482030" y="4684820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</a:p>
        </p:txBody>
      </p:sp>
      <p:sp>
        <p:nvSpPr>
          <p:cNvPr id="69" name="Rectangle 68">
            <a:hlinkClick r:id="rId7" action="ppaction://hlinksldjump"/>
            <a:extLst>
              <a:ext uri="{FF2B5EF4-FFF2-40B4-BE49-F238E27FC236}">
                <a16:creationId xmlns:a16="http://schemas.microsoft.com/office/drawing/2014/main" id="{A8C8D02A-7196-40C4-A18B-96921FA30D7D}"/>
              </a:ext>
            </a:extLst>
          </p:cNvPr>
          <p:cNvSpPr/>
          <p:nvPr/>
        </p:nvSpPr>
        <p:spPr>
          <a:xfrm>
            <a:off x="4606506" y="5460850"/>
            <a:ext cx="2984739" cy="626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7276B9-C5EE-46E6-BF9C-69A828C4FD91}"/>
              </a:ext>
            </a:extLst>
          </p:cNvPr>
          <p:cNvSpPr txBox="1"/>
          <p:nvPr/>
        </p:nvSpPr>
        <p:spPr>
          <a:xfrm>
            <a:off x="3450050" y="3166801"/>
            <a:ext cx="52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Connectez vous pour bénéficier de l’ensemble des services proposés par Eloce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C2C0C3-2C4C-4A81-B6FC-9F031232A2B2}"/>
              </a:ext>
            </a:extLst>
          </p:cNvPr>
          <p:cNvSpPr txBox="1"/>
          <p:nvPr/>
        </p:nvSpPr>
        <p:spPr>
          <a:xfrm>
            <a:off x="6132186" y="6214355"/>
            <a:ext cx="317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 ou de mot de passe oublié ?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5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58" name="Rectangle 57">
            <a:hlinkClick r:id="rId15" action="ppaction://hlinksldjump"/>
            <a:extLst>
              <a:ext uri="{FF2B5EF4-FFF2-40B4-BE49-F238E27FC236}">
                <a16:creationId xmlns:a16="http://schemas.microsoft.com/office/drawing/2014/main" id="{6A0307BA-8A49-4F28-BF94-693FF3C531A5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6" action="ppaction://hlinksldjump"/>
            <a:extLst>
              <a:ext uri="{FF2B5EF4-FFF2-40B4-BE49-F238E27FC236}">
                <a16:creationId xmlns:a16="http://schemas.microsoft.com/office/drawing/2014/main" id="{8BB04902-B56D-449C-AFCC-A4406DA8A824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8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9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0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0CCF1-2323-4968-A96D-319FF3F91483}"/>
              </a:ext>
            </a:extLst>
          </p:cNvPr>
          <p:cNvSpPr/>
          <p:nvPr/>
        </p:nvSpPr>
        <p:spPr>
          <a:xfrm>
            <a:off x="1556549" y="2460186"/>
            <a:ext cx="7184571" cy="4961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EFFD8F-8496-4B56-9D24-DC9F317AD664}"/>
              </a:ext>
            </a:extLst>
          </p:cNvPr>
          <p:cNvSpPr/>
          <p:nvPr/>
        </p:nvSpPr>
        <p:spPr>
          <a:xfrm>
            <a:off x="1556549" y="2462192"/>
            <a:ext cx="7184571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C502-11CD-40E6-87C3-8B1830A8F380}"/>
              </a:ext>
            </a:extLst>
          </p:cNvPr>
          <p:cNvSpPr/>
          <p:nvPr/>
        </p:nvSpPr>
        <p:spPr>
          <a:xfrm>
            <a:off x="1556549" y="2960914"/>
            <a:ext cx="545563" cy="1611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8814EE-6BCA-4D39-823D-ECA540112F6E}"/>
              </a:ext>
            </a:extLst>
          </p:cNvPr>
          <p:cNvSpPr/>
          <p:nvPr/>
        </p:nvSpPr>
        <p:spPr>
          <a:xfrm>
            <a:off x="1556548" y="4678056"/>
            <a:ext cx="545563" cy="2187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B4C3AD-5053-48BB-BF08-E70A05548FC5}"/>
              </a:ext>
            </a:extLst>
          </p:cNvPr>
          <p:cNvSpPr/>
          <p:nvPr/>
        </p:nvSpPr>
        <p:spPr>
          <a:xfrm>
            <a:off x="2102113" y="2960294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3F25D7-6179-4CE4-B9D3-B22198FC6C52}"/>
              </a:ext>
            </a:extLst>
          </p:cNvPr>
          <p:cNvSpPr/>
          <p:nvPr/>
        </p:nvSpPr>
        <p:spPr>
          <a:xfrm>
            <a:off x="6837678" y="29625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3120E6-8B8B-4B32-B4E0-277AB6121FFA}"/>
              </a:ext>
            </a:extLst>
          </p:cNvPr>
          <p:cNvSpPr/>
          <p:nvPr/>
        </p:nvSpPr>
        <p:spPr>
          <a:xfrm>
            <a:off x="2102113" y="3515195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8303F6-1B7B-42B5-90C5-2A73071A0047}"/>
              </a:ext>
            </a:extLst>
          </p:cNvPr>
          <p:cNvSpPr/>
          <p:nvPr/>
        </p:nvSpPr>
        <p:spPr>
          <a:xfrm>
            <a:off x="2102113" y="4081980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D91F1A-0FEC-496E-A966-AA2214D6CDFC}"/>
              </a:ext>
            </a:extLst>
          </p:cNvPr>
          <p:cNvSpPr/>
          <p:nvPr/>
        </p:nvSpPr>
        <p:spPr>
          <a:xfrm>
            <a:off x="6837042" y="3517531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9E54D9-A993-4F21-A2AA-437DB31B2B40}"/>
              </a:ext>
            </a:extLst>
          </p:cNvPr>
          <p:cNvSpPr/>
          <p:nvPr/>
        </p:nvSpPr>
        <p:spPr>
          <a:xfrm>
            <a:off x="6837434" y="408198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77D56B-406C-46D5-8C4C-47FBEC4D6639}"/>
              </a:ext>
            </a:extLst>
          </p:cNvPr>
          <p:cNvSpPr/>
          <p:nvPr/>
        </p:nvSpPr>
        <p:spPr>
          <a:xfrm>
            <a:off x="2102113" y="4680062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B698C53-1225-43C2-97C8-1936F5E07D51}"/>
              </a:ext>
            </a:extLst>
          </p:cNvPr>
          <p:cNvSpPr/>
          <p:nvPr/>
        </p:nvSpPr>
        <p:spPr>
          <a:xfrm>
            <a:off x="2102113" y="524719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1780C8-CFDA-456E-9E39-F93627826325}"/>
              </a:ext>
            </a:extLst>
          </p:cNvPr>
          <p:cNvSpPr/>
          <p:nvPr/>
        </p:nvSpPr>
        <p:spPr>
          <a:xfrm>
            <a:off x="2102113" y="5814330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87634F-72DF-4DF5-8B3E-FE60986DD698}"/>
              </a:ext>
            </a:extLst>
          </p:cNvPr>
          <p:cNvSpPr/>
          <p:nvPr/>
        </p:nvSpPr>
        <p:spPr>
          <a:xfrm>
            <a:off x="2102113" y="637775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828E35-324A-4AFF-8D19-989EC4CF9F96}"/>
              </a:ext>
            </a:extLst>
          </p:cNvPr>
          <p:cNvSpPr/>
          <p:nvPr/>
        </p:nvSpPr>
        <p:spPr>
          <a:xfrm>
            <a:off x="6837042" y="4680062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D7888E-8C43-40B3-B528-A3221C94A9C9}"/>
              </a:ext>
            </a:extLst>
          </p:cNvPr>
          <p:cNvSpPr/>
          <p:nvPr/>
        </p:nvSpPr>
        <p:spPr>
          <a:xfrm>
            <a:off x="6836651" y="5249664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7E2DED-68F6-4420-B96B-F088684D17A0}"/>
              </a:ext>
            </a:extLst>
          </p:cNvPr>
          <p:cNvSpPr/>
          <p:nvPr/>
        </p:nvSpPr>
        <p:spPr>
          <a:xfrm>
            <a:off x="6836651" y="581371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7DF2CE-A250-4A56-B35A-B4B4B2C30830}"/>
              </a:ext>
            </a:extLst>
          </p:cNvPr>
          <p:cNvSpPr/>
          <p:nvPr/>
        </p:nvSpPr>
        <p:spPr>
          <a:xfrm>
            <a:off x="6836651" y="63777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0F2279-E9DB-40A8-B948-4F9B9B9FD02B}"/>
              </a:ext>
            </a:extLst>
          </p:cNvPr>
          <p:cNvSpPr/>
          <p:nvPr/>
        </p:nvSpPr>
        <p:spPr>
          <a:xfrm>
            <a:off x="1556548" y="6903705"/>
            <a:ext cx="7184571" cy="526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pic>
        <p:nvPicPr>
          <p:cNvPr id="3074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90E1222-F67E-4BAA-A478-47F6C448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54" y="2428951"/>
            <a:ext cx="496730" cy="4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96344E9-122E-4116-8039-1EBE39DD67BC}"/>
              </a:ext>
            </a:extLst>
          </p:cNvPr>
          <p:cNvSpPr txBox="1"/>
          <p:nvPr/>
        </p:nvSpPr>
        <p:spPr>
          <a:xfrm>
            <a:off x="8789949" y="2596908"/>
            <a:ext cx="209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23" name="Rectangle : coins arrondis 22">
            <a:hlinkClick r:id="rId12" action="ppaction://hlinksldjump"/>
            <a:extLst>
              <a:ext uri="{FF2B5EF4-FFF2-40B4-BE49-F238E27FC236}">
                <a16:creationId xmlns:a16="http://schemas.microsoft.com/office/drawing/2014/main" id="{2126AAEE-1623-4555-89E1-D302764CE569}"/>
              </a:ext>
            </a:extLst>
          </p:cNvPr>
          <p:cNvSpPr/>
          <p:nvPr/>
        </p:nvSpPr>
        <p:spPr>
          <a:xfrm>
            <a:off x="8926286" y="3051812"/>
            <a:ext cx="1972532" cy="6910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      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E97BEAC-2900-4B0A-9587-EAB492A66BDB}"/>
              </a:ext>
            </a:extLst>
          </p:cNvPr>
          <p:cNvSpPr/>
          <p:nvPr/>
        </p:nvSpPr>
        <p:spPr>
          <a:xfrm>
            <a:off x="8926286" y="3947336"/>
            <a:ext cx="1972532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48DA3715-1D22-409A-9192-7D6424F8AF8D}"/>
              </a:ext>
            </a:extLst>
          </p:cNvPr>
          <p:cNvSpPr/>
          <p:nvPr/>
        </p:nvSpPr>
        <p:spPr>
          <a:xfrm>
            <a:off x="8926286" y="4837957"/>
            <a:ext cx="1972532" cy="69102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Trombinoscope</a:t>
            </a:r>
          </a:p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Formations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C2A532A4-195A-4114-9C19-EC9275787F07}"/>
              </a:ext>
            </a:extLst>
          </p:cNvPr>
          <p:cNvSpPr/>
          <p:nvPr/>
        </p:nvSpPr>
        <p:spPr>
          <a:xfrm>
            <a:off x="8926286" y="5767707"/>
            <a:ext cx="1972532" cy="69102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Agenda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3FCA4778-9377-47C7-951E-C057E6968B67}"/>
              </a:ext>
            </a:extLst>
          </p:cNvPr>
          <p:cNvSpPr/>
          <p:nvPr/>
        </p:nvSpPr>
        <p:spPr>
          <a:xfrm>
            <a:off x="8945766" y="6681436"/>
            <a:ext cx="19725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Messagerie</a:t>
            </a:r>
          </a:p>
        </p:txBody>
      </p:sp>
    </p:spTree>
    <p:extLst>
      <p:ext uri="{BB962C8B-B14F-4D97-AF65-F5344CB8AC3E}">
        <p14:creationId xmlns:p14="http://schemas.microsoft.com/office/powerpoint/2010/main" val="406122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49" y="1866496"/>
            <a:ext cx="358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Mon profil  &gt;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</a:t>
            </a:r>
            <a:r>
              <a:rPr lang="fr-FR" sz="12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sz="1200" u="sng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9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0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hlinkClick r:id="rId10" action="ppaction://hlinksldjump"/>
            <a:extLst>
              <a:ext uri="{FF2B5EF4-FFF2-40B4-BE49-F238E27FC236}">
                <a16:creationId xmlns:a16="http://schemas.microsoft.com/office/drawing/2014/main" id="{B846B18E-F34F-4339-9473-0CE3F550A0AE}"/>
              </a:ext>
            </a:extLst>
          </p:cNvPr>
          <p:cNvSpPr/>
          <p:nvPr/>
        </p:nvSpPr>
        <p:spPr>
          <a:xfrm>
            <a:off x="2201687" y="1910062"/>
            <a:ext cx="732014" cy="19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10805-17A2-4BAA-A423-4461C63E399C}"/>
              </a:ext>
            </a:extLst>
          </p:cNvPr>
          <p:cNvSpPr/>
          <p:nvPr/>
        </p:nvSpPr>
        <p:spPr>
          <a:xfrm>
            <a:off x="1556549" y="2425700"/>
            <a:ext cx="9192774" cy="468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76893-4FC9-41C5-8B57-6A0C59AA9BC2}"/>
              </a:ext>
            </a:extLst>
          </p:cNvPr>
          <p:cNvSpPr/>
          <p:nvPr/>
        </p:nvSpPr>
        <p:spPr>
          <a:xfrm>
            <a:off x="1727200" y="2546265"/>
            <a:ext cx="1206501" cy="3541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070156-FBF1-46F8-99C5-21B6668FC5BE}"/>
              </a:ext>
            </a:extLst>
          </p:cNvPr>
          <p:cNvSpPr/>
          <p:nvPr/>
        </p:nvSpPr>
        <p:spPr>
          <a:xfrm>
            <a:off x="3117522" y="2557386"/>
            <a:ext cx="1206501" cy="35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D50731-CD84-4252-8EA3-078075D33494}"/>
              </a:ext>
            </a:extLst>
          </p:cNvPr>
          <p:cNvSpPr/>
          <p:nvPr/>
        </p:nvSpPr>
        <p:spPr>
          <a:xfrm>
            <a:off x="4507844" y="2546265"/>
            <a:ext cx="1206501" cy="3541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B18B71-151D-4564-883A-BDB10021618F}"/>
              </a:ext>
            </a:extLst>
          </p:cNvPr>
          <p:cNvSpPr/>
          <p:nvPr/>
        </p:nvSpPr>
        <p:spPr>
          <a:xfrm>
            <a:off x="5898166" y="2557386"/>
            <a:ext cx="1206501" cy="354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4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9D19A9-6F5C-4864-8F5C-068E813DB0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160721"/>
            <a:ext cx="253968" cy="25396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260B90-2500-4CB0-AF03-86D0496C2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03" y="3160721"/>
            <a:ext cx="253968" cy="253968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FD6ABFC-1797-4D1C-BED8-0B1D2E3D6746}"/>
              </a:ext>
            </a:extLst>
          </p:cNvPr>
          <p:cNvSpPr/>
          <p:nvPr/>
        </p:nvSpPr>
        <p:spPr>
          <a:xfrm>
            <a:off x="2463800" y="3164859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today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5459AFA-0394-4203-8D3A-CD5005672150}"/>
              </a:ext>
            </a:extLst>
          </p:cNvPr>
          <p:cNvSpPr/>
          <p:nvPr/>
        </p:nvSpPr>
        <p:spPr>
          <a:xfrm>
            <a:off x="5039579" y="3077274"/>
            <a:ext cx="2395151" cy="4141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Juin 2019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4A449D-91C0-4A5E-8D20-968DAF53154D}"/>
              </a:ext>
            </a:extLst>
          </p:cNvPr>
          <p:cNvSpPr/>
          <p:nvPr/>
        </p:nvSpPr>
        <p:spPr>
          <a:xfrm>
            <a:off x="8438304" y="3164858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day</a:t>
            </a:r>
            <a:endParaRPr lang="fr-FR" sz="120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E12D6385-F51A-4FB1-919D-2052FF44AAF9}"/>
              </a:ext>
            </a:extLst>
          </p:cNvPr>
          <p:cNvSpPr/>
          <p:nvPr/>
        </p:nvSpPr>
        <p:spPr>
          <a:xfrm>
            <a:off x="9181863" y="3164857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week</a:t>
            </a:r>
            <a:endParaRPr lang="fr-FR" sz="120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D7AF3D14-681C-4263-8AC2-C930EAA87484}"/>
              </a:ext>
            </a:extLst>
          </p:cNvPr>
          <p:cNvSpPr/>
          <p:nvPr/>
        </p:nvSpPr>
        <p:spPr>
          <a:xfrm>
            <a:off x="9925422" y="3157373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month</a:t>
            </a:r>
            <a:endParaRPr lang="fr-F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5B1A5-8A78-4B54-9872-CCF18663C066}"/>
              </a:ext>
            </a:extLst>
          </p:cNvPr>
          <p:cNvSpPr/>
          <p:nvPr/>
        </p:nvSpPr>
        <p:spPr>
          <a:xfrm>
            <a:off x="1953023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Lundi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F7D055-C24B-404F-991B-97A79968EEF7}"/>
              </a:ext>
            </a:extLst>
          </p:cNvPr>
          <p:cNvSpPr/>
          <p:nvPr/>
        </p:nvSpPr>
        <p:spPr>
          <a:xfrm>
            <a:off x="31595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Mardi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2D4E731-0CF2-40FB-BC54-8BDA7479C41E}"/>
              </a:ext>
            </a:extLst>
          </p:cNvPr>
          <p:cNvSpPr/>
          <p:nvPr/>
        </p:nvSpPr>
        <p:spPr>
          <a:xfrm>
            <a:off x="43742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Mercredi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B8234A-13DD-4909-84B1-CB6384E71FC3}"/>
              </a:ext>
            </a:extLst>
          </p:cNvPr>
          <p:cNvSpPr/>
          <p:nvPr/>
        </p:nvSpPr>
        <p:spPr>
          <a:xfrm>
            <a:off x="5576609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Jeudi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E96F42-3A0A-4736-8680-A549F116B86C}"/>
              </a:ext>
            </a:extLst>
          </p:cNvPr>
          <p:cNvSpPr/>
          <p:nvPr/>
        </p:nvSpPr>
        <p:spPr>
          <a:xfrm>
            <a:off x="6768588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Vendredi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15C038-0865-4000-8455-33C6276243E7}"/>
              </a:ext>
            </a:extLst>
          </p:cNvPr>
          <p:cNvSpPr/>
          <p:nvPr/>
        </p:nvSpPr>
        <p:spPr>
          <a:xfrm>
            <a:off x="7972795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Samedi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DC3ACD-4238-4E91-80B6-65558FE3740B}"/>
              </a:ext>
            </a:extLst>
          </p:cNvPr>
          <p:cNvSpPr/>
          <p:nvPr/>
        </p:nvSpPr>
        <p:spPr>
          <a:xfrm>
            <a:off x="9179296" y="3669488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Dimanche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01201DC-4B3E-469E-8B9D-00866FDAB549}"/>
              </a:ext>
            </a:extLst>
          </p:cNvPr>
          <p:cNvSpPr/>
          <p:nvPr/>
        </p:nvSpPr>
        <p:spPr>
          <a:xfrm>
            <a:off x="1953023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DEEC11-1301-4EBB-86C4-156385B3338F}"/>
              </a:ext>
            </a:extLst>
          </p:cNvPr>
          <p:cNvSpPr/>
          <p:nvPr/>
        </p:nvSpPr>
        <p:spPr>
          <a:xfrm>
            <a:off x="1953023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1CD09E-3847-4629-87A7-2A860D2E1DCE}"/>
              </a:ext>
            </a:extLst>
          </p:cNvPr>
          <p:cNvSpPr/>
          <p:nvPr/>
        </p:nvSpPr>
        <p:spPr>
          <a:xfrm>
            <a:off x="1953023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10AD4D-49DA-4EB2-AC6C-7EE7B8CD647E}"/>
              </a:ext>
            </a:extLst>
          </p:cNvPr>
          <p:cNvSpPr/>
          <p:nvPr/>
        </p:nvSpPr>
        <p:spPr>
          <a:xfrm>
            <a:off x="1953023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87D4ED-DECD-41A2-AFF8-03E23278BE67}"/>
              </a:ext>
            </a:extLst>
          </p:cNvPr>
          <p:cNvSpPr/>
          <p:nvPr/>
        </p:nvSpPr>
        <p:spPr>
          <a:xfrm>
            <a:off x="1953023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9E0EBE-3EF9-4456-B7F0-55CF52E63889}"/>
              </a:ext>
            </a:extLst>
          </p:cNvPr>
          <p:cNvSpPr txBox="1"/>
          <p:nvPr/>
        </p:nvSpPr>
        <p:spPr>
          <a:xfrm>
            <a:off x="2581288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3908A9-433E-47CC-90C3-6326B57D1B2B}"/>
              </a:ext>
            </a:extLst>
          </p:cNvPr>
          <p:cNvSpPr/>
          <p:nvPr/>
        </p:nvSpPr>
        <p:spPr>
          <a:xfrm>
            <a:off x="3158377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BFB307-5E51-43B2-BC34-6038893CD2FE}"/>
              </a:ext>
            </a:extLst>
          </p:cNvPr>
          <p:cNvSpPr/>
          <p:nvPr/>
        </p:nvSpPr>
        <p:spPr>
          <a:xfrm>
            <a:off x="3158377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2B313D-2220-4AE0-9C7F-1AB9A53B5FD6}"/>
              </a:ext>
            </a:extLst>
          </p:cNvPr>
          <p:cNvSpPr/>
          <p:nvPr/>
        </p:nvSpPr>
        <p:spPr>
          <a:xfrm>
            <a:off x="3158377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9CC1A65-5854-4129-8638-7327E8FEDBE3}"/>
              </a:ext>
            </a:extLst>
          </p:cNvPr>
          <p:cNvSpPr/>
          <p:nvPr/>
        </p:nvSpPr>
        <p:spPr>
          <a:xfrm>
            <a:off x="3158377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D54108-B565-4FBA-8906-0338E8283265}"/>
              </a:ext>
            </a:extLst>
          </p:cNvPr>
          <p:cNvSpPr/>
          <p:nvPr/>
        </p:nvSpPr>
        <p:spPr>
          <a:xfrm>
            <a:off x="3158377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0CD40B-B728-44E9-B268-091EE1DB876E}"/>
              </a:ext>
            </a:extLst>
          </p:cNvPr>
          <p:cNvSpPr/>
          <p:nvPr/>
        </p:nvSpPr>
        <p:spPr>
          <a:xfrm>
            <a:off x="4370208" y="381079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E9A5C4-A3AE-422B-AC89-41038D46D47D}"/>
              </a:ext>
            </a:extLst>
          </p:cNvPr>
          <p:cNvSpPr/>
          <p:nvPr/>
        </p:nvSpPr>
        <p:spPr>
          <a:xfrm>
            <a:off x="4370208" y="434129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6390AB-4DBA-4A0C-9C5C-D68EE5EB0F03}"/>
              </a:ext>
            </a:extLst>
          </p:cNvPr>
          <p:cNvSpPr/>
          <p:nvPr/>
        </p:nvSpPr>
        <p:spPr>
          <a:xfrm>
            <a:off x="4370208" y="487298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AFB4271-F163-4312-83CF-98448BBD2329}"/>
              </a:ext>
            </a:extLst>
          </p:cNvPr>
          <p:cNvSpPr/>
          <p:nvPr/>
        </p:nvSpPr>
        <p:spPr>
          <a:xfrm>
            <a:off x="4370208" y="539968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E7A983-881B-4B01-ADEC-53DCF12B4C4C}"/>
              </a:ext>
            </a:extLst>
          </p:cNvPr>
          <p:cNvSpPr/>
          <p:nvPr/>
        </p:nvSpPr>
        <p:spPr>
          <a:xfrm>
            <a:off x="4370208" y="592139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4DBB7F-08DF-4A89-8C41-62514772AA63}"/>
              </a:ext>
            </a:extLst>
          </p:cNvPr>
          <p:cNvSpPr/>
          <p:nvPr/>
        </p:nvSpPr>
        <p:spPr>
          <a:xfrm>
            <a:off x="5576609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D7199A-28CB-40E6-A130-245E5C678AAD}"/>
              </a:ext>
            </a:extLst>
          </p:cNvPr>
          <p:cNvSpPr/>
          <p:nvPr/>
        </p:nvSpPr>
        <p:spPr>
          <a:xfrm>
            <a:off x="5576609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FE2DD0C-B4E7-4A6B-A597-9F680DC11D87}"/>
              </a:ext>
            </a:extLst>
          </p:cNvPr>
          <p:cNvSpPr/>
          <p:nvPr/>
        </p:nvSpPr>
        <p:spPr>
          <a:xfrm>
            <a:off x="5576609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FF16A6-2AC3-426E-A134-6075B34CEB1A}"/>
              </a:ext>
            </a:extLst>
          </p:cNvPr>
          <p:cNvSpPr/>
          <p:nvPr/>
        </p:nvSpPr>
        <p:spPr>
          <a:xfrm>
            <a:off x="5576609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826F9-507E-45AE-AB09-9823B48FB61B}"/>
              </a:ext>
            </a:extLst>
          </p:cNvPr>
          <p:cNvSpPr/>
          <p:nvPr/>
        </p:nvSpPr>
        <p:spPr>
          <a:xfrm>
            <a:off x="5576609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DC3028-3AD7-4CEC-AC1B-DC7B3E26DF25}"/>
              </a:ext>
            </a:extLst>
          </p:cNvPr>
          <p:cNvSpPr/>
          <p:nvPr/>
        </p:nvSpPr>
        <p:spPr>
          <a:xfrm>
            <a:off x="6766294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2C91236-620E-4D9A-BDBC-1ABEE534E2B5}"/>
              </a:ext>
            </a:extLst>
          </p:cNvPr>
          <p:cNvSpPr/>
          <p:nvPr/>
        </p:nvSpPr>
        <p:spPr>
          <a:xfrm>
            <a:off x="6766294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B947FBB-98B4-4752-9D6D-F0094D8588BB}"/>
              </a:ext>
            </a:extLst>
          </p:cNvPr>
          <p:cNvSpPr/>
          <p:nvPr/>
        </p:nvSpPr>
        <p:spPr>
          <a:xfrm>
            <a:off x="6766294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638D9B-4486-47F1-AA0D-12D145C90828}"/>
              </a:ext>
            </a:extLst>
          </p:cNvPr>
          <p:cNvSpPr/>
          <p:nvPr/>
        </p:nvSpPr>
        <p:spPr>
          <a:xfrm>
            <a:off x="6766294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504CB3-FA16-4FAE-9AE7-B9A9E4655EF9}"/>
              </a:ext>
            </a:extLst>
          </p:cNvPr>
          <p:cNvSpPr/>
          <p:nvPr/>
        </p:nvSpPr>
        <p:spPr>
          <a:xfrm>
            <a:off x="6766294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0DC4229-F22E-47DE-9EFE-C1A312F5988A}"/>
              </a:ext>
            </a:extLst>
          </p:cNvPr>
          <p:cNvSpPr/>
          <p:nvPr/>
        </p:nvSpPr>
        <p:spPr>
          <a:xfrm>
            <a:off x="7975089" y="38102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95F813-E4D0-47F8-B427-0FE9EADC21C9}"/>
              </a:ext>
            </a:extLst>
          </p:cNvPr>
          <p:cNvSpPr/>
          <p:nvPr/>
        </p:nvSpPr>
        <p:spPr>
          <a:xfrm>
            <a:off x="7975089" y="434075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EBCC40-FB26-45F8-91EB-2566BA11A50E}"/>
              </a:ext>
            </a:extLst>
          </p:cNvPr>
          <p:cNvSpPr/>
          <p:nvPr/>
        </p:nvSpPr>
        <p:spPr>
          <a:xfrm>
            <a:off x="7975089" y="487244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610936-88E6-4126-92F7-D83523E80B6D}"/>
              </a:ext>
            </a:extLst>
          </p:cNvPr>
          <p:cNvSpPr/>
          <p:nvPr/>
        </p:nvSpPr>
        <p:spPr>
          <a:xfrm>
            <a:off x="7975089" y="539914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168183F-2609-49F7-83F6-31504C7882F2}"/>
              </a:ext>
            </a:extLst>
          </p:cNvPr>
          <p:cNvSpPr/>
          <p:nvPr/>
        </p:nvSpPr>
        <p:spPr>
          <a:xfrm>
            <a:off x="7975089" y="592085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21A3F93-94D5-4F73-B69A-18740B050A06}"/>
              </a:ext>
            </a:extLst>
          </p:cNvPr>
          <p:cNvSpPr/>
          <p:nvPr/>
        </p:nvSpPr>
        <p:spPr>
          <a:xfrm>
            <a:off x="9179297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47B9702-1BD7-4162-9DA4-9500561F220E}"/>
              </a:ext>
            </a:extLst>
          </p:cNvPr>
          <p:cNvSpPr/>
          <p:nvPr/>
        </p:nvSpPr>
        <p:spPr>
          <a:xfrm>
            <a:off x="9179297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37C889-D2C2-4FB3-BA48-22F5065F0133}"/>
              </a:ext>
            </a:extLst>
          </p:cNvPr>
          <p:cNvSpPr/>
          <p:nvPr/>
        </p:nvSpPr>
        <p:spPr>
          <a:xfrm>
            <a:off x="9179297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CA1CA64-FD8D-4924-983E-90DB6366F946}"/>
              </a:ext>
            </a:extLst>
          </p:cNvPr>
          <p:cNvSpPr/>
          <p:nvPr/>
        </p:nvSpPr>
        <p:spPr>
          <a:xfrm>
            <a:off x="9179297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FA4DE3-22AC-4E11-822F-F4FF6B761579}"/>
              </a:ext>
            </a:extLst>
          </p:cNvPr>
          <p:cNvSpPr/>
          <p:nvPr/>
        </p:nvSpPr>
        <p:spPr>
          <a:xfrm>
            <a:off x="9179297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A8D9D16-9185-4B86-82B3-000A5AF1A0F3}"/>
              </a:ext>
            </a:extLst>
          </p:cNvPr>
          <p:cNvSpPr txBox="1"/>
          <p:nvPr/>
        </p:nvSpPr>
        <p:spPr>
          <a:xfrm>
            <a:off x="3774355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5D2FE88-3A33-4056-91D4-30ED8A6BE8D4}"/>
              </a:ext>
            </a:extLst>
          </p:cNvPr>
          <p:cNvSpPr txBox="1"/>
          <p:nvPr/>
        </p:nvSpPr>
        <p:spPr>
          <a:xfrm>
            <a:off x="4978621" y="379981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ADF7EAC-DA55-4A17-ACE8-4DFE269E8C2D}"/>
              </a:ext>
            </a:extLst>
          </p:cNvPr>
          <p:cNvSpPr txBox="1"/>
          <p:nvPr/>
        </p:nvSpPr>
        <p:spPr>
          <a:xfrm>
            <a:off x="6174697" y="379971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73BB5657-FE6B-4E0E-8F75-3E443EC944E8}"/>
              </a:ext>
            </a:extLst>
          </p:cNvPr>
          <p:cNvSpPr txBox="1"/>
          <p:nvPr/>
        </p:nvSpPr>
        <p:spPr>
          <a:xfrm>
            <a:off x="2581288" y="432097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9B5076DB-5A77-432B-A0BF-0D028A1C7D1E}"/>
              </a:ext>
            </a:extLst>
          </p:cNvPr>
          <p:cNvSpPr txBox="1"/>
          <p:nvPr/>
        </p:nvSpPr>
        <p:spPr>
          <a:xfrm>
            <a:off x="2581288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17EDD0C-E7B0-4467-B741-DE78E06159FE}"/>
              </a:ext>
            </a:extLst>
          </p:cNvPr>
          <p:cNvSpPr txBox="1"/>
          <p:nvPr/>
        </p:nvSpPr>
        <p:spPr>
          <a:xfrm>
            <a:off x="2593989" y="53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17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8E5AD63-D031-44AF-AD02-171986786A56}"/>
              </a:ext>
            </a:extLst>
          </p:cNvPr>
          <p:cNvSpPr txBox="1"/>
          <p:nvPr/>
        </p:nvSpPr>
        <p:spPr>
          <a:xfrm>
            <a:off x="2596969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24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4D6AD35A-0FB2-4608-B5D5-F5C711EDD83F}"/>
              </a:ext>
            </a:extLst>
          </p:cNvPr>
          <p:cNvSpPr txBox="1"/>
          <p:nvPr/>
        </p:nvSpPr>
        <p:spPr>
          <a:xfrm>
            <a:off x="3812804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11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F9498901-C665-466D-8933-BDC7D9356ECB}"/>
              </a:ext>
            </a:extLst>
          </p:cNvPr>
          <p:cNvSpPr txBox="1"/>
          <p:nvPr/>
        </p:nvSpPr>
        <p:spPr>
          <a:xfrm>
            <a:off x="3791137" y="538805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18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81DCB054-A0BD-4869-97B4-9F54D8273B48}"/>
              </a:ext>
            </a:extLst>
          </p:cNvPr>
          <p:cNvSpPr txBox="1"/>
          <p:nvPr/>
        </p:nvSpPr>
        <p:spPr>
          <a:xfrm>
            <a:off x="4978620" y="433307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3F764C33-E0B1-4B57-AE16-9641A01B6153}"/>
              </a:ext>
            </a:extLst>
          </p:cNvPr>
          <p:cNvSpPr txBox="1"/>
          <p:nvPr/>
        </p:nvSpPr>
        <p:spPr>
          <a:xfrm>
            <a:off x="3783673" y="4332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4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7CB8142-60E2-4B25-9EB6-A59ECB1C9E9A}"/>
              </a:ext>
            </a:extLst>
          </p:cNvPr>
          <p:cNvSpPr txBox="1"/>
          <p:nvPr/>
        </p:nvSpPr>
        <p:spPr>
          <a:xfrm>
            <a:off x="5002389" y="486790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12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6CD6D3CD-3DEB-4E15-9986-7DA0330EEDFC}"/>
              </a:ext>
            </a:extLst>
          </p:cNvPr>
          <p:cNvSpPr txBox="1"/>
          <p:nvPr/>
        </p:nvSpPr>
        <p:spPr>
          <a:xfrm>
            <a:off x="4995345" y="538585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19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68350AF2-8FC9-448B-93C5-DB288CF690C0}"/>
              </a:ext>
            </a:extLst>
          </p:cNvPr>
          <p:cNvSpPr txBox="1"/>
          <p:nvPr/>
        </p:nvSpPr>
        <p:spPr>
          <a:xfrm>
            <a:off x="3812804" y="589705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C1C623EB-5CB6-4F2D-A6A4-0BC34E7149EA}"/>
              </a:ext>
            </a:extLst>
          </p:cNvPr>
          <p:cNvSpPr txBox="1"/>
          <p:nvPr/>
        </p:nvSpPr>
        <p:spPr>
          <a:xfrm>
            <a:off x="4995025" y="5896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53E5D34-5CA6-45B1-8FEB-C1D144649D97}"/>
              </a:ext>
            </a:extLst>
          </p:cNvPr>
          <p:cNvSpPr txBox="1"/>
          <p:nvPr/>
        </p:nvSpPr>
        <p:spPr>
          <a:xfrm>
            <a:off x="6187398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6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E4240AB-DAB6-4270-BD73-897DD73303FF}"/>
              </a:ext>
            </a:extLst>
          </p:cNvPr>
          <p:cNvSpPr txBox="1"/>
          <p:nvPr/>
        </p:nvSpPr>
        <p:spPr>
          <a:xfrm>
            <a:off x="6187590" y="48533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13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D45A3F9-1D9A-4386-9094-71B64B53463E}"/>
              </a:ext>
            </a:extLst>
          </p:cNvPr>
          <p:cNvSpPr txBox="1"/>
          <p:nvPr/>
        </p:nvSpPr>
        <p:spPr>
          <a:xfrm>
            <a:off x="6199790" y="53876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20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E9C7A44A-0926-4F36-BFFA-06EB1DA0C22C}"/>
              </a:ext>
            </a:extLst>
          </p:cNvPr>
          <p:cNvSpPr txBox="1"/>
          <p:nvPr/>
        </p:nvSpPr>
        <p:spPr>
          <a:xfrm>
            <a:off x="6187397" y="589599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4EBA4BD-795A-469A-8A09-F5CAB8692503}"/>
              </a:ext>
            </a:extLst>
          </p:cNvPr>
          <p:cNvSpPr txBox="1"/>
          <p:nvPr/>
        </p:nvSpPr>
        <p:spPr>
          <a:xfrm>
            <a:off x="7421593" y="3799808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66CC40EB-B941-4013-8DD7-E6D028601096}"/>
              </a:ext>
            </a:extLst>
          </p:cNvPr>
          <p:cNvSpPr txBox="1"/>
          <p:nvPr/>
        </p:nvSpPr>
        <p:spPr>
          <a:xfrm>
            <a:off x="7421592" y="433354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7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A5089A31-2579-449A-A184-A89731335A08}"/>
              </a:ext>
            </a:extLst>
          </p:cNvPr>
          <p:cNvSpPr txBox="1"/>
          <p:nvPr/>
        </p:nvSpPr>
        <p:spPr>
          <a:xfrm>
            <a:off x="7404702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14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F8E4419E-F152-465F-A09E-97E16DC0BC2B}"/>
              </a:ext>
            </a:extLst>
          </p:cNvPr>
          <p:cNvSpPr txBox="1"/>
          <p:nvPr/>
        </p:nvSpPr>
        <p:spPr>
          <a:xfrm>
            <a:off x="7406257" y="5375462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21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B8E466D-7D75-4965-A6F0-F903C8090A00}"/>
              </a:ext>
            </a:extLst>
          </p:cNvPr>
          <p:cNvSpPr txBox="1"/>
          <p:nvPr/>
        </p:nvSpPr>
        <p:spPr>
          <a:xfrm>
            <a:off x="7407682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1A28BB6-61F4-408D-8C1E-6AC1EA3DF337}"/>
              </a:ext>
            </a:extLst>
          </p:cNvPr>
          <p:cNvSpPr txBox="1"/>
          <p:nvPr/>
        </p:nvSpPr>
        <p:spPr>
          <a:xfrm>
            <a:off x="8610607" y="378837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31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3B7052D2-0E26-48B6-8448-B8CBFDE28DD8}"/>
              </a:ext>
            </a:extLst>
          </p:cNvPr>
          <p:cNvSpPr txBox="1"/>
          <p:nvPr/>
        </p:nvSpPr>
        <p:spPr>
          <a:xfrm>
            <a:off x="9809824" y="37868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860C3AA2-47E7-4753-858B-4E759399A447}"/>
              </a:ext>
            </a:extLst>
          </p:cNvPr>
          <p:cNvSpPr txBox="1"/>
          <p:nvPr/>
        </p:nvSpPr>
        <p:spPr>
          <a:xfrm>
            <a:off x="9821585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9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B6FD3995-4A30-4352-A5D5-BC68A39C03F9}"/>
              </a:ext>
            </a:extLst>
          </p:cNvPr>
          <p:cNvSpPr txBox="1"/>
          <p:nvPr/>
        </p:nvSpPr>
        <p:spPr>
          <a:xfrm>
            <a:off x="8600636" y="43336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8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08A1CA41-46CB-4AEB-B73F-686C0BC79124}"/>
              </a:ext>
            </a:extLst>
          </p:cNvPr>
          <p:cNvSpPr txBox="1"/>
          <p:nvPr/>
        </p:nvSpPr>
        <p:spPr>
          <a:xfrm>
            <a:off x="8597908" y="48541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15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3362F46-6EF6-493C-9864-CF2728DF477F}"/>
              </a:ext>
            </a:extLst>
          </p:cNvPr>
          <p:cNvSpPr txBox="1"/>
          <p:nvPr/>
        </p:nvSpPr>
        <p:spPr>
          <a:xfrm>
            <a:off x="9835585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16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CA9A9B95-7972-4FC8-AF71-0AD564AE3F88}"/>
              </a:ext>
            </a:extLst>
          </p:cNvPr>
          <p:cNvSpPr txBox="1"/>
          <p:nvPr/>
        </p:nvSpPr>
        <p:spPr>
          <a:xfrm>
            <a:off x="8632655" y="537471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22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C5F6934D-54FA-48D6-8C7E-ED11A5C904FE}"/>
              </a:ext>
            </a:extLst>
          </p:cNvPr>
          <p:cNvSpPr txBox="1"/>
          <p:nvPr/>
        </p:nvSpPr>
        <p:spPr>
          <a:xfrm>
            <a:off x="9832246" y="538501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23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DF4EED92-8939-4B9B-BC24-9D2D0316992D}"/>
              </a:ext>
            </a:extLst>
          </p:cNvPr>
          <p:cNvSpPr txBox="1"/>
          <p:nvPr/>
        </p:nvSpPr>
        <p:spPr>
          <a:xfrm>
            <a:off x="8640667" y="588326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29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0AE4882-A0F9-4D96-A24E-9B7E0871C154}"/>
              </a:ext>
            </a:extLst>
          </p:cNvPr>
          <p:cNvSpPr txBox="1"/>
          <p:nvPr/>
        </p:nvSpPr>
        <p:spPr>
          <a:xfrm>
            <a:off x="9821584" y="5895990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56828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5" y="26769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Accès interdit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RÃ©sultat de recherche d'images pour &quot;refusÃ© png&quot;">
            <a:extLst>
              <a:ext uri="{FF2B5EF4-FFF2-40B4-BE49-F238E27FC236}">
                <a16:creationId xmlns:a16="http://schemas.microsoft.com/office/drawing/2014/main" id="{7E985C83-384D-481E-A1DD-8DE8ADF4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4583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0DFC099-9603-46F2-AF05-5AC6F31405BF}"/>
              </a:ext>
            </a:extLst>
          </p:cNvPr>
          <p:cNvSpPr txBox="1"/>
          <p:nvPr/>
        </p:nvSpPr>
        <p:spPr>
          <a:xfrm>
            <a:off x="3335880" y="5777466"/>
            <a:ext cx="559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Accès refusé !!!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Veuillez vous identifier pour accéder à ce service</a:t>
            </a:r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5C1CEF8D-9849-40BD-B8C0-63001E7ABAD7}"/>
              </a:ext>
            </a:extLst>
          </p:cNvPr>
          <p:cNvSpPr/>
          <p:nvPr/>
        </p:nvSpPr>
        <p:spPr>
          <a:xfrm>
            <a:off x="4876800" y="6608334"/>
            <a:ext cx="2438400" cy="583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4090386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373</Words>
  <Application>Microsoft Office PowerPoint</Application>
  <PresentationFormat>Personnalisé</PresentationFormat>
  <Paragraphs>157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Thème Office</vt:lpstr>
      <vt:lpstr>Mockup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</dc:title>
  <dc:creator>samir founou</dc:creator>
  <cp:lastModifiedBy>samir founou</cp:lastModifiedBy>
  <cp:revision>19</cp:revision>
  <dcterms:created xsi:type="dcterms:W3CDTF">2019-05-29T11:52:47Z</dcterms:created>
  <dcterms:modified xsi:type="dcterms:W3CDTF">2019-05-29T14:58:00Z</dcterms:modified>
</cp:coreProperties>
</file>