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84" r:id="rId7"/>
    <p:sldId id="260" r:id="rId8"/>
    <p:sldId id="261" r:id="rId9"/>
    <p:sldId id="262" r:id="rId10"/>
    <p:sldId id="263" r:id="rId11"/>
    <p:sldId id="264" r:id="rId12"/>
    <p:sldId id="281" r:id="rId13"/>
    <p:sldId id="282" r:id="rId14"/>
    <p:sldId id="283" r:id="rId15"/>
    <p:sldId id="269" r:id="rId16"/>
    <p:sldId id="270" r:id="rId17"/>
    <p:sldId id="271" r:id="rId18"/>
    <p:sldId id="276" r:id="rId19"/>
    <p:sldId id="277" r:id="rId20"/>
    <p:sldId id="273" r:id="rId21"/>
    <p:sldId id="274" r:id="rId22"/>
    <p:sldId id="275" r:id="rId23"/>
    <p:sldId id="265" r:id="rId24"/>
    <p:sldId id="278" r:id="rId25"/>
    <p:sldId id="279" r:id="rId26"/>
    <p:sldId id="280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F867669-F369-48FD-8852-8A26B4C7FBFF}">
          <p14:sldIdLst>
            <p14:sldId id="256"/>
            <p14:sldId id="257"/>
          </p14:sldIdLst>
        </p14:section>
        <p14:section name="Introduction" id="{113EC8F8-B156-4247-8A41-67AA3E5C3E66}">
          <p14:sldIdLst>
            <p14:sldId id="258"/>
            <p14:sldId id="259"/>
            <p14:sldId id="284"/>
          </p14:sldIdLst>
        </p14:section>
        <p14:section name="Cognex" id="{0BE5C9DB-AD24-4289-A523-5F97956AADFF}">
          <p14:sldIdLst>
            <p14:sldId id="260"/>
            <p14:sldId id="261"/>
            <p14:sldId id="262"/>
            <p14:sldId id="263"/>
          </p14:sldIdLst>
        </p14:section>
        <p14:section name="Beckhoff" id="{68223B9F-1652-45B0-9D9A-9CECFABDE08D}">
          <p14:sldIdLst>
            <p14:sldId id="264"/>
            <p14:sldId id="281"/>
            <p14:sldId id="282"/>
            <p14:sldId id="283"/>
          </p14:sldIdLst>
        </p14:section>
        <p14:section name="Beckhoff - Visu" id="{1E8E2EA0-2E17-40D3-90C5-C5C8488A1317}">
          <p14:sldIdLst>
            <p14:sldId id="269"/>
            <p14:sldId id="270"/>
            <p14:sldId id="271"/>
            <p14:sldId id="276"/>
            <p14:sldId id="277"/>
            <p14:sldId id="273"/>
            <p14:sldId id="274"/>
            <p14:sldId id="275"/>
            <p14:sldId id="265"/>
            <p14:sldId id="278"/>
            <p14:sldId id="279"/>
            <p14:sldId id="28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457" autoAdjust="0"/>
  </p:normalViewPr>
  <p:slideViewPr>
    <p:cSldViewPr snapToGrid="0">
      <p:cViewPr varScale="1">
        <p:scale>
          <a:sx n="55" d="100"/>
          <a:sy n="55" d="100"/>
        </p:scale>
        <p:origin x="13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82481-112D-431E-A684-50A038725940}" type="datetimeFigureOut">
              <a:rPr lang="fr-FR" smtClean="0"/>
              <a:t>24/02/2017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0C6A9-77A0-46C3-A773-3F2FC6DDDF7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82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*diviser en deux parties</a:t>
            </a:r>
          </a:p>
          <a:p>
            <a:r>
              <a:rPr lang="fr-FR" dirty="0"/>
              <a:t>*partie </a:t>
            </a:r>
            <a:r>
              <a:rPr lang="fr-FR" dirty="0" err="1"/>
              <a:t>Cognex</a:t>
            </a:r>
            <a:r>
              <a:rPr lang="fr-FR" dirty="0"/>
              <a:t>:</a:t>
            </a:r>
          </a:p>
          <a:p>
            <a:r>
              <a:rPr lang="fr-FR" dirty="0"/>
              <a:t>    *</a:t>
            </a:r>
            <a:r>
              <a:rPr lang="fr-FR" dirty="0" err="1"/>
              <a:t>Fonctionalité</a:t>
            </a:r>
            <a:r>
              <a:rPr lang="fr-FR" dirty="0"/>
              <a:t> | Protocole de communication | Interface utilisateur</a:t>
            </a:r>
          </a:p>
          <a:p>
            <a:r>
              <a:rPr lang="fr-FR" dirty="0"/>
              <a:t>*Partie Beckhoff</a:t>
            </a:r>
          </a:p>
          <a:p>
            <a:r>
              <a:rPr lang="fr-FR" dirty="0"/>
              <a:t>    *</a:t>
            </a:r>
            <a:r>
              <a:rPr lang="fr-FR" dirty="0" err="1"/>
              <a:t>Fonctionalitees</a:t>
            </a:r>
            <a:r>
              <a:rPr lang="fr-FR" dirty="0"/>
              <a:t> | Interface utilisateur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21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98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*platine</a:t>
            </a:r>
          </a:p>
          <a:p>
            <a:r>
              <a:rPr lang="fr-FR" dirty="0"/>
              <a:t>*IO: </a:t>
            </a:r>
            <a:r>
              <a:rPr lang="fr-FR" dirty="0" err="1"/>
              <a:t>Tachymetre</a:t>
            </a:r>
            <a:r>
              <a:rPr lang="fr-FR" dirty="0"/>
              <a:t>,</a:t>
            </a:r>
          </a:p>
          <a:p>
            <a:r>
              <a:rPr lang="fr-FR" dirty="0"/>
              <a:t>                     Pression</a:t>
            </a:r>
          </a:p>
          <a:p>
            <a:r>
              <a:rPr lang="fr-FR" dirty="0"/>
              <a:t>                     </a:t>
            </a:r>
            <a:r>
              <a:rPr lang="fr-FR" dirty="0" err="1"/>
              <a:t>boitie</a:t>
            </a:r>
            <a:r>
              <a:rPr lang="fr-FR" dirty="0"/>
              <a:t> boutons</a:t>
            </a:r>
          </a:p>
          <a:p>
            <a:r>
              <a:rPr lang="fr-FR" dirty="0"/>
              <a:t>*communication entre les deux via TCP / IP</a:t>
            </a:r>
          </a:p>
          <a:p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9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*déroulement d’un cycle:</a:t>
            </a:r>
          </a:p>
          <a:p>
            <a:r>
              <a:rPr lang="fr-FR" dirty="0"/>
              <a:t>*Camera contrôle si </a:t>
            </a:r>
            <a:r>
              <a:rPr lang="fr-FR" dirty="0" err="1"/>
              <a:t>piece</a:t>
            </a:r>
            <a:r>
              <a:rPr lang="fr-FR" dirty="0"/>
              <a:t> est </a:t>
            </a:r>
            <a:r>
              <a:rPr lang="fr-FR" dirty="0" err="1"/>
              <a:t>presente</a:t>
            </a:r>
            <a:r>
              <a:rPr lang="fr-FR" dirty="0"/>
              <a:t> et vierge</a:t>
            </a:r>
          </a:p>
          <a:p>
            <a:r>
              <a:rPr lang="fr-FR" dirty="0"/>
              <a:t>*V1 charge la </a:t>
            </a:r>
            <a:r>
              <a:rPr lang="fr-FR" dirty="0" err="1"/>
              <a:t>piece</a:t>
            </a:r>
            <a:endParaRPr lang="fr-FR" dirty="0"/>
          </a:p>
          <a:p>
            <a:r>
              <a:rPr lang="fr-FR" dirty="0"/>
              <a:t>*V3 fixe la </a:t>
            </a:r>
            <a:r>
              <a:rPr lang="fr-FR" dirty="0" err="1"/>
              <a:t>piece</a:t>
            </a:r>
            <a:r>
              <a:rPr lang="fr-FR" dirty="0"/>
              <a:t> en position</a:t>
            </a:r>
          </a:p>
          <a:p>
            <a:r>
              <a:rPr lang="fr-FR" dirty="0"/>
              <a:t>*le moteur de la </a:t>
            </a:r>
            <a:r>
              <a:rPr lang="fr-FR" dirty="0" err="1"/>
              <a:t>frese</a:t>
            </a:r>
            <a:r>
              <a:rPr lang="fr-FR" dirty="0"/>
              <a:t> est allumé</a:t>
            </a:r>
          </a:p>
          <a:p>
            <a:r>
              <a:rPr lang="fr-FR" dirty="0"/>
              <a:t>*V2 avance le </a:t>
            </a:r>
            <a:r>
              <a:rPr lang="fr-FR" dirty="0" err="1"/>
              <a:t>frese</a:t>
            </a:r>
            <a:r>
              <a:rPr lang="fr-FR" dirty="0"/>
              <a:t> dans la </a:t>
            </a:r>
            <a:r>
              <a:rPr lang="fr-FR" dirty="0" err="1"/>
              <a:t>piece</a:t>
            </a:r>
            <a:r>
              <a:rPr lang="fr-FR" dirty="0"/>
              <a:t>.</a:t>
            </a:r>
          </a:p>
          <a:p>
            <a:r>
              <a:rPr lang="fr-FR" dirty="0"/>
              <a:t>*V2 </a:t>
            </a:r>
            <a:r>
              <a:rPr lang="fr-FR" dirty="0" err="1"/>
              <a:t>relache</a:t>
            </a:r>
            <a:endParaRPr lang="fr-FR" dirty="0"/>
          </a:p>
          <a:p>
            <a:r>
              <a:rPr lang="fr-FR" dirty="0"/>
              <a:t>*Moteur </a:t>
            </a:r>
            <a:r>
              <a:rPr lang="fr-FR" dirty="0" err="1"/>
              <a:t>eteint</a:t>
            </a:r>
            <a:r>
              <a:rPr lang="fr-FR" dirty="0"/>
              <a:t>, serrage </a:t>
            </a:r>
            <a:r>
              <a:rPr lang="fr-FR" dirty="0" err="1"/>
              <a:t>relache</a:t>
            </a:r>
            <a:endParaRPr lang="fr-FR" dirty="0"/>
          </a:p>
          <a:p>
            <a:r>
              <a:rPr lang="fr-FR" dirty="0"/>
              <a:t>*V1 </a:t>
            </a:r>
            <a:r>
              <a:rPr lang="fr-FR" dirty="0" err="1"/>
              <a:t>relache</a:t>
            </a:r>
            <a:endParaRPr lang="fr-FR" dirty="0"/>
          </a:p>
          <a:p>
            <a:r>
              <a:rPr lang="fr-FR" dirty="0"/>
              <a:t>*la camera contrôle l’usinage correcte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027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*j’ai du mesurer les cotes h d et e</a:t>
            </a:r>
          </a:p>
          <a:p>
            <a:r>
              <a:rPr lang="fr-FR" dirty="0"/>
              <a:t>*deux photos que j’ai prise. </a:t>
            </a:r>
          </a:p>
          <a:p>
            <a:r>
              <a:rPr lang="fr-FR" dirty="0"/>
              <a:t>	*</a:t>
            </a:r>
            <a:r>
              <a:rPr lang="fr-FR" dirty="0" err="1"/>
              <a:t>piece</a:t>
            </a:r>
            <a:r>
              <a:rPr lang="fr-FR" dirty="0"/>
              <a:t> vierge </a:t>
            </a:r>
          </a:p>
          <a:p>
            <a:r>
              <a:rPr lang="fr-FR" dirty="0"/>
              <a:t>	*</a:t>
            </a:r>
            <a:r>
              <a:rPr lang="fr-FR" dirty="0" err="1"/>
              <a:t>piece</a:t>
            </a:r>
            <a:r>
              <a:rPr lang="fr-FR" dirty="0"/>
              <a:t> usiné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20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83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48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545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83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Avec une Global </a:t>
            </a:r>
            <a:r>
              <a:rPr lang="fr-FR" dirty="0" err="1"/>
              <a:t>Text</a:t>
            </a:r>
            <a:r>
              <a:rPr lang="fr-FR" dirty="0"/>
              <a:t> List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0C6A9-77A0-46C3-A773-3F2FC6DDDF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91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2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0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8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5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1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12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57.26.100.96/Tc3PlcHmiWeb/Port_851/Visu/webvisu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Gravage</a:t>
            </a:r>
            <a:r>
              <a:rPr lang="fr-FR" dirty="0"/>
              <a:t> automatisé </a:t>
            </a:r>
            <a:br>
              <a:rPr lang="fr-FR" dirty="0"/>
            </a:br>
            <a:r>
              <a:rPr lang="fr-FR" dirty="0"/>
              <a:t>avec contrôle par vision</a:t>
            </a:r>
            <a:br>
              <a:rPr lang="fr-FR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Projet</a:t>
            </a:r>
            <a:r>
              <a:rPr lang="de-DE" dirty="0"/>
              <a:t> </a:t>
            </a:r>
            <a:r>
              <a:rPr lang="de-DE" dirty="0" err="1"/>
              <a:t>Automne</a:t>
            </a:r>
            <a:r>
              <a:rPr lang="de-DE" dirty="0"/>
              <a:t> 2016/2017 – Samuel Daurat</a:t>
            </a:r>
          </a:p>
        </p:txBody>
      </p:sp>
    </p:spTree>
    <p:extLst>
      <p:ext uri="{BB962C8B-B14F-4D97-AF65-F5344CB8AC3E}">
        <p14:creationId xmlns:p14="http://schemas.microsoft.com/office/powerpoint/2010/main" val="216638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Beckhoff - aperçu 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71" y="2259492"/>
            <a:ext cx="11326158" cy="42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111240" y="0"/>
            <a:ext cx="608076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Beckhoff - fbMotor</a:t>
            </a:r>
            <a:endParaRPr lang="fr-F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3872" y="2039407"/>
            <a:ext cx="10554574" cy="3636511"/>
          </a:xfrm>
        </p:spPr>
        <p:txBody>
          <a:bodyPr/>
          <a:lstStyle/>
          <a:p>
            <a:r>
              <a:rPr lang="fr-FR" dirty="0"/>
              <a:t>Moteur régule avec un PID</a:t>
            </a:r>
          </a:p>
          <a:p>
            <a:r>
              <a:rPr lang="fr-FR" dirty="0"/>
              <a:t>Choisir le sens de rotation</a:t>
            </a:r>
          </a:p>
          <a:p>
            <a:r>
              <a:rPr lang="fr-FR" dirty="0"/>
              <a:t>Interface erreur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765" y="151710"/>
            <a:ext cx="5940233" cy="639387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6040"/>
            <a:ext cx="12191999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8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5638800" y="0"/>
            <a:ext cx="65532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Beckhoff - </a:t>
            </a:r>
            <a:r>
              <a:rPr lang="fr-FR" dirty="0" err="1"/>
              <a:t>fbTCP</a:t>
            </a:r>
            <a:endParaRPr lang="fr-FR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3872" y="2039407"/>
            <a:ext cx="10554574" cy="3636511"/>
          </a:xfrm>
        </p:spPr>
        <p:txBody>
          <a:bodyPr/>
          <a:lstStyle/>
          <a:p>
            <a:r>
              <a:rPr lang="fr-FR" dirty="0"/>
              <a:t>Composé de quatre parties </a:t>
            </a:r>
          </a:p>
          <a:p>
            <a:pPr lvl="1"/>
            <a:r>
              <a:rPr lang="fr-FR" dirty="0" err="1"/>
              <a:t>mConnect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mSend</a:t>
            </a:r>
            <a:endParaRPr lang="fr-FR" dirty="0"/>
          </a:p>
          <a:p>
            <a:pPr lvl="1"/>
            <a:r>
              <a:rPr lang="fr-FR" dirty="0" err="1"/>
              <a:t>mReceive</a:t>
            </a:r>
            <a:endParaRPr lang="fr-FR" dirty="0"/>
          </a:p>
          <a:p>
            <a:pPr lvl="1"/>
            <a:r>
              <a:rPr lang="fr-FR" dirty="0" err="1"/>
              <a:t>mCognex</a:t>
            </a:r>
            <a:endParaRPr lang="fr-FR" dirty="0"/>
          </a:p>
          <a:p>
            <a:r>
              <a:rPr lang="fr-FR" dirty="0" err="1"/>
              <a:t>Cognex</a:t>
            </a:r>
            <a:r>
              <a:rPr lang="fr-FR" dirty="0"/>
              <a:t> Native mode pré-implémenté</a:t>
            </a:r>
          </a:p>
          <a:p>
            <a:r>
              <a:rPr lang="fr-FR" dirty="0"/>
              <a:t>Interface erreur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164" y="1581971"/>
            <a:ext cx="6171476" cy="41325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24" y="334599"/>
            <a:ext cx="2456237" cy="60930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228" y="358004"/>
            <a:ext cx="2876268" cy="496714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56238"/>
            <a:ext cx="12192000" cy="82105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3456" y="1366857"/>
            <a:ext cx="2871172" cy="402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Beckhoff - Erreur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6352" y="2633767"/>
            <a:ext cx="10554574" cy="3636511"/>
          </a:xfrm>
        </p:spPr>
        <p:txBody>
          <a:bodyPr/>
          <a:lstStyle/>
          <a:p>
            <a:r>
              <a:rPr lang="fr-FR" dirty="0"/>
              <a:t>Toutes les erreurs sont gères centralement</a:t>
            </a:r>
          </a:p>
          <a:p>
            <a:r>
              <a:rPr lang="fr-FR" dirty="0" err="1"/>
              <a:t>GlobalErrorList</a:t>
            </a:r>
            <a:endParaRPr lang="fr-FR" dirty="0"/>
          </a:p>
          <a:p>
            <a:pPr lvl="1"/>
            <a:r>
              <a:rPr lang="fr-FR" dirty="0"/>
              <a:t>Chaque erreur correspond a une ID</a:t>
            </a:r>
          </a:p>
          <a:p>
            <a:pPr lvl="1"/>
            <a:r>
              <a:rPr lang="fr-FR" dirty="0"/>
              <a:t>Possibilité d’ajouter les erreurs du Système / Beckhoff</a:t>
            </a:r>
          </a:p>
          <a:p>
            <a:pPr lvl="1"/>
            <a:r>
              <a:rPr lang="fr-FR" dirty="0"/>
              <a:t>Support multilingue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70296"/>
            <a:ext cx="12192000" cy="36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7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Beckhoff – Visualisation /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50617" y="2453640"/>
            <a:ext cx="11031381" cy="39849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WebVisu</a:t>
            </a:r>
            <a:r>
              <a:rPr lang="fr-FR" dirty="0"/>
              <a:t> – Accessible avec un Browser ou sur un HMI de Beckhoff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46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67" y="407670"/>
            <a:ext cx="7587838" cy="3966210"/>
          </a:xfrm>
          <a:prstGeom prst="rect">
            <a:avLst/>
          </a:prstGeom>
        </p:spPr>
      </p:pic>
      <p:grpSp>
        <p:nvGrpSpPr>
          <p:cNvPr id="21" name="Group 1"/>
          <p:cNvGrpSpPr/>
          <p:nvPr>
            <p:custDataLst>
              <p:custData r:id="rId1"/>
            </p:custDataLst>
          </p:nvPr>
        </p:nvGrpSpPr>
        <p:grpSpPr>
          <a:xfrm>
            <a:off x="3473467" y="4373880"/>
            <a:ext cx="7587838" cy="358541"/>
            <a:chOff x="0" y="6472934"/>
            <a:chExt cx="9142195" cy="395095"/>
          </a:xfrm>
        </p:grpSpPr>
        <p:sp>
          <p:nvSpPr>
            <p:cNvPr id="22" name="Rectangle 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53" name="Rectangle 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51" name="Rectangle 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ounded Rectangle 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ounded Rectangle 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ounded Rectangle 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49" name="Rectangle 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ounded Rectangle 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47" name="Rectangle 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0" name="Rectangle 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Oval 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43" name="Flowchart: Stored Data 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Flowchart: Stored Data 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Flowchart: Stored Data 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Flowchart: Stored Data 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-1668937" y="944880"/>
            <a:ext cx="6858000" cy="6858000"/>
            <a:chOff x="-1668937" y="944880"/>
            <a:chExt cx="6858000" cy="6858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668937" y="944880"/>
              <a:ext cx="6858000" cy="6858000"/>
            </a:xfrm>
            <a:prstGeom prst="rect">
              <a:avLst/>
            </a:prstGeom>
          </p:spPr>
        </p:pic>
        <p:pic>
          <p:nvPicPr>
            <p:cNvPr id="56" name="Grafik 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-196504" y="3194775"/>
              <a:ext cx="4052481" cy="1989221"/>
            </a:xfrm>
            <a:prstGeom prst="rect">
              <a:avLst/>
            </a:prstGeom>
            <a:scene3d>
              <a:camera prst="perspectiveContrastingLeftFacing" fov="900000">
                <a:rot lat="20160000" lon="1793383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9413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Beckhoff – Visualisation /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50617" y="2453640"/>
            <a:ext cx="11031381" cy="39849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WebVisu</a:t>
            </a:r>
            <a:r>
              <a:rPr lang="fr-FR" dirty="0"/>
              <a:t> – Accessible avec un Browser ou sur un HMI de Beckhoff</a:t>
            </a:r>
          </a:p>
          <a:p>
            <a:r>
              <a:rPr lang="fr-FR" dirty="0"/>
              <a:t>Gestion droit accès – Admin, User, none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446"/>
            <a:ext cx="12252259" cy="471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1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446"/>
            <a:ext cx="12243249" cy="471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9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Beckhoff – Visualisation /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50617" y="2453640"/>
            <a:ext cx="11031381" cy="39849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hlinkClick r:id="rId3"/>
              </a:rPr>
              <a:t>WebVisu</a:t>
            </a:r>
            <a:r>
              <a:rPr lang="fr-FR" dirty="0"/>
              <a:t> – Accessible avec un Browser ou sur un HMI de Beckhoff</a:t>
            </a:r>
          </a:p>
          <a:p>
            <a:r>
              <a:rPr lang="fr-FR" dirty="0"/>
              <a:t>Gestion droit accès – Admin, </a:t>
            </a:r>
            <a:r>
              <a:rPr lang="fr-FR" dirty="0" err="1"/>
              <a:t>Operator</a:t>
            </a:r>
            <a:r>
              <a:rPr lang="fr-FR" dirty="0"/>
              <a:t>, none</a:t>
            </a:r>
          </a:p>
          <a:p>
            <a:r>
              <a:rPr lang="fr-FR" dirty="0"/>
              <a:t>Multi-</a:t>
            </a:r>
            <a:r>
              <a:rPr lang="fr-FR" dirty="0" err="1"/>
              <a:t>Language</a:t>
            </a:r>
            <a:r>
              <a:rPr lang="fr-FR" dirty="0"/>
              <a:t> – Allemand, Anglais, Français</a:t>
            </a:r>
          </a:p>
          <a:p>
            <a:r>
              <a:rPr lang="fr-FR" dirty="0"/>
              <a:t>Minimal design – montre juste les infos nécessaire</a:t>
            </a:r>
          </a:p>
          <a:p>
            <a:r>
              <a:rPr lang="fr-FR" dirty="0"/>
              <a:t>…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1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Sommaire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Matériel a disposition</a:t>
            </a:r>
          </a:p>
          <a:p>
            <a:r>
              <a:rPr lang="fr-FR" dirty="0"/>
              <a:t>But principal du système</a:t>
            </a:r>
          </a:p>
          <a:p>
            <a:r>
              <a:rPr lang="de-DE" dirty="0"/>
              <a:t>Partie </a:t>
            </a:r>
            <a:r>
              <a:rPr lang="de-DE" dirty="0" err="1"/>
              <a:t>Cognex</a:t>
            </a:r>
            <a:endParaRPr lang="de-DE" dirty="0"/>
          </a:p>
          <a:p>
            <a:pPr lvl="1"/>
            <a:r>
              <a:rPr lang="de-DE" dirty="0" err="1"/>
              <a:t>Fonctionalité</a:t>
            </a:r>
            <a:endParaRPr lang="de-DE" dirty="0"/>
          </a:p>
          <a:p>
            <a:pPr lvl="1"/>
            <a:r>
              <a:rPr lang="de-DE" dirty="0" err="1"/>
              <a:t>Protocole</a:t>
            </a:r>
            <a:r>
              <a:rPr lang="de-DE" dirty="0"/>
              <a:t> de </a:t>
            </a:r>
            <a:r>
              <a:rPr lang="de-DE" dirty="0" err="1"/>
              <a:t>communication</a:t>
            </a:r>
            <a:endParaRPr lang="de-DE" dirty="0"/>
          </a:p>
          <a:p>
            <a:pPr lvl="1"/>
            <a:r>
              <a:rPr lang="de-DE" dirty="0"/>
              <a:t>Interface </a:t>
            </a:r>
            <a:r>
              <a:rPr lang="de-DE" dirty="0" err="1"/>
              <a:t>utilisateur</a:t>
            </a:r>
            <a:endParaRPr lang="de-DE" dirty="0"/>
          </a:p>
          <a:p>
            <a:r>
              <a:rPr lang="de-DE" dirty="0"/>
              <a:t>Partie Beckhoff</a:t>
            </a:r>
          </a:p>
          <a:p>
            <a:pPr lvl="1"/>
            <a:r>
              <a:rPr lang="de-DE" dirty="0" err="1"/>
              <a:t>Fonctionalités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Interface </a:t>
            </a:r>
            <a:r>
              <a:rPr lang="de-DE" dirty="0" err="1"/>
              <a:t>utilisateur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53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3"/>
            <a:ext cx="12192000" cy="68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6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Beckhoff – Visualisation /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50617" y="2453640"/>
            <a:ext cx="11031381" cy="39849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WebVisu</a:t>
            </a:r>
            <a:r>
              <a:rPr lang="fr-FR" dirty="0"/>
              <a:t> – Accessible avec un Browser ou sur un HMI de Beckhoff</a:t>
            </a:r>
          </a:p>
          <a:p>
            <a:r>
              <a:rPr lang="fr-FR" dirty="0"/>
              <a:t>Gestion droit accès – Admin, User, none</a:t>
            </a:r>
          </a:p>
          <a:p>
            <a:r>
              <a:rPr lang="fr-FR" dirty="0"/>
              <a:t>Multi-</a:t>
            </a:r>
            <a:r>
              <a:rPr lang="fr-FR" dirty="0" err="1"/>
              <a:t>Language</a:t>
            </a:r>
            <a:r>
              <a:rPr lang="fr-FR" dirty="0"/>
              <a:t> – Allemand, Anglais, Français</a:t>
            </a:r>
          </a:p>
          <a:p>
            <a:r>
              <a:rPr lang="fr-FR" dirty="0"/>
              <a:t>…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772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446"/>
            <a:ext cx="12252259" cy="471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446"/>
            <a:ext cx="12176234" cy="45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446"/>
            <a:ext cx="12252259" cy="471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0"/>
            <a:ext cx="11719560" cy="684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6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a disposition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Camera </a:t>
            </a:r>
            <a:r>
              <a:rPr lang="fr-FR" dirty="0" err="1"/>
              <a:t>Cognex</a:t>
            </a:r>
            <a:endParaRPr lang="fr-FR" dirty="0"/>
          </a:p>
          <a:p>
            <a:r>
              <a:rPr lang="fr-FR" dirty="0"/>
              <a:t>Automate Beckhoff</a:t>
            </a:r>
          </a:p>
          <a:p>
            <a:r>
              <a:rPr lang="fr-FR" dirty="0"/>
              <a:t>Platine pneumatique</a:t>
            </a:r>
          </a:p>
          <a:p>
            <a:pPr lvl="1"/>
            <a:r>
              <a:rPr lang="fr-FR" dirty="0"/>
              <a:t>avec Moteur </a:t>
            </a:r>
            <a:r>
              <a:rPr lang="fr-FR" dirty="0" err="1"/>
              <a:t>Maxon</a:t>
            </a:r>
            <a:endParaRPr lang="fr-FR" dirty="0"/>
          </a:p>
          <a:p>
            <a:pPr lvl="1"/>
            <a:r>
              <a:rPr lang="fr-FR" dirty="0"/>
              <a:t>avec trois vérins pneumatique</a:t>
            </a:r>
          </a:p>
          <a:p>
            <a:pPr lvl="1"/>
            <a:r>
              <a:rPr lang="fr-FR" dirty="0"/>
              <a:t>diffèrent IO</a:t>
            </a:r>
          </a:p>
        </p:txBody>
      </p:sp>
    </p:spTree>
    <p:extLst>
      <p:ext uri="{BB962C8B-B14F-4D97-AF65-F5344CB8AC3E}">
        <p14:creationId xmlns:p14="http://schemas.microsoft.com/office/powerpoint/2010/main" val="340160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6573439" cy="970450"/>
          </a:xfrm>
        </p:spPr>
        <p:txBody>
          <a:bodyPr/>
          <a:lstStyle/>
          <a:p>
            <a:r>
              <a:rPr lang="fr-FR" dirty="0"/>
              <a:t>But principal du système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154" y="1897039"/>
            <a:ext cx="5185873" cy="3638763"/>
          </a:xfrm>
        </p:spPr>
        <p:txBody>
          <a:bodyPr/>
          <a:lstStyle/>
          <a:p>
            <a:r>
              <a:rPr lang="fr-FR" dirty="0"/>
              <a:t>réaliser le </a:t>
            </a:r>
            <a:r>
              <a:rPr lang="fr-FR" dirty="0" err="1"/>
              <a:t>gravage</a:t>
            </a:r>
            <a:r>
              <a:rPr lang="fr-FR" dirty="0"/>
              <a:t> d’une pièce rond</a:t>
            </a:r>
          </a:p>
          <a:p>
            <a:r>
              <a:rPr lang="fr-FR" dirty="0"/>
              <a:t>Camera </a:t>
            </a:r>
            <a:r>
              <a:rPr lang="fr-FR" dirty="0" err="1"/>
              <a:t>Cognex</a:t>
            </a:r>
            <a:r>
              <a:rPr lang="fr-FR" dirty="0"/>
              <a:t> pour contrôler la pièce</a:t>
            </a:r>
          </a:p>
          <a:p>
            <a:r>
              <a:rPr lang="fr-FR" dirty="0"/>
              <a:t>automate pour contrôler les vérins et piloter l’ensemble</a:t>
            </a:r>
          </a:p>
        </p:txBody>
      </p:sp>
      <p:sp>
        <p:nvSpPr>
          <p:cNvPr id="5" name="Rechteck 4"/>
          <p:cNvSpPr/>
          <p:nvPr/>
        </p:nvSpPr>
        <p:spPr>
          <a:xfrm>
            <a:off x="5677469" y="1897039"/>
            <a:ext cx="6514531" cy="4960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26" y="2053420"/>
            <a:ext cx="49053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1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Programme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Cognex</a:t>
            </a:r>
            <a:r>
              <a:rPr lang="fr-FR" dirty="0"/>
              <a:t> et Beckhoff</a:t>
            </a:r>
          </a:p>
        </p:txBody>
      </p:sp>
    </p:spTree>
    <p:extLst>
      <p:ext uri="{BB962C8B-B14F-4D97-AF65-F5344CB8AC3E}">
        <p14:creationId xmlns:p14="http://schemas.microsoft.com/office/powerpoint/2010/main" val="84806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Cognex</a:t>
            </a:r>
            <a:r>
              <a:rPr lang="fr-FR" dirty="0"/>
              <a:t> - </a:t>
            </a:r>
            <a:r>
              <a:rPr lang="fr-FR" dirty="0" err="1"/>
              <a:t>fonctionalité</a:t>
            </a:r>
            <a:endParaRPr lang="fr-FR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50105" y="1908182"/>
            <a:ext cx="3441895" cy="2581421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105" y="4276578"/>
            <a:ext cx="3441895" cy="258142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836" y="3156103"/>
            <a:ext cx="5048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5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156960" y="1889761"/>
            <a:ext cx="6035040" cy="4968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Cognex</a:t>
            </a:r>
            <a:r>
              <a:rPr lang="fr-FR" dirty="0"/>
              <a:t> – protocole de communication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via TCP / IP</a:t>
            </a:r>
          </a:p>
          <a:p>
            <a:r>
              <a:rPr lang="fr-FR" dirty="0"/>
              <a:t>Communication avec des String</a:t>
            </a:r>
          </a:p>
          <a:p>
            <a:r>
              <a:rPr lang="fr-FR" dirty="0"/>
              <a:t>\r\n comme fin de trame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390536"/>
              </p:ext>
            </p:extLst>
          </p:nvPr>
        </p:nvGraphicFramePr>
        <p:xfrm>
          <a:off x="6690361" y="2217540"/>
          <a:ext cx="5179318" cy="428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2828790" imgH="2343138" progId="Visio.Drawing.15">
                  <p:embed/>
                </p:oleObj>
              </mc:Choice>
              <mc:Fallback>
                <p:oleObj name="Visio" r:id="rId3" imgW="2828790" imgH="2343138" progId="Visio.Drawing.15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0361" y="2217540"/>
                        <a:ext cx="5179318" cy="4289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72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8053" r="665"/>
          <a:stretch/>
        </p:blipFill>
        <p:spPr>
          <a:xfrm>
            <a:off x="4926842" y="393487"/>
            <a:ext cx="7058395" cy="5757864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286449" y="393485"/>
            <a:ext cx="4640393" cy="61574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Cognex</a:t>
            </a:r>
            <a:r>
              <a:rPr lang="fr-FR" dirty="0"/>
              <a:t> a détecte une pièce vierge</a:t>
            </a:r>
          </a:p>
          <a:p>
            <a:r>
              <a:rPr lang="fr-FR" dirty="0"/>
              <a:t>détection avec</a:t>
            </a:r>
          </a:p>
          <a:p>
            <a:pPr lvl="1"/>
            <a:r>
              <a:rPr lang="fr-FR" dirty="0"/>
              <a:t>Histogramme</a:t>
            </a:r>
          </a:p>
          <a:p>
            <a:pPr lvl="1"/>
            <a:r>
              <a:rPr lang="fr-FR" dirty="0" err="1"/>
              <a:t>PatMax</a:t>
            </a:r>
            <a:endParaRPr lang="fr-FR" dirty="0"/>
          </a:p>
          <a:p>
            <a:r>
              <a:rPr lang="fr-FR" dirty="0"/>
              <a:t>avec CHECK</a:t>
            </a:r>
          </a:p>
          <a:p>
            <a:pPr lvl="1"/>
            <a:r>
              <a:rPr lang="fr-FR" dirty="0"/>
              <a:t>réponse START ou STOP</a:t>
            </a:r>
          </a:p>
          <a:p>
            <a:endParaRPr lang="fr-FR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4"/>
          <a:srcRect l="6758" r="2025"/>
          <a:stretch/>
        </p:blipFill>
        <p:spPr>
          <a:xfrm>
            <a:off x="4926842" y="393485"/>
            <a:ext cx="7058394" cy="57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41" y="492254"/>
            <a:ext cx="7058395" cy="585525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286449" y="393487"/>
            <a:ext cx="4640393" cy="61501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Cognex</a:t>
            </a:r>
            <a:r>
              <a:rPr lang="fr-FR" dirty="0"/>
              <a:t> a détecte une pièce usiné</a:t>
            </a:r>
          </a:p>
          <a:p>
            <a:r>
              <a:rPr lang="fr-FR" dirty="0"/>
              <a:t>détection avec</a:t>
            </a:r>
          </a:p>
          <a:p>
            <a:pPr lvl="1"/>
            <a:r>
              <a:rPr lang="fr-FR" dirty="0" err="1"/>
              <a:t>PatMax</a:t>
            </a:r>
            <a:endParaRPr lang="fr-FR" dirty="0"/>
          </a:p>
          <a:p>
            <a:pPr lvl="1"/>
            <a:r>
              <a:rPr lang="fr-FR" dirty="0" err="1"/>
              <a:t>Edges</a:t>
            </a:r>
            <a:r>
              <a:rPr lang="fr-FR" dirty="0"/>
              <a:t> (</a:t>
            </a:r>
            <a:r>
              <a:rPr lang="fr-FR" dirty="0" err="1"/>
              <a:t>MultiLine</a:t>
            </a:r>
            <a:r>
              <a:rPr lang="fr-FR" dirty="0"/>
              <a:t> , Circle)</a:t>
            </a:r>
          </a:p>
          <a:p>
            <a:r>
              <a:rPr lang="fr-FR" dirty="0"/>
              <a:t>avec GETRES</a:t>
            </a:r>
          </a:p>
          <a:p>
            <a:pPr lvl="1"/>
            <a:r>
              <a:rPr lang="fr-FR" dirty="0" err="1"/>
              <a:t>reponse</a:t>
            </a:r>
            <a:r>
              <a:rPr lang="fr-FR" dirty="0"/>
              <a:t> PASS ou FAIL</a:t>
            </a:r>
          </a:p>
          <a:p>
            <a:pPr lvl="1"/>
            <a:r>
              <a:rPr lang="fr-FR" dirty="0"/>
              <a:t>suivi de taille e, h, d</a:t>
            </a:r>
          </a:p>
          <a:p>
            <a:pPr lvl="1"/>
            <a:r>
              <a:rPr lang="fr-FR" dirty="0"/>
              <a:t>suivi de indicateur de tolérance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926840" y="492254"/>
            <a:ext cx="7058396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PASS;e:2.218mm;h:10.381mm;d:8.9923mm;b1:1;b2:1;b3:1</a:t>
            </a:r>
          </a:p>
          <a:p>
            <a:endParaRPr lang="fr-FR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r="2955"/>
          <a:stretch/>
        </p:blipFill>
        <p:spPr>
          <a:xfrm>
            <a:off x="4926839" y="540951"/>
            <a:ext cx="6974119" cy="585525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26840" y="492254"/>
            <a:ext cx="7058396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FAIL;e:0.965mm;h:10.392mm;d:8.948mm;b1:0;b2:1;b3:1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99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86DE61D5-250D-4964-8F10-F42615883CC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512</Words>
  <Application>Microsoft Office PowerPoint</Application>
  <PresentationFormat>Breitbild</PresentationFormat>
  <Paragraphs>118</Paragraphs>
  <Slides>26</Slides>
  <Notes>10</Notes>
  <HiddenSlides>9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Calibri</vt:lpstr>
      <vt:lpstr>Century Gothic</vt:lpstr>
      <vt:lpstr>Segoe UI</vt:lpstr>
      <vt:lpstr>Wingdings 2</vt:lpstr>
      <vt:lpstr>Zitierfähig</vt:lpstr>
      <vt:lpstr>Visio</vt:lpstr>
      <vt:lpstr>Gravage automatisé  avec contrôle par vision  </vt:lpstr>
      <vt:lpstr>Sommaire</vt:lpstr>
      <vt:lpstr>Matériel a disposition</vt:lpstr>
      <vt:lpstr>But principal du système</vt:lpstr>
      <vt:lpstr>Partie Programme</vt:lpstr>
      <vt:lpstr>Cognex - fonctionalité</vt:lpstr>
      <vt:lpstr>Cognex – protocole de communication</vt:lpstr>
      <vt:lpstr>PowerPoint-Präsentation</vt:lpstr>
      <vt:lpstr>PowerPoint-Präsentation</vt:lpstr>
      <vt:lpstr>Beckhoff - aperçu </vt:lpstr>
      <vt:lpstr>Beckhoff - fbMotor</vt:lpstr>
      <vt:lpstr>Beckhoff - fbTCP</vt:lpstr>
      <vt:lpstr>Beckhoff - Erreur</vt:lpstr>
      <vt:lpstr>Beckhoff – Visualisation / Features</vt:lpstr>
      <vt:lpstr>PowerPoint-Präsentation</vt:lpstr>
      <vt:lpstr>Beckhoff – Visualisation / Features</vt:lpstr>
      <vt:lpstr>PowerPoint-Präsentation</vt:lpstr>
      <vt:lpstr>PowerPoint-Präsentation</vt:lpstr>
      <vt:lpstr>Beckhoff – Visualisation / Features</vt:lpstr>
      <vt:lpstr>PowerPoint-Präsentation</vt:lpstr>
      <vt:lpstr>Beckhoff – Visualisation / Features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Gravage automatisé  avec contrôle par vision</dc:title>
  <dc:creator>Samuel Daurat</dc:creator>
  <cp:lastModifiedBy>Samuel Daurat</cp:lastModifiedBy>
  <cp:revision>25</cp:revision>
  <dcterms:created xsi:type="dcterms:W3CDTF">2017-02-20T17:44:21Z</dcterms:created>
  <dcterms:modified xsi:type="dcterms:W3CDTF">2017-02-24T09:32:23Z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https://d.docs.live.net/2a3cb5d2dc2db14c/Studium/Schweiz/ProjetAutomne/Presentation.pptx</vt:lpwstr>
  </property>
</Properties>
</file>