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Zusammenfassungsabschnitt" id="{E3F311E5-329E-4730-8397-0B5427838A74}">
          <p14:sldIdLst/>
        </p14:section>
        <p14:section name="Start" id="{6F867669-F369-48FD-8852-8A26B4C7FBFF}">
          <p14:sldIdLst>
            <p14:sldId id="256"/>
            <p14:sldId id="257"/>
          </p14:sldIdLst>
        </p14:section>
        <p14:section name="Introduction" id="{113EC8F8-B156-4247-8A41-67AA3E5C3E66}">
          <p14:sldIdLst>
            <p14:sldId id="258"/>
            <p14:sldId id="259"/>
          </p14:sldIdLst>
        </p14:section>
        <p14:section name="Cognex" id="{0BE5C9DB-AD24-4289-A523-5F97956AADFF}">
          <p14:sldIdLst>
            <p14:sldId id="260"/>
            <p14:sldId id="261"/>
            <p14:sldId id="262"/>
            <p14:sldId id="263"/>
          </p14:sldIdLst>
        </p14:section>
        <p14:section name="Beckhoff" id="{68223B9F-1652-45B0-9D9A-9CECFABDE08D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82481-112D-431E-A684-50A038725940}" type="datetimeFigureOut">
              <a:rPr lang="fr-FR" smtClean="0"/>
              <a:t>20/02/2017</a:t>
            </a:fld>
            <a:endParaRPr lang="fr-FR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0C6A9-77A0-46C3-A773-3F2FC6DDDF78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82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*communication entre les deux via TCP / IP</a:t>
            </a:r>
          </a:p>
          <a:p>
            <a:endParaRPr lang="fr-FR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0C6A9-77A0-46C3-A773-3F2FC6DDDF7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59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*déroulement d’un cycle:</a:t>
            </a:r>
          </a:p>
          <a:p>
            <a:r>
              <a:rPr lang="fr-FR" dirty="0"/>
              <a:t>	*Camera contrôle si </a:t>
            </a:r>
            <a:r>
              <a:rPr lang="fr-FR" dirty="0" err="1"/>
              <a:t>piece</a:t>
            </a:r>
            <a:r>
              <a:rPr lang="fr-FR" dirty="0"/>
              <a:t> est </a:t>
            </a:r>
            <a:r>
              <a:rPr lang="fr-FR" dirty="0" err="1"/>
              <a:t>presente</a:t>
            </a:r>
            <a:r>
              <a:rPr lang="fr-FR" dirty="0"/>
              <a:t> et vierge</a:t>
            </a:r>
          </a:p>
          <a:p>
            <a:r>
              <a:rPr lang="fr-FR" dirty="0"/>
              <a:t>	*V1 charge la </a:t>
            </a:r>
            <a:r>
              <a:rPr lang="fr-FR" dirty="0" err="1"/>
              <a:t>piece</a:t>
            </a:r>
            <a:endParaRPr lang="fr-FR" dirty="0"/>
          </a:p>
          <a:p>
            <a:r>
              <a:rPr lang="fr-FR" dirty="0"/>
              <a:t>	*V3 fixe la </a:t>
            </a:r>
            <a:r>
              <a:rPr lang="fr-FR" dirty="0" err="1"/>
              <a:t>piece</a:t>
            </a:r>
            <a:r>
              <a:rPr lang="fr-FR" dirty="0"/>
              <a:t> en position</a:t>
            </a:r>
          </a:p>
          <a:p>
            <a:r>
              <a:rPr lang="fr-FR" dirty="0"/>
              <a:t>	*le moteur de la </a:t>
            </a:r>
            <a:r>
              <a:rPr lang="fr-FR" dirty="0" err="1"/>
              <a:t>frese</a:t>
            </a:r>
            <a:r>
              <a:rPr lang="fr-FR" dirty="0"/>
              <a:t> est allumé</a:t>
            </a:r>
          </a:p>
          <a:p>
            <a:r>
              <a:rPr lang="fr-FR" dirty="0"/>
              <a:t>	*V2 avance le </a:t>
            </a:r>
            <a:r>
              <a:rPr lang="fr-FR" dirty="0" err="1"/>
              <a:t>frese</a:t>
            </a:r>
            <a:r>
              <a:rPr lang="fr-FR" dirty="0"/>
              <a:t> dans la </a:t>
            </a:r>
            <a:r>
              <a:rPr lang="fr-FR" dirty="0" err="1"/>
              <a:t>piece</a:t>
            </a:r>
            <a:r>
              <a:rPr lang="fr-FR" dirty="0"/>
              <a:t>.</a:t>
            </a:r>
          </a:p>
          <a:p>
            <a:r>
              <a:rPr lang="fr-FR" dirty="0"/>
              <a:t>	*V2 </a:t>
            </a:r>
            <a:r>
              <a:rPr lang="fr-FR" dirty="0" err="1"/>
              <a:t>relache</a:t>
            </a:r>
            <a:endParaRPr lang="fr-FR" dirty="0"/>
          </a:p>
          <a:p>
            <a:r>
              <a:rPr lang="fr-FR" dirty="0"/>
              <a:t>	*Moteur </a:t>
            </a:r>
            <a:r>
              <a:rPr lang="fr-FR" dirty="0" err="1"/>
              <a:t>eteint</a:t>
            </a:r>
            <a:r>
              <a:rPr lang="fr-FR" dirty="0"/>
              <a:t>, serrage </a:t>
            </a:r>
            <a:r>
              <a:rPr lang="fr-FR" dirty="0" err="1"/>
              <a:t>relache</a:t>
            </a:r>
            <a:endParaRPr lang="fr-FR" dirty="0"/>
          </a:p>
          <a:p>
            <a:r>
              <a:rPr lang="fr-FR" dirty="0"/>
              <a:t>	*V1 </a:t>
            </a:r>
            <a:r>
              <a:rPr lang="fr-FR" dirty="0" err="1"/>
              <a:t>relache</a:t>
            </a:r>
            <a:endParaRPr lang="fr-FR" dirty="0"/>
          </a:p>
          <a:p>
            <a:r>
              <a:rPr lang="fr-FR" dirty="0"/>
              <a:t>	*la camera contrôle l’usinage correcte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0C6A9-77A0-46C3-A773-3F2FC6DDDF7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02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*j’ai du mesurer les cotes h d et e</a:t>
            </a:r>
          </a:p>
          <a:p>
            <a:r>
              <a:rPr lang="fr-FR" dirty="0"/>
              <a:t>*deux photos que j’ai prise. </a:t>
            </a:r>
          </a:p>
          <a:p>
            <a:r>
              <a:rPr lang="fr-FR" dirty="0"/>
              <a:t>	*</a:t>
            </a:r>
            <a:r>
              <a:rPr lang="fr-FR" dirty="0" err="1"/>
              <a:t>piece</a:t>
            </a:r>
            <a:r>
              <a:rPr lang="fr-FR" dirty="0"/>
              <a:t> vierge </a:t>
            </a:r>
          </a:p>
          <a:p>
            <a:r>
              <a:rPr lang="fr-FR" dirty="0"/>
              <a:t>	*</a:t>
            </a:r>
            <a:r>
              <a:rPr lang="fr-FR" dirty="0" err="1"/>
              <a:t>piece</a:t>
            </a:r>
            <a:r>
              <a:rPr lang="fr-FR" dirty="0"/>
              <a:t> usiné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0C6A9-77A0-46C3-A773-3F2FC6DDDF7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208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0C6A9-77A0-46C3-A773-3F2FC6DDDF7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83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0C6A9-77A0-46C3-A773-3F2FC6DDDF7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48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B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Gravage</a:t>
            </a:r>
            <a:r>
              <a:rPr lang="fr-FR" dirty="0"/>
              <a:t> automatisé </a:t>
            </a:r>
            <a:br>
              <a:rPr lang="fr-FR" dirty="0"/>
            </a:br>
            <a:r>
              <a:rPr lang="fr-FR" dirty="0"/>
              <a:t>avec contrôle par vision</a:t>
            </a:r>
            <a:br>
              <a:rPr lang="fr-FR" dirty="0"/>
            </a:b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Projet</a:t>
            </a:r>
            <a:r>
              <a:rPr lang="de-DE" dirty="0"/>
              <a:t> </a:t>
            </a:r>
            <a:r>
              <a:rPr lang="de-DE" dirty="0" err="1"/>
              <a:t>Automne</a:t>
            </a:r>
            <a:r>
              <a:rPr lang="de-DE" dirty="0"/>
              <a:t> 2016/2017 – Samuel Daurat</a:t>
            </a:r>
          </a:p>
        </p:txBody>
      </p:sp>
    </p:spTree>
    <p:extLst>
      <p:ext uri="{BB962C8B-B14F-4D97-AF65-F5344CB8AC3E}">
        <p14:creationId xmlns:p14="http://schemas.microsoft.com/office/powerpoint/2010/main" val="216638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Sommaire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Matériel a disposition</a:t>
            </a:r>
          </a:p>
          <a:p>
            <a:r>
              <a:rPr lang="fr-FR" dirty="0"/>
              <a:t>But principal du système</a:t>
            </a:r>
          </a:p>
          <a:p>
            <a:r>
              <a:rPr lang="de-DE" dirty="0"/>
              <a:t>Partie </a:t>
            </a:r>
            <a:r>
              <a:rPr lang="de-DE" dirty="0" err="1"/>
              <a:t>Cognex</a:t>
            </a:r>
            <a:endParaRPr lang="de-DE" dirty="0"/>
          </a:p>
          <a:p>
            <a:pPr lvl="1"/>
            <a:r>
              <a:rPr lang="de-DE" dirty="0" err="1"/>
              <a:t>Fonctionalité</a:t>
            </a:r>
            <a:endParaRPr lang="de-DE" dirty="0"/>
          </a:p>
          <a:p>
            <a:pPr lvl="1"/>
            <a:r>
              <a:rPr lang="de-DE" dirty="0" err="1"/>
              <a:t>Protocole</a:t>
            </a:r>
            <a:r>
              <a:rPr lang="de-DE" dirty="0"/>
              <a:t> de </a:t>
            </a:r>
            <a:r>
              <a:rPr lang="de-DE" dirty="0" err="1"/>
              <a:t>communication</a:t>
            </a:r>
            <a:endParaRPr lang="de-DE" dirty="0"/>
          </a:p>
          <a:p>
            <a:pPr lvl="1"/>
            <a:r>
              <a:rPr lang="de-DE" dirty="0"/>
              <a:t>Interface </a:t>
            </a:r>
            <a:r>
              <a:rPr lang="de-DE" dirty="0" err="1"/>
              <a:t>utilisateur</a:t>
            </a:r>
            <a:endParaRPr lang="de-DE" dirty="0"/>
          </a:p>
          <a:p>
            <a:r>
              <a:rPr lang="de-DE" dirty="0"/>
              <a:t>Partie Beckhoff</a:t>
            </a:r>
          </a:p>
          <a:p>
            <a:pPr lvl="1"/>
            <a:r>
              <a:rPr lang="de-DE" dirty="0" err="1"/>
              <a:t>Fonctionalités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Interface </a:t>
            </a:r>
            <a:r>
              <a:rPr lang="de-DE" dirty="0" err="1"/>
              <a:t>utilisateur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534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 a disposition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Camera </a:t>
            </a:r>
            <a:r>
              <a:rPr lang="fr-FR" dirty="0" err="1"/>
              <a:t>Cognex</a:t>
            </a:r>
            <a:endParaRPr lang="fr-FR" dirty="0"/>
          </a:p>
          <a:p>
            <a:r>
              <a:rPr lang="fr-FR" dirty="0"/>
              <a:t>Automate Beckhoff</a:t>
            </a:r>
          </a:p>
          <a:p>
            <a:r>
              <a:rPr lang="fr-FR" dirty="0"/>
              <a:t>Platine pneumatique</a:t>
            </a:r>
          </a:p>
          <a:p>
            <a:pPr lvl="1"/>
            <a:r>
              <a:rPr lang="fr-FR" dirty="0"/>
              <a:t>avec Moteur </a:t>
            </a:r>
            <a:r>
              <a:rPr lang="fr-FR" dirty="0" err="1"/>
              <a:t>Maxon</a:t>
            </a:r>
            <a:endParaRPr lang="fr-FR" dirty="0"/>
          </a:p>
          <a:p>
            <a:pPr lvl="1"/>
            <a:r>
              <a:rPr lang="fr-FR" dirty="0"/>
              <a:t>avec trois vérins pneumatique</a:t>
            </a:r>
          </a:p>
          <a:p>
            <a:pPr lvl="1"/>
            <a:r>
              <a:rPr lang="fr-FR" dirty="0"/>
              <a:t>diffèrent IO</a:t>
            </a:r>
          </a:p>
        </p:txBody>
      </p:sp>
    </p:spTree>
    <p:extLst>
      <p:ext uri="{BB962C8B-B14F-4D97-AF65-F5344CB8AC3E}">
        <p14:creationId xmlns:p14="http://schemas.microsoft.com/office/powerpoint/2010/main" val="340160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6573439" cy="970450"/>
          </a:xfrm>
        </p:spPr>
        <p:txBody>
          <a:bodyPr/>
          <a:lstStyle/>
          <a:p>
            <a:r>
              <a:rPr lang="fr-FR" dirty="0"/>
              <a:t>But principal du système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9154" y="1897039"/>
            <a:ext cx="5185873" cy="3638763"/>
          </a:xfrm>
        </p:spPr>
        <p:txBody>
          <a:bodyPr/>
          <a:lstStyle/>
          <a:p>
            <a:r>
              <a:rPr lang="fr-FR" dirty="0"/>
              <a:t>réaliser le </a:t>
            </a:r>
            <a:r>
              <a:rPr lang="fr-FR" dirty="0" err="1"/>
              <a:t>gravage</a:t>
            </a:r>
            <a:r>
              <a:rPr lang="fr-FR" dirty="0"/>
              <a:t> d’une pièce rond</a:t>
            </a:r>
          </a:p>
          <a:p>
            <a:r>
              <a:rPr lang="fr-FR" dirty="0"/>
              <a:t> Camera </a:t>
            </a:r>
            <a:r>
              <a:rPr lang="fr-FR" dirty="0" err="1"/>
              <a:t>Cognex</a:t>
            </a:r>
            <a:r>
              <a:rPr lang="fr-FR" dirty="0"/>
              <a:t> pour contrôler la pièce</a:t>
            </a:r>
          </a:p>
          <a:p>
            <a:r>
              <a:rPr lang="fr-FR" dirty="0"/>
              <a:t>automate pour contrôler les vérins et piloter l’ensemble</a:t>
            </a:r>
          </a:p>
        </p:txBody>
      </p:sp>
      <p:sp>
        <p:nvSpPr>
          <p:cNvPr id="5" name="Rechteck 4"/>
          <p:cNvSpPr/>
          <p:nvPr/>
        </p:nvSpPr>
        <p:spPr>
          <a:xfrm>
            <a:off x="5677469" y="1897039"/>
            <a:ext cx="6514531" cy="4960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9" name="Imag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826" y="2053420"/>
            <a:ext cx="49053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71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Cognex</a:t>
            </a:r>
            <a:r>
              <a:rPr lang="fr-FR" dirty="0"/>
              <a:t> - </a:t>
            </a:r>
            <a:r>
              <a:rPr lang="fr-FR" dirty="0" err="1"/>
              <a:t>fonctionalité</a:t>
            </a:r>
            <a:endParaRPr lang="fr-FR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50105" y="1908182"/>
            <a:ext cx="3441895" cy="2581421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105" y="4276578"/>
            <a:ext cx="3441895" cy="258142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836" y="3156103"/>
            <a:ext cx="50482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5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Cognex</a:t>
            </a:r>
            <a:r>
              <a:rPr lang="fr-FR" dirty="0"/>
              <a:t> – protocole de communication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Communication avec des String</a:t>
            </a:r>
          </a:p>
          <a:p>
            <a:r>
              <a:rPr lang="fr-FR" dirty="0"/>
              <a:t>via TCP / IP</a:t>
            </a:r>
          </a:p>
        </p:txBody>
      </p:sp>
    </p:spTree>
    <p:extLst>
      <p:ext uri="{BB962C8B-B14F-4D97-AF65-F5344CB8AC3E}">
        <p14:creationId xmlns:p14="http://schemas.microsoft.com/office/powerpoint/2010/main" val="104572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8053" r="665"/>
          <a:stretch/>
        </p:blipFill>
        <p:spPr>
          <a:xfrm>
            <a:off x="4926842" y="393487"/>
            <a:ext cx="7058395" cy="5757864"/>
          </a:xfrm>
          <a:prstGeom prst="rect">
            <a:avLst/>
          </a:prstGeom>
        </p:spPr>
      </p:pic>
      <p:sp>
        <p:nvSpPr>
          <p:cNvPr id="12" name="Inhaltsplatzhalter 2"/>
          <p:cNvSpPr txBox="1">
            <a:spLocks/>
          </p:cNvSpPr>
          <p:nvPr/>
        </p:nvSpPr>
        <p:spPr>
          <a:xfrm>
            <a:off x="286449" y="393487"/>
            <a:ext cx="4640393" cy="61574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Cognex</a:t>
            </a:r>
            <a:r>
              <a:rPr lang="fr-FR" dirty="0"/>
              <a:t> a détecte une pièce vierge</a:t>
            </a:r>
          </a:p>
          <a:p>
            <a:r>
              <a:rPr lang="fr-FR" dirty="0"/>
              <a:t>détection avec</a:t>
            </a:r>
          </a:p>
          <a:p>
            <a:pPr lvl="1"/>
            <a:r>
              <a:rPr lang="fr-FR" dirty="0"/>
              <a:t>Histogramme</a:t>
            </a:r>
          </a:p>
          <a:p>
            <a:pPr lvl="1"/>
            <a:r>
              <a:rPr lang="fr-FR" dirty="0" err="1"/>
              <a:t>PatMax</a:t>
            </a:r>
            <a:endParaRPr lang="fr-FR" dirty="0"/>
          </a:p>
          <a:p>
            <a:r>
              <a:rPr lang="fr-FR" dirty="0"/>
              <a:t>avec CHECK</a:t>
            </a:r>
          </a:p>
          <a:p>
            <a:pPr lvl="1"/>
            <a:r>
              <a:rPr lang="fr-FR" dirty="0"/>
              <a:t>réponse START ou STOP</a:t>
            </a:r>
          </a:p>
          <a:p>
            <a:endParaRPr lang="fr-FR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4"/>
          <a:srcRect l="6758" r="2025"/>
          <a:stretch/>
        </p:blipFill>
        <p:spPr>
          <a:xfrm>
            <a:off x="4926843" y="393486"/>
            <a:ext cx="7058394" cy="578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841" y="492254"/>
            <a:ext cx="7058395" cy="5855259"/>
          </a:xfrm>
          <a:prstGeom prst="rect">
            <a:avLst/>
          </a:prstGeom>
        </p:spPr>
      </p:pic>
      <p:sp>
        <p:nvSpPr>
          <p:cNvPr id="12" name="Inhaltsplatzhalter 2"/>
          <p:cNvSpPr txBox="1">
            <a:spLocks/>
          </p:cNvSpPr>
          <p:nvPr/>
        </p:nvSpPr>
        <p:spPr>
          <a:xfrm>
            <a:off x="286449" y="393487"/>
            <a:ext cx="4640393" cy="61501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Cognex</a:t>
            </a:r>
            <a:r>
              <a:rPr lang="fr-FR" dirty="0"/>
              <a:t> a détecte une pièce usiné</a:t>
            </a:r>
          </a:p>
          <a:p>
            <a:r>
              <a:rPr lang="fr-FR" dirty="0"/>
              <a:t>détection avec</a:t>
            </a:r>
          </a:p>
          <a:p>
            <a:pPr lvl="1"/>
            <a:r>
              <a:rPr lang="fr-FR" dirty="0" err="1"/>
              <a:t>PatMax</a:t>
            </a:r>
            <a:endParaRPr lang="fr-FR" dirty="0"/>
          </a:p>
          <a:p>
            <a:pPr lvl="1"/>
            <a:r>
              <a:rPr lang="fr-FR" dirty="0" err="1"/>
              <a:t>Edges</a:t>
            </a:r>
            <a:r>
              <a:rPr lang="fr-FR" dirty="0"/>
              <a:t> (</a:t>
            </a:r>
            <a:r>
              <a:rPr lang="fr-FR" dirty="0" err="1"/>
              <a:t>MultiLine</a:t>
            </a:r>
            <a:r>
              <a:rPr lang="fr-FR" dirty="0"/>
              <a:t> , Circle)</a:t>
            </a:r>
          </a:p>
          <a:p>
            <a:r>
              <a:rPr lang="fr-FR" dirty="0"/>
              <a:t>avec GETRES</a:t>
            </a:r>
          </a:p>
          <a:p>
            <a:pPr lvl="1"/>
            <a:r>
              <a:rPr lang="fr-FR" dirty="0" err="1"/>
              <a:t>reponse</a:t>
            </a:r>
            <a:r>
              <a:rPr lang="fr-FR" dirty="0"/>
              <a:t> PASS ou FAIL</a:t>
            </a:r>
          </a:p>
          <a:p>
            <a:pPr lvl="1"/>
            <a:r>
              <a:rPr lang="fr-FR" dirty="0"/>
              <a:t>suivi de taille e, h, d</a:t>
            </a:r>
          </a:p>
          <a:p>
            <a:pPr lvl="1"/>
            <a:r>
              <a:rPr lang="fr-FR" dirty="0"/>
              <a:t>suivi de indicateur de tolérance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926840" y="492254"/>
            <a:ext cx="7058396" cy="64633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PASS;e:2.218mm;h:10.381mm;d:8.9923mm;b1:1;b2:1;b3:1</a:t>
            </a:r>
          </a:p>
          <a:p>
            <a:endParaRPr lang="fr-FR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r="2955"/>
          <a:stretch/>
        </p:blipFill>
        <p:spPr>
          <a:xfrm>
            <a:off x="4968978" y="492253"/>
            <a:ext cx="6974119" cy="5855259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926840" y="492254"/>
            <a:ext cx="7058396" cy="64633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FAIL;e:0.965mm;h:10.392mm;d:8.948mm;b1:0;b2:1;b3:1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2991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212</Words>
  <Application>Microsoft Office PowerPoint</Application>
  <PresentationFormat>Breitbild</PresentationFormat>
  <Paragraphs>63</Paragraphs>
  <Slides>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2</vt:lpstr>
      <vt:lpstr>Zitierfähig</vt:lpstr>
      <vt:lpstr>Gravage automatisé  avec contrôle par vision  </vt:lpstr>
      <vt:lpstr>Sommaire</vt:lpstr>
      <vt:lpstr>Matériel a disposition</vt:lpstr>
      <vt:lpstr>But principal du système</vt:lpstr>
      <vt:lpstr>Cognex - fonctionalité</vt:lpstr>
      <vt:lpstr>Cognex – protocole de communication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Gravage automatisé  avec contrôle par vision</dc:title>
  <dc:creator>Samuel Daurat</dc:creator>
  <cp:lastModifiedBy>Samuel Daurat</cp:lastModifiedBy>
  <cp:revision>8</cp:revision>
  <dcterms:created xsi:type="dcterms:W3CDTF">2017-02-20T17:44:21Z</dcterms:created>
  <dcterms:modified xsi:type="dcterms:W3CDTF">2017-02-21T09:33:06Z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https://d.docs.live.net/2a3cb5d2dc2db14c/Studium/Schweiz/ProjetAutomne/Presentation.pptx</vt:lpwstr>
  </property>
</Properties>
</file>