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B9AB2-9358-D91F-3CAF-BFD3BC28F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BB74A-460B-B06E-475D-E942BA49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C61DE-5354-101E-7D7F-8488F6DF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808C6-2A01-AF72-80F2-BE05E76B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5D6C3-1EC4-9863-8515-7D494D5B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4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DF17D-28F4-A1D9-3E5D-FD35E5A9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6462DC-7A4A-2AA1-F886-3462A80C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C9C278-740A-FBA0-C1D0-CA38C56F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EFDA0-0A92-DA6E-17EB-DA698270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901962-7005-D107-841D-9FDBF1C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1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DAD739-C46F-5408-641F-277E8163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332C4C-6E8F-93B3-563C-F185C07A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95E5A7-92DE-1579-CFFF-025820B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35638-0D75-0D14-428B-85B5D209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9625C-02A8-5C37-8B5F-9FB6C53B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73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BC8DC-D187-0FFD-2B74-9894A9CD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2121A-B024-60A8-7B75-EAAA298F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2AC6A7-18B1-47D3-EC38-5BA99BD9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E0709-AAE4-79B0-0C78-F5ADAE2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EE2D5-8B70-E774-B93F-637B7CBC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6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98D43F-F937-7E86-5E81-BEC2EC7B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2A7255-F4BA-4887-DFAE-9193EF67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A2FFC8-9ABB-4B36-48D5-2709EA55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75E013-5290-EE5B-7DC4-43CC4D30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0883B3-2F72-F77D-413E-42C42B7A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00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0181-049D-7229-596F-D00C4B42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B59CE-2063-BBDF-FB68-637EA2B0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79B27E-66B3-34F8-8A5F-C00FB349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8726A2-03B5-710E-ACED-1898CE27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98715C-8459-7CBE-94C8-7BACA9F8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3D516D-3A43-E9A3-6585-D4335A7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7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EF634-0404-BA48-4CC2-D4CCCC9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D1E36-6870-228D-7417-FF1ED5EE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E22F99-7926-D6C1-C2F9-1E35B3C0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39229-8A16-E9ED-B83F-4D6B7AFC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D81C61-441E-20C9-5566-E03F403D1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9F7C2E-BC7C-2460-9C95-D1D4DA30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7976AB-7BFA-1E15-42D7-53C4D894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F1259D-5CA0-A352-6AF4-860131D1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6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433C4-D98B-8CAB-7472-ECE39FE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2B5A3D-4B02-A1C6-3AA8-66A1851B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DDB795-8398-03E5-C087-DF08764D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205E64-3DAF-085E-6FFE-418D6C0B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3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EA031F-E3C4-01DC-EA9F-419BF3A7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0286F5-1E61-B322-0D6D-AAAE9D70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91F2DB-5D70-B268-268F-A9346FB5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42CF-5277-7D91-FBF4-44957A5E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B46E8-CC20-7CEF-AFCE-CF9085E8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F02691-590C-A78F-3ADE-E1150B72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2E27E2-3AAC-9121-E0D9-50F47594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9B996E-1C16-3E61-7327-023B733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5216FB-4353-77F3-4E2C-91539383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34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F23119-FC91-CB01-B548-45FEEF68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96B10D-1549-4CD9-B0D2-8D6A30698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F8743A-3DC9-E0E2-2750-95BC8968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907AF8-830A-BD72-36F4-5C61793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D13381-9BE0-9CEF-20DD-0EC1CAE1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095D2E-D6F5-DCB6-8619-E2B44B3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CECC68-2033-DE7A-58B1-F432148E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893E06-01D3-ACB5-FF8C-70CAFCF3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A3422-8659-7D3B-805B-FA751038F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4687-52DD-4EF1-A96A-64E1DE6C29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DB5422-48BF-8AB7-76B1-2A319F54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9AB21-6241-04A9-4E0D-329124CC5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AEA-8B4B-4409-9447-7B69AC07A8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1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72348-461E-9E30-C180-C24CB10D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sito originale: https://www.zangaloro.it/home</a:t>
            </a:r>
          </a:p>
        </p:txBody>
      </p:sp>
    </p:spTree>
    <p:extLst>
      <p:ext uri="{BB962C8B-B14F-4D97-AF65-F5344CB8AC3E}">
        <p14:creationId xmlns:p14="http://schemas.microsoft.com/office/powerpoint/2010/main" val="211238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CF60E-598C-7400-F7A0-3C24F59C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81AF8-339C-95D5-342D-797BB7EC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5A2BCD0-10CC-FC3C-4980-671C668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D17C4-E0B8-A016-F9A7-9113DB9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D88C2-E128-195D-97D8-7D2BEA82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068FA2-1943-2D6F-3166-673A72DB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Link sito originale: https://www.zangaloro.it/home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sito originale: https://www.zangaloro.it/home</dc:title>
  <dc:creator>Marco Conti</dc:creator>
  <cp:lastModifiedBy>Marco Conti</cp:lastModifiedBy>
  <cp:revision>1</cp:revision>
  <dcterms:created xsi:type="dcterms:W3CDTF">2024-03-24T18:09:56Z</dcterms:created>
  <dcterms:modified xsi:type="dcterms:W3CDTF">2024-03-24T18:20:10Z</dcterms:modified>
</cp:coreProperties>
</file>