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CE6"/>
          </a:solidFill>
        </a:fill>
      </a:tcStyle>
    </a:wholeTbl>
    <a:band2H>
      <a:tcTxStyle/>
      <a:tcStyle>
        <a:tcBdr/>
        <a:fill>
          <a:solidFill>
            <a:srgbClr val="E7EEF3"/>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E7E1"/>
          </a:solidFill>
        </a:fill>
      </a:tcStyle>
    </a:wholeTbl>
    <a:band2H>
      <a:tcTxStyle/>
      <a:tcStyle>
        <a:tcBdr/>
        <a:fill>
          <a:solidFill>
            <a:srgbClr val="EBF4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8EA"/>
          </a:solidFill>
        </a:fill>
      </a:tcStyle>
    </a:wholeTbl>
    <a:band2H>
      <a:tcTxStyle/>
      <a:tcStyle>
        <a:tcBdr/>
        <a:fill>
          <a:solidFill>
            <a:srgbClr val="E7EC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6" name="Shape 256"/>
          <p:cNvSpPr>
            <a:spLocks noGrp="1" noRot="1" noChangeAspect="1"/>
          </p:cNvSpPr>
          <p:nvPr>
            <p:ph type="sldImg"/>
          </p:nvPr>
        </p:nvSpPr>
        <p:spPr>
          <a:xfrm>
            <a:off x="1143000" y="685800"/>
            <a:ext cx="4572000" cy="3429000"/>
          </a:xfrm>
          <a:prstGeom prst="rect">
            <a:avLst/>
          </a:prstGeom>
        </p:spPr>
        <p:txBody>
          <a:bodyPr/>
          <a:lstStyle/>
          <a:p>
            <a:endParaRPr/>
          </a:p>
        </p:txBody>
      </p:sp>
      <p:sp>
        <p:nvSpPr>
          <p:cNvPr id="257" name="Shape 257"/>
          <p:cNvSpPr>
            <a:spLocks noGrp="1"/>
          </p:cNvSpPr>
          <p:nvPr>
            <p:ph type="body" sz="quarter" idx="1"/>
          </p:nvPr>
        </p:nvSpPr>
        <p:spPr>
          <a:xfrm>
            <a:off x="914400" y="4343400"/>
            <a:ext cx="5029200" cy="4114800"/>
          </a:xfrm>
          <a:prstGeom prst="rect">
            <a:avLst/>
          </a:prstGeom>
        </p:spPr>
        <p:txBody>
          <a:bodyPr/>
          <a:lstStyle/>
          <a:p>
            <a:endParaRPr/>
          </a:p>
        </p:txBody>
      </p:sp>
    </p:spTree>
  </p:cSld>
  <p:clrMap bg1="dk1" tx1="lt1" bg2="dk2" tx2="lt2" accent1="accent1" accent2="accent2" accent3="accent3" accent4="accent4" accent5="accent5" accent6="accent6" hlink="hlink" folHlink="folHlink"/>
  <p:notesStyle>
    <a:lvl1pPr defTabSz="457200" latinLnBrk="0">
      <a:defRPr sz="1200">
        <a:solidFill>
          <a:srgbClr val="FFFFFF"/>
        </a:solidFill>
        <a:latin typeface="+mj-lt"/>
        <a:ea typeface="+mj-ea"/>
        <a:cs typeface="+mj-cs"/>
        <a:sym typeface="Century Gothic"/>
      </a:defRPr>
    </a:lvl1pPr>
    <a:lvl2pPr indent="228600" defTabSz="457200" latinLnBrk="0">
      <a:defRPr sz="1200">
        <a:solidFill>
          <a:srgbClr val="FFFFFF"/>
        </a:solidFill>
        <a:latin typeface="+mj-lt"/>
        <a:ea typeface="+mj-ea"/>
        <a:cs typeface="+mj-cs"/>
        <a:sym typeface="Century Gothic"/>
      </a:defRPr>
    </a:lvl2pPr>
    <a:lvl3pPr indent="457200" defTabSz="457200" latinLnBrk="0">
      <a:defRPr sz="1200">
        <a:solidFill>
          <a:srgbClr val="FFFFFF"/>
        </a:solidFill>
        <a:latin typeface="+mj-lt"/>
        <a:ea typeface="+mj-ea"/>
        <a:cs typeface="+mj-cs"/>
        <a:sym typeface="Century Gothic"/>
      </a:defRPr>
    </a:lvl3pPr>
    <a:lvl4pPr indent="685800" defTabSz="457200" latinLnBrk="0">
      <a:defRPr sz="1200">
        <a:solidFill>
          <a:srgbClr val="FFFFFF"/>
        </a:solidFill>
        <a:latin typeface="+mj-lt"/>
        <a:ea typeface="+mj-ea"/>
        <a:cs typeface="+mj-cs"/>
        <a:sym typeface="Century Gothic"/>
      </a:defRPr>
    </a:lvl4pPr>
    <a:lvl5pPr indent="914400" defTabSz="457200" latinLnBrk="0">
      <a:defRPr sz="1200">
        <a:solidFill>
          <a:srgbClr val="FFFFFF"/>
        </a:solidFill>
        <a:latin typeface="+mj-lt"/>
        <a:ea typeface="+mj-ea"/>
        <a:cs typeface="+mj-cs"/>
        <a:sym typeface="Century Gothic"/>
      </a:defRPr>
    </a:lvl5pPr>
    <a:lvl6pPr indent="1143000" defTabSz="457200" latinLnBrk="0">
      <a:defRPr sz="1200">
        <a:solidFill>
          <a:srgbClr val="FFFFFF"/>
        </a:solidFill>
        <a:latin typeface="+mj-lt"/>
        <a:ea typeface="+mj-ea"/>
        <a:cs typeface="+mj-cs"/>
        <a:sym typeface="Century Gothic"/>
      </a:defRPr>
    </a:lvl6pPr>
    <a:lvl7pPr indent="1371600" defTabSz="457200" latinLnBrk="0">
      <a:defRPr sz="1200">
        <a:solidFill>
          <a:srgbClr val="FFFFFF"/>
        </a:solidFill>
        <a:latin typeface="+mj-lt"/>
        <a:ea typeface="+mj-ea"/>
        <a:cs typeface="+mj-cs"/>
        <a:sym typeface="Century Gothic"/>
      </a:defRPr>
    </a:lvl7pPr>
    <a:lvl8pPr indent="1600200" defTabSz="457200" latinLnBrk="0">
      <a:defRPr sz="1200">
        <a:solidFill>
          <a:srgbClr val="FFFFFF"/>
        </a:solidFill>
        <a:latin typeface="+mj-lt"/>
        <a:ea typeface="+mj-ea"/>
        <a:cs typeface="+mj-cs"/>
        <a:sym typeface="Century Gothic"/>
      </a:defRPr>
    </a:lvl8pPr>
    <a:lvl9pPr indent="1828800" defTabSz="457200" latinLnBrk="0">
      <a:defRPr sz="1200">
        <a:solidFill>
          <a:srgbClr val="FFFFFF"/>
        </a:solidFill>
        <a:latin typeface="+mj-lt"/>
        <a:ea typeface="+mj-ea"/>
        <a:cs typeface="+mj-cs"/>
        <a:sym typeface="Century Gothic"/>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Diapositiva titolo">
    <p:spTree>
      <p:nvGrpSpPr>
        <p:cNvPr id="1" name=""/>
        <p:cNvGrpSpPr/>
        <p:nvPr/>
      </p:nvGrpSpPr>
      <p:grpSpPr>
        <a:xfrm>
          <a:off x="0" y="0"/>
          <a:ext cx="0" cy="0"/>
          <a:chOff x="0" y="0"/>
          <a:chExt cx="0" cy="0"/>
        </a:xfrm>
      </p:grpSpPr>
      <p:pic>
        <p:nvPicPr>
          <p:cNvPr id="17"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18"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19"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20" name="Picture 8" descr="Picture 8"/>
          <p:cNvPicPr>
            <a:picLocks noChangeAspect="1"/>
          </p:cNvPicPr>
          <p:nvPr/>
        </p:nvPicPr>
        <p:blipFill>
          <a:blip r:embed="rId4"/>
          <a:srcRect t="28812"/>
          <a:stretch>
            <a:fillRect/>
          </a:stretch>
        </p:blipFill>
        <p:spPr>
          <a:xfrm>
            <a:off x="7999411" y="-1"/>
            <a:ext cx="1603388" cy="1141408"/>
          </a:xfrm>
          <a:prstGeom prst="rect">
            <a:avLst/>
          </a:prstGeom>
          <a:ln w="12700">
            <a:miter lim="400000"/>
          </a:ln>
        </p:spPr>
      </p:pic>
      <p:pic>
        <p:nvPicPr>
          <p:cNvPr id="21"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22"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23" name="Title Text"/>
          <p:cNvSpPr txBox="1">
            <a:spLocks noGrp="1"/>
          </p:cNvSpPr>
          <p:nvPr>
            <p:ph type="title"/>
          </p:nvPr>
        </p:nvSpPr>
        <p:spPr>
          <a:xfrm>
            <a:off x="1154954" y="1447800"/>
            <a:ext cx="8825660" cy="3329581"/>
          </a:xfrm>
          <a:prstGeom prst="rect">
            <a:avLst/>
          </a:prstGeom>
        </p:spPr>
        <p:txBody>
          <a:bodyPr anchor="b">
            <a:normAutofit/>
          </a:bodyPr>
          <a:lstStyle>
            <a:lvl1pPr>
              <a:defRPr sz="7200"/>
            </a:lvl1pPr>
          </a:lstStyle>
          <a:p>
            <a:r>
              <a:t>Title Text</a:t>
            </a:r>
          </a:p>
        </p:txBody>
      </p:sp>
      <p:sp>
        <p:nvSpPr>
          <p:cNvPr id="24" name="Body Level One…"/>
          <p:cNvSpPr txBox="1">
            <a:spLocks noGrp="1"/>
          </p:cNvSpPr>
          <p:nvPr>
            <p:ph type="body" sz="quarter" idx="1"/>
          </p:nvPr>
        </p:nvSpPr>
        <p:spPr>
          <a:xfrm>
            <a:off x="1154954" y="4777380"/>
            <a:ext cx="8825660" cy="861421"/>
          </a:xfrm>
          <a:prstGeom prst="rect">
            <a:avLst/>
          </a:prstGeom>
        </p:spPr>
        <p:txBody>
          <a:bodyPr/>
          <a:lstStyle>
            <a:lvl1pPr marL="0" indent="0">
              <a:buClrTx/>
              <a:buSzTx/>
              <a:buNone/>
              <a:defRPr cap="all">
                <a:solidFill>
                  <a:srgbClr val="AAA7BC"/>
                </a:solidFill>
              </a:defRPr>
            </a:lvl1pPr>
            <a:lvl2pPr marL="0" indent="457200">
              <a:buClrTx/>
              <a:buSzTx/>
              <a:buNone/>
              <a:defRPr cap="all">
                <a:solidFill>
                  <a:srgbClr val="AAA7BC"/>
                </a:solidFill>
              </a:defRPr>
            </a:lvl2pPr>
            <a:lvl3pPr marL="0" indent="914400">
              <a:buClrTx/>
              <a:buSzTx/>
              <a:buNone/>
              <a:defRPr cap="all">
                <a:solidFill>
                  <a:srgbClr val="AAA7BC"/>
                </a:solidFill>
              </a:defRPr>
            </a:lvl3pPr>
            <a:lvl4pPr marL="0" indent="1371600">
              <a:buClrTx/>
              <a:buSzTx/>
              <a:buNone/>
              <a:defRPr cap="all">
                <a:solidFill>
                  <a:srgbClr val="AAA7BC"/>
                </a:solidFill>
              </a:defRPr>
            </a:lvl4pPr>
            <a:lvl5pPr marL="0" indent="1828800">
              <a:buClrTx/>
              <a:buSzTx/>
              <a:buNone/>
              <a:defRPr cap="all">
                <a:solidFill>
                  <a:srgbClr val="AAA7BC"/>
                </a:solidFill>
              </a:defRPr>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Immagine panoramica con didascalia">
    <p:spTree>
      <p:nvGrpSpPr>
        <p:cNvPr id="1" name=""/>
        <p:cNvGrpSpPr/>
        <p:nvPr/>
      </p:nvGrpSpPr>
      <p:grpSpPr>
        <a:xfrm>
          <a:off x="0" y="0"/>
          <a:ext cx="0" cy="0"/>
          <a:chOff x="0" y="0"/>
          <a:chExt cx="0" cy="0"/>
        </a:xfrm>
      </p:grpSpPr>
      <p:pic>
        <p:nvPicPr>
          <p:cNvPr id="146"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147"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148"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49" name="Picture 8" descr="Picture 8"/>
          <p:cNvPicPr>
            <a:picLocks noChangeAspect="1"/>
          </p:cNvPicPr>
          <p:nvPr/>
        </p:nvPicPr>
        <p:blipFill>
          <a:blip r:embed="rId4"/>
          <a:srcRect t="28812"/>
          <a:stretch>
            <a:fillRect/>
          </a:stretch>
        </p:blipFill>
        <p:spPr>
          <a:xfrm>
            <a:off x="7999411" y="-1"/>
            <a:ext cx="1603388" cy="1141408"/>
          </a:xfrm>
          <a:prstGeom prst="rect">
            <a:avLst/>
          </a:prstGeom>
          <a:ln w="12700">
            <a:miter lim="400000"/>
          </a:ln>
        </p:spPr>
      </p:pic>
      <p:pic>
        <p:nvPicPr>
          <p:cNvPr id="150"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151"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152" name="Title Text"/>
          <p:cNvSpPr txBox="1">
            <a:spLocks noGrp="1"/>
          </p:cNvSpPr>
          <p:nvPr>
            <p:ph type="title"/>
          </p:nvPr>
        </p:nvSpPr>
        <p:spPr>
          <a:xfrm>
            <a:off x="1154955" y="4800586"/>
            <a:ext cx="8825658" cy="566739"/>
          </a:xfrm>
          <a:prstGeom prst="rect">
            <a:avLst/>
          </a:prstGeom>
        </p:spPr>
        <p:txBody>
          <a:bodyPr anchor="b">
            <a:normAutofit/>
          </a:bodyPr>
          <a:lstStyle>
            <a:lvl1pPr>
              <a:defRPr sz="2400"/>
            </a:lvl1pPr>
          </a:lstStyle>
          <a:p>
            <a:r>
              <a:t>Title Text</a:t>
            </a:r>
          </a:p>
        </p:txBody>
      </p:sp>
      <p:sp>
        <p:nvSpPr>
          <p:cNvPr id="153" name="Picture Placeholder 2"/>
          <p:cNvSpPr>
            <a:spLocks noGrp="1"/>
          </p:cNvSpPr>
          <p:nvPr>
            <p:ph type="pic" sz="half" idx="21"/>
          </p:nvPr>
        </p:nvSpPr>
        <p:spPr>
          <a:xfrm>
            <a:off x="1154954" y="685799"/>
            <a:ext cx="8825660" cy="3640668"/>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154" name="Body Level One…"/>
          <p:cNvSpPr txBox="1">
            <a:spLocks noGrp="1"/>
          </p:cNvSpPr>
          <p:nvPr>
            <p:ph type="body" sz="quarter" idx="1"/>
          </p:nvPr>
        </p:nvSpPr>
        <p:spPr>
          <a:xfrm>
            <a:off x="1154955" y="5367325"/>
            <a:ext cx="8825657" cy="493713"/>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r>
              <a:t>Body Level One</a:t>
            </a:r>
          </a:p>
          <a:p>
            <a:pPr lvl="1"/>
            <a:r>
              <a:t>Body Level Two</a:t>
            </a:r>
          </a:p>
          <a:p>
            <a:pPr lvl="2"/>
            <a:r>
              <a:t>Body Level Three</a:t>
            </a:r>
          </a:p>
          <a:p>
            <a:pPr lvl="3"/>
            <a:r>
              <a:t>Body Level Four</a:t>
            </a:r>
          </a:p>
          <a:p>
            <a:pPr lvl="4"/>
            <a:r>
              <a:t>Body Level Five</a:t>
            </a: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olo e sottotitolo">
    <p:spTree>
      <p:nvGrpSpPr>
        <p:cNvPr id="1" name=""/>
        <p:cNvGrpSpPr/>
        <p:nvPr/>
      </p:nvGrpSpPr>
      <p:grpSpPr>
        <a:xfrm>
          <a:off x="0" y="0"/>
          <a:ext cx="0" cy="0"/>
          <a:chOff x="0" y="0"/>
          <a:chExt cx="0" cy="0"/>
        </a:xfrm>
      </p:grpSpPr>
      <p:pic>
        <p:nvPicPr>
          <p:cNvPr id="162"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163"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164"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65" name="Picture 8" descr="Picture 8"/>
          <p:cNvPicPr>
            <a:picLocks noChangeAspect="1"/>
          </p:cNvPicPr>
          <p:nvPr/>
        </p:nvPicPr>
        <p:blipFill>
          <a:blip r:embed="rId4"/>
          <a:srcRect t="28812"/>
          <a:stretch>
            <a:fillRect/>
          </a:stretch>
        </p:blipFill>
        <p:spPr>
          <a:xfrm>
            <a:off x="7999411" y="-1"/>
            <a:ext cx="1603388" cy="1141408"/>
          </a:xfrm>
          <a:prstGeom prst="rect">
            <a:avLst/>
          </a:prstGeom>
          <a:ln w="12700">
            <a:miter lim="400000"/>
          </a:ln>
        </p:spPr>
      </p:pic>
      <p:pic>
        <p:nvPicPr>
          <p:cNvPr id="166"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167"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168" name="Title Text"/>
          <p:cNvSpPr txBox="1">
            <a:spLocks noGrp="1"/>
          </p:cNvSpPr>
          <p:nvPr>
            <p:ph type="title"/>
          </p:nvPr>
        </p:nvSpPr>
        <p:spPr>
          <a:xfrm>
            <a:off x="1154954" y="1447800"/>
            <a:ext cx="8825659" cy="1981200"/>
          </a:xfrm>
          <a:prstGeom prst="rect">
            <a:avLst/>
          </a:prstGeom>
        </p:spPr>
        <p:txBody>
          <a:bodyPr>
            <a:normAutofit/>
          </a:bodyPr>
          <a:lstStyle>
            <a:lvl1pPr>
              <a:defRPr sz="4800"/>
            </a:lvl1pPr>
          </a:lstStyle>
          <a:p>
            <a:r>
              <a:t>Title Text</a:t>
            </a:r>
          </a:p>
        </p:txBody>
      </p:sp>
      <p:sp>
        <p:nvSpPr>
          <p:cNvPr id="169" name="Body Level One…"/>
          <p:cNvSpPr txBox="1">
            <a:spLocks noGrp="1"/>
          </p:cNvSpPr>
          <p:nvPr>
            <p:ph type="body" sz="half" idx="1"/>
          </p:nvPr>
        </p:nvSpPr>
        <p:spPr>
          <a:xfrm>
            <a:off x="1154954" y="3657600"/>
            <a:ext cx="8825659" cy="2362200"/>
          </a:xfrm>
          <a:prstGeom prst="rect">
            <a:avLst/>
          </a:prstGeom>
        </p:spPr>
        <p:txBody>
          <a:bodyPr anchor="ctr"/>
          <a:lstStyle>
            <a:lvl1pPr marL="0" indent="0">
              <a:buClrTx/>
              <a:buSzTx/>
              <a:buNone/>
              <a:defRPr sz="1800"/>
            </a:lvl1pPr>
            <a:lvl2pPr marL="0" indent="457200">
              <a:buClrTx/>
              <a:buSzTx/>
              <a:buNone/>
              <a:defRPr sz="1800"/>
            </a:lvl2pPr>
            <a:lvl3pPr marL="0" indent="914400">
              <a:buClrTx/>
              <a:buSzTx/>
              <a:buNone/>
              <a:defRPr sz="1800"/>
            </a:lvl3pPr>
            <a:lvl4pPr marL="0" indent="1371600">
              <a:buClrTx/>
              <a:buSzTx/>
              <a:buNone/>
              <a:defRPr sz="1800"/>
            </a:lvl4pPr>
            <a:lvl5pPr marL="0" indent="1828800">
              <a:buClrTx/>
              <a:buSzTx/>
              <a:buNone/>
              <a:defRPr sz="1800"/>
            </a:lvl5pPr>
          </a:lstStyle>
          <a:p>
            <a:r>
              <a:t>Body Level One</a:t>
            </a:r>
          </a:p>
          <a:p>
            <a:pPr lvl="1"/>
            <a:r>
              <a:t>Body Level Two</a:t>
            </a:r>
          </a:p>
          <a:p>
            <a:pPr lvl="2"/>
            <a:r>
              <a:t>Body Level Three</a:t>
            </a:r>
          </a:p>
          <a:p>
            <a:pPr lvl="3"/>
            <a:r>
              <a:t>Body Level Four</a:t>
            </a:r>
          </a:p>
          <a:p>
            <a:pPr lvl="4"/>
            <a:r>
              <a:t>Body Level Five</a:t>
            </a:r>
          </a:p>
        </p:txBody>
      </p:sp>
      <p:sp>
        <p:nvSpPr>
          <p:cNvPr id="17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itazione con didascalia">
    <p:spTree>
      <p:nvGrpSpPr>
        <p:cNvPr id="1" name=""/>
        <p:cNvGrpSpPr/>
        <p:nvPr/>
      </p:nvGrpSpPr>
      <p:grpSpPr>
        <a:xfrm>
          <a:off x="0" y="0"/>
          <a:ext cx="0" cy="0"/>
          <a:chOff x="0" y="0"/>
          <a:chExt cx="0" cy="0"/>
        </a:xfrm>
      </p:grpSpPr>
      <p:pic>
        <p:nvPicPr>
          <p:cNvPr id="177"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178"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179"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80" name="Picture 8" descr="Picture 8"/>
          <p:cNvPicPr>
            <a:picLocks noChangeAspect="1"/>
          </p:cNvPicPr>
          <p:nvPr/>
        </p:nvPicPr>
        <p:blipFill>
          <a:blip r:embed="rId4"/>
          <a:srcRect t="28812"/>
          <a:stretch>
            <a:fillRect/>
          </a:stretch>
        </p:blipFill>
        <p:spPr>
          <a:xfrm>
            <a:off x="7999411" y="-1"/>
            <a:ext cx="1603388" cy="1141408"/>
          </a:xfrm>
          <a:prstGeom prst="rect">
            <a:avLst/>
          </a:prstGeom>
          <a:ln w="12700">
            <a:miter lim="400000"/>
          </a:ln>
        </p:spPr>
      </p:pic>
      <p:pic>
        <p:nvPicPr>
          <p:cNvPr id="181"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182"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183" name="Title Text"/>
          <p:cNvSpPr txBox="1">
            <a:spLocks noGrp="1"/>
          </p:cNvSpPr>
          <p:nvPr>
            <p:ph type="title"/>
          </p:nvPr>
        </p:nvSpPr>
        <p:spPr>
          <a:xfrm>
            <a:off x="1574800" y="1447800"/>
            <a:ext cx="7999316" cy="2323375"/>
          </a:xfrm>
          <a:prstGeom prst="rect">
            <a:avLst/>
          </a:prstGeom>
        </p:spPr>
        <p:txBody>
          <a:bodyPr>
            <a:normAutofit/>
          </a:bodyPr>
          <a:lstStyle>
            <a:lvl1pPr>
              <a:defRPr sz="4800"/>
            </a:lvl1pPr>
          </a:lstStyle>
          <a:p>
            <a:r>
              <a:t>Title Text</a:t>
            </a:r>
          </a:p>
        </p:txBody>
      </p:sp>
      <p:sp>
        <p:nvSpPr>
          <p:cNvPr id="184" name="Body Level One…"/>
          <p:cNvSpPr txBox="1">
            <a:spLocks noGrp="1"/>
          </p:cNvSpPr>
          <p:nvPr>
            <p:ph type="body" sz="quarter" idx="1"/>
          </p:nvPr>
        </p:nvSpPr>
        <p:spPr>
          <a:xfrm>
            <a:off x="1930400" y="3771174"/>
            <a:ext cx="7279649" cy="342175"/>
          </a:xfrm>
          <a:prstGeom prst="rect">
            <a:avLst/>
          </a:prstGeom>
        </p:spPr>
        <p:txBody>
          <a:bodyPr/>
          <a:lstStyle>
            <a:lvl1pPr marL="0" indent="0">
              <a:buClrTx/>
              <a:buSzTx/>
              <a:buNone/>
              <a:defRPr sz="1400" cap="small">
                <a:solidFill>
                  <a:srgbClr val="AAA7BC"/>
                </a:solidFill>
              </a:defRPr>
            </a:lvl1pPr>
            <a:lvl2pPr marL="0" indent="457200">
              <a:buClrTx/>
              <a:buSzTx/>
              <a:buNone/>
              <a:defRPr sz="1400" cap="small">
                <a:solidFill>
                  <a:srgbClr val="AAA7BC"/>
                </a:solidFill>
              </a:defRPr>
            </a:lvl2pPr>
            <a:lvl3pPr marL="0" indent="914400">
              <a:buClrTx/>
              <a:buSzTx/>
              <a:buNone/>
              <a:defRPr sz="1400" cap="small">
                <a:solidFill>
                  <a:srgbClr val="AAA7BC"/>
                </a:solidFill>
              </a:defRPr>
            </a:lvl3pPr>
            <a:lvl4pPr marL="0" indent="1371600">
              <a:buClrTx/>
              <a:buSzTx/>
              <a:buNone/>
              <a:defRPr sz="1400" cap="small">
                <a:solidFill>
                  <a:srgbClr val="AAA7BC"/>
                </a:solidFill>
              </a:defRPr>
            </a:lvl4pPr>
            <a:lvl5pPr marL="0" indent="1828800">
              <a:buClrTx/>
              <a:buSzTx/>
              <a:buNone/>
              <a:defRPr sz="1400" cap="small">
                <a:solidFill>
                  <a:srgbClr val="AAA7BC"/>
                </a:solidFill>
              </a:defRPr>
            </a:lvl5pPr>
          </a:lstStyle>
          <a:p>
            <a:r>
              <a:t>Body Level One</a:t>
            </a:r>
          </a:p>
          <a:p>
            <a:pPr lvl="1"/>
            <a:r>
              <a:t>Body Level Two</a:t>
            </a:r>
          </a:p>
          <a:p>
            <a:pPr lvl="2"/>
            <a:r>
              <a:t>Body Level Three</a:t>
            </a:r>
          </a:p>
          <a:p>
            <a:pPr lvl="3"/>
            <a:r>
              <a:t>Body Level Four</a:t>
            </a:r>
          </a:p>
          <a:p>
            <a:pPr lvl="4"/>
            <a:r>
              <a:t>Body Level Five</a:t>
            </a:r>
          </a:p>
        </p:txBody>
      </p:sp>
      <p:sp>
        <p:nvSpPr>
          <p:cNvPr id="185" name="Text Placeholder 3"/>
          <p:cNvSpPr>
            <a:spLocks noGrp="1"/>
          </p:cNvSpPr>
          <p:nvPr>
            <p:ph type="body" sz="quarter" idx="21"/>
          </p:nvPr>
        </p:nvSpPr>
        <p:spPr>
          <a:xfrm>
            <a:off x="1154954" y="4350656"/>
            <a:ext cx="8825660" cy="1676401"/>
          </a:xfrm>
          <a:prstGeom prst="rect">
            <a:avLst/>
          </a:prstGeom>
        </p:spPr>
        <p:txBody>
          <a:bodyPr anchor="ctr"/>
          <a:lstStyle/>
          <a:p>
            <a:pPr marL="0" indent="0">
              <a:buClrTx/>
              <a:buSzTx/>
              <a:buNone/>
              <a:defRPr sz="1800"/>
            </a:pPr>
            <a:endParaRPr/>
          </a:p>
        </p:txBody>
      </p:sp>
      <p:sp>
        <p:nvSpPr>
          <p:cNvPr id="186" name="TextBox 11"/>
          <p:cNvSpPr txBox="1"/>
          <p:nvPr/>
        </p:nvSpPr>
        <p:spPr>
          <a:xfrm>
            <a:off x="944014" y="971252"/>
            <a:ext cx="710473" cy="18187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sz="12200">
                <a:solidFill>
                  <a:srgbClr val="AAA7BC"/>
                </a:solidFill>
                <a:latin typeface="Arial"/>
                <a:ea typeface="Arial"/>
                <a:cs typeface="Arial"/>
                <a:sym typeface="Arial"/>
              </a:defRPr>
            </a:lvl1pPr>
          </a:lstStyle>
          <a:p>
            <a:r>
              <a:t>“</a:t>
            </a:r>
          </a:p>
        </p:txBody>
      </p:sp>
      <p:sp>
        <p:nvSpPr>
          <p:cNvPr id="187" name="TextBox 14"/>
          <p:cNvSpPr txBox="1"/>
          <p:nvPr/>
        </p:nvSpPr>
        <p:spPr>
          <a:xfrm>
            <a:off x="9376210" y="2613786"/>
            <a:ext cx="710473" cy="18187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sz="12200">
                <a:solidFill>
                  <a:srgbClr val="AAA7BC"/>
                </a:solidFill>
                <a:latin typeface="Arial"/>
                <a:ea typeface="Arial"/>
                <a:cs typeface="Arial"/>
                <a:sym typeface="Arial"/>
              </a:defRPr>
            </a:lvl1pPr>
          </a:lstStyle>
          <a:p>
            <a:r>
              <a:t>”</a:t>
            </a:r>
          </a:p>
        </p:txBody>
      </p:sp>
      <p:sp>
        <p:nvSpPr>
          <p:cNvPr id="188"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Scheda nome">
    <p:spTree>
      <p:nvGrpSpPr>
        <p:cNvPr id="1" name=""/>
        <p:cNvGrpSpPr/>
        <p:nvPr/>
      </p:nvGrpSpPr>
      <p:grpSpPr>
        <a:xfrm>
          <a:off x="0" y="0"/>
          <a:ext cx="0" cy="0"/>
          <a:chOff x="0" y="0"/>
          <a:chExt cx="0" cy="0"/>
        </a:xfrm>
      </p:grpSpPr>
      <p:pic>
        <p:nvPicPr>
          <p:cNvPr id="195"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196"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197"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98" name="Picture 8" descr="Picture 8"/>
          <p:cNvPicPr>
            <a:picLocks noChangeAspect="1"/>
          </p:cNvPicPr>
          <p:nvPr/>
        </p:nvPicPr>
        <p:blipFill>
          <a:blip r:embed="rId4"/>
          <a:srcRect t="28812"/>
          <a:stretch>
            <a:fillRect/>
          </a:stretch>
        </p:blipFill>
        <p:spPr>
          <a:xfrm>
            <a:off x="7999411" y="-1"/>
            <a:ext cx="1603388" cy="1141408"/>
          </a:xfrm>
          <a:prstGeom prst="rect">
            <a:avLst/>
          </a:prstGeom>
          <a:ln w="12700">
            <a:miter lim="400000"/>
          </a:ln>
        </p:spPr>
      </p:pic>
      <p:pic>
        <p:nvPicPr>
          <p:cNvPr id="199"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200"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201" name="Title Text"/>
          <p:cNvSpPr txBox="1">
            <a:spLocks noGrp="1"/>
          </p:cNvSpPr>
          <p:nvPr>
            <p:ph type="title"/>
          </p:nvPr>
        </p:nvSpPr>
        <p:spPr>
          <a:xfrm>
            <a:off x="1154954" y="3124200"/>
            <a:ext cx="8825660" cy="1653181"/>
          </a:xfrm>
          <a:prstGeom prst="rect">
            <a:avLst/>
          </a:prstGeom>
        </p:spPr>
        <p:txBody>
          <a:bodyPr anchor="b">
            <a:normAutofit/>
          </a:bodyPr>
          <a:lstStyle>
            <a:lvl1pPr>
              <a:defRPr sz="4000"/>
            </a:lvl1pPr>
          </a:lstStyle>
          <a:p>
            <a:r>
              <a:t>Title Text</a:t>
            </a:r>
          </a:p>
        </p:txBody>
      </p:sp>
      <p:sp>
        <p:nvSpPr>
          <p:cNvPr id="202" name="Body Level One…"/>
          <p:cNvSpPr txBox="1">
            <a:spLocks noGrp="1"/>
          </p:cNvSpPr>
          <p:nvPr>
            <p:ph type="body" sz="quarter" idx="1"/>
          </p:nvPr>
        </p:nvSpPr>
        <p:spPr>
          <a:xfrm>
            <a:off x="1154954" y="4777380"/>
            <a:ext cx="8825659" cy="860401"/>
          </a:xfrm>
          <a:prstGeom prst="rect">
            <a:avLst/>
          </a:prstGeom>
        </p:spPr>
        <p:txBody>
          <a:bodyPr/>
          <a:lstStyle>
            <a:lvl1pPr marL="0" indent="0">
              <a:buClrTx/>
              <a:buSzTx/>
              <a:buNone/>
              <a:defRPr>
                <a:solidFill>
                  <a:srgbClr val="AAA7BC"/>
                </a:solidFill>
              </a:defRPr>
            </a:lvl1pPr>
            <a:lvl2pPr marL="0" indent="457200">
              <a:buClrTx/>
              <a:buSzTx/>
              <a:buNone/>
              <a:defRPr>
                <a:solidFill>
                  <a:srgbClr val="AAA7BC"/>
                </a:solidFill>
              </a:defRPr>
            </a:lvl2pPr>
            <a:lvl3pPr marL="0" indent="914400">
              <a:buClrTx/>
              <a:buSzTx/>
              <a:buNone/>
              <a:defRPr>
                <a:solidFill>
                  <a:srgbClr val="AAA7BC"/>
                </a:solidFill>
              </a:defRPr>
            </a:lvl3pPr>
            <a:lvl4pPr marL="0" indent="1371600">
              <a:buClrTx/>
              <a:buSzTx/>
              <a:buNone/>
              <a:defRPr>
                <a:solidFill>
                  <a:srgbClr val="AAA7BC"/>
                </a:solidFill>
              </a:defRPr>
            </a:lvl4pPr>
            <a:lvl5pPr marL="0" indent="1828800">
              <a:buClrTx/>
              <a:buSzTx/>
              <a:buNone/>
              <a:defRPr>
                <a:solidFill>
                  <a:srgbClr val="AAA7BC"/>
                </a:solidFill>
              </a:defRPr>
            </a:lvl5pPr>
          </a:lstStyle>
          <a:p>
            <a:r>
              <a:t>Body Level One</a:t>
            </a:r>
          </a:p>
          <a:p>
            <a:pPr lvl="1"/>
            <a:r>
              <a:t>Body Level Two</a:t>
            </a:r>
          </a:p>
          <a:p>
            <a:pPr lvl="2"/>
            <a:r>
              <a:t>Body Level Three</a:t>
            </a:r>
          </a:p>
          <a:p>
            <a:pPr lvl="3"/>
            <a:r>
              <a:t>Body Level Four</a:t>
            </a:r>
          </a:p>
          <a:p>
            <a:pPr lvl="4"/>
            <a:r>
              <a:t>Body Level Five</a:t>
            </a:r>
          </a:p>
        </p:txBody>
      </p:sp>
      <p:sp>
        <p:nvSpPr>
          <p:cNvPr id="20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3 colonne">
    <p:spTree>
      <p:nvGrpSpPr>
        <p:cNvPr id="1" name=""/>
        <p:cNvGrpSpPr/>
        <p:nvPr/>
      </p:nvGrpSpPr>
      <p:grpSpPr>
        <a:xfrm>
          <a:off x="0" y="0"/>
          <a:ext cx="0" cy="0"/>
          <a:chOff x="0" y="0"/>
          <a:chExt cx="0" cy="0"/>
        </a:xfrm>
      </p:grpSpPr>
      <p:pic>
        <p:nvPicPr>
          <p:cNvPr id="210"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211"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212"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213" name="Picture 8" descr="Picture 8"/>
          <p:cNvPicPr>
            <a:picLocks noChangeAspect="1"/>
          </p:cNvPicPr>
          <p:nvPr/>
        </p:nvPicPr>
        <p:blipFill>
          <a:blip r:embed="rId4"/>
          <a:srcRect t="28812"/>
          <a:stretch>
            <a:fillRect/>
          </a:stretch>
        </p:blipFill>
        <p:spPr>
          <a:xfrm>
            <a:off x="7999411" y="-1"/>
            <a:ext cx="1603388" cy="1141408"/>
          </a:xfrm>
          <a:prstGeom prst="rect">
            <a:avLst/>
          </a:prstGeom>
          <a:ln w="12700">
            <a:miter lim="400000"/>
          </a:ln>
        </p:spPr>
      </p:pic>
      <p:pic>
        <p:nvPicPr>
          <p:cNvPr id="214"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215"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216" name="Title Text"/>
          <p:cNvSpPr txBox="1">
            <a:spLocks noGrp="1"/>
          </p:cNvSpPr>
          <p:nvPr>
            <p:ph type="title"/>
          </p:nvPr>
        </p:nvSpPr>
        <p:spPr>
          <a:xfrm>
            <a:off x="646110" y="452718"/>
            <a:ext cx="9404724" cy="1400531"/>
          </a:xfrm>
          <a:prstGeom prst="rect">
            <a:avLst/>
          </a:prstGeom>
        </p:spPr>
        <p:txBody>
          <a:bodyPr>
            <a:normAutofit/>
          </a:bodyPr>
          <a:lstStyle/>
          <a:p>
            <a:r>
              <a:t>Title Text</a:t>
            </a:r>
          </a:p>
        </p:txBody>
      </p:sp>
      <p:sp>
        <p:nvSpPr>
          <p:cNvPr id="217" name="Body Level One…"/>
          <p:cNvSpPr txBox="1">
            <a:spLocks noGrp="1"/>
          </p:cNvSpPr>
          <p:nvPr>
            <p:ph type="body" sz="quarter" idx="1"/>
          </p:nvPr>
        </p:nvSpPr>
        <p:spPr>
          <a:xfrm>
            <a:off x="632946" y="1981200"/>
            <a:ext cx="2946868" cy="576263"/>
          </a:xfrm>
          <a:prstGeom prst="rect">
            <a:avLst/>
          </a:prstGeom>
        </p:spPr>
        <p:txBody>
          <a:bodyPr anchor="b"/>
          <a:lstStyle>
            <a:lvl1pPr marL="0" indent="0">
              <a:buClrTx/>
              <a:buSzTx/>
              <a:buNone/>
              <a:defRPr sz="2400">
                <a:solidFill>
                  <a:srgbClr val="AAA7BC"/>
                </a:solidFill>
              </a:defRPr>
            </a:lvl1pPr>
            <a:lvl2pPr marL="0" indent="457200">
              <a:buClrTx/>
              <a:buSzTx/>
              <a:buNone/>
              <a:defRPr sz="2400">
                <a:solidFill>
                  <a:srgbClr val="AAA7BC"/>
                </a:solidFill>
              </a:defRPr>
            </a:lvl2pPr>
            <a:lvl3pPr marL="0" indent="914400">
              <a:buClrTx/>
              <a:buSzTx/>
              <a:buNone/>
              <a:defRPr sz="2400">
                <a:solidFill>
                  <a:srgbClr val="AAA7BC"/>
                </a:solidFill>
              </a:defRPr>
            </a:lvl3pPr>
            <a:lvl4pPr marL="0" indent="1371600">
              <a:buClrTx/>
              <a:buSzTx/>
              <a:buNone/>
              <a:defRPr sz="2400">
                <a:solidFill>
                  <a:srgbClr val="AAA7BC"/>
                </a:solidFill>
              </a:defRPr>
            </a:lvl4pPr>
            <a:lvl5pPr marL="0" indent="1828800">
              <a:buClrTx/>
              <a:buSzTx/>
              <a:buNone/>
              <a:defRPr sz="2400">
                <a:solidFill>
                  <a:srgbClr val="AAA7BC"/>
                </a:solidFill>
              </a:defRPr>
            </a:lvl5pPr>
          </a:lstStyle>
          <a:p>
            <a:r>
              <a:t>Body Level One</a:t>
            </a:r>
          </a:p>
          <a:p>
            <a:pPr lvl="1"/>
            <a:r>
              <a:t>Body Level Two</a:t>
            </a:r>
          </a:p>
          <a:p>
            <a:pPr lvl="2"/>
            <a:r>
              <a:t>Body Level Three</a:t>
            </a:r>
          </a:p>
          <a:p>
            <a:pPr lvl="3"/>
            <a:r>
              <a:t>Body Level Four</a:t>
            </a:r>
          </a:p>
          <a:p>
            <a:pPr lvl="4"/>
            <a:r>
              <a:t>Body Level Five</a:t>
            </a:r>
          </a:p>
        </p:txBody>
      </p:sp>
      <p:sp>
        <p:nvSpPr>
          <p:cNvPr id="218" name="Text Placeholder 3"/>
          <p:cNvSpPr>
            <a:spLocks noGrp="1"/>
          </p:cNvSpPr>
          <p:nvPr>
            <p:ph type="body" sz="quarter" idx="21"/>
          </p:nvPr>
        </p:nvSpPr>
        <p:spPr>
          <a:xfrm>
            <a:off x="652462" y="2667000"/>
            <a:ext cx="2927351" cy="3589338"/>
          </a:xfrm>
          <a:prstGeom prst="rect">
            <a:avLst/>
          </a:prstGeom>
        </p:spPr>
        <p:txBody>
          <a:bodyPr/>
          <a:lstStyle/>
          <a:p>
            <a:pPr marL="0" indent="0">
              <a:buClrTx/>
              <a:buSzTx/>
              <a:buNone/>
              <a:defRPr sz="1400"/>
            </a:pPr>
            <a:endParaRPr/>
          </a:p>
        </p:txBody>
      </p:sp>
      <p:sp>
        <p:nvSpPr>
          <p:cNvPr id="219" name="Text Placeholder 4"/>
          <p:cNvSpPr>
            <a:spLocks noGrp="1"/>
          </p:cNvSpPr>
          <p:nvPr>
            <p:ph type="body" sz="quarter" idx="22"/>
          </p:nvPr>
        </p:nvSpPr>
        <p:spPr>
          <a:xfrm>
            <a:off x="3883659" y="1981199"/>
            <a:ext cx="2936242" cy="576264"/>
          </a:xfrm>
          <a:prstGeom prst="rect">
            <a:avLst/>
          </a:prstGeom>
        </p:spPr>
        <p:txBody>
          <a:bodyPr anchor="b"/>
          <a:lstStyle/>
          <a:p>
            <a:pPr marL="0" indent="0">
              <a:buClrTx/>
              <a:buSzTx/>
              <a:buNone/>
              <a:defRPr sz="2400">
                <a:solidFill>
                  <a:srgbClr val="AAA7BC"/>
                </a:solidFill>
              </a:defRPr>
            </a:pPr>
            <a:endParaRPr/>
          </a:p>
        </p:txBody>
      </p:sp>
      <p:sp>
        <p:nvSpPr>
          <p:cNvPr id="220" name="Text Placeholder 3"/>
          <p:cNvSpPr>
            <a:spLocks noGrp="1"/>
          </p:cNvSpPr>
          <p:nvPr>
            <p:ph type="body" sz="quarter" idx="23"/>
          </p:nvPr>
        </p:nvSpPr>
        <p:spPr>
          <a:xfrm>
            <a:off x="3873105" y="2667000"/>
            <a:ext cx="2946795" cy="3589338"/>
          </a:xfrm>
          <a:prstGeom prst="rect">
            <a:avLst/>
          </a:prstGeom>
        </p:spPr>
        <p:txBody>
          <a:bodyPr/>
          <a:lstStyle/>
          <a:p>
            <a:pPr marL="0" indent="0">
              <a:buClrTx/>
              <a:buSzTx/>
              <a:buNone/>
              <a:defRPr sz="1400"/>
            </a:pPr>
            <a:endParaRPr/>
          </a:p>
        </p:txBody>
      </p:sp>
      <p:sp>
        <p:nvSpPr>
          <p:cNvPr id="221" name="Text Placeholder 4"/>
          <p:cNvSpPr>
            <a:spLocks noGrp="1"/>
          </p:cNvSpPr>
          <p:nvPr>
            <p:ph type="body" sz="quarter" idx="24"/>
          </p:nvPr>
        </p:nvSpPr>
        <p:spPr>
          <a:xfrm>
            <a:off x="7124699" y="1981199"/>
            <a:ext cx="2932115" cy="576264"/>
          </a:xfrm>
          <a:prstGeom prst="rect">
            <a:avLst/>
          </a:prstGeom>
        </p:spPr>
        <p:txBody>
          <a:bodyPr anchor="b"/>
          <a:lstStyle/>
          <a:p>
            <a:pPr marL="0" indent="0">
              <a:buClrTx/>
              <a:buSzTx/>
              <a:buNone/>
              <a:defRPr sz="2400">
                <a:solidFill>
                  <a:srgbClr val="AAA7BC"/>
                </a:solidFill>
              </a:defRPr>
            </a:pPr>
            <a:endParaRPr/>
          </a:p>
        </p:txBody>
      </p:sp>
      <p:sp>
        <p:nvSpPr>
          <p:cNvPr id="222" name="Text Placeholder 3"/>
          <p:cNvSpPr>
            <a:spLocks noGrp="1"/>
          </p:cNvSpPr>
          <p:nvPr>
            <p:ph type="body" sz="quarter" idx="25"/>
          </p:nvPr>
        </p:nvSpPr>
        <p:spPr>
          <a:xfrm>
            <a:off x="7124699" y="2667000"/>
            <a:ext cx="2932115" cy="3589338"/>
          </a:xfrm>
          <a:prstGeom prst="rect">
            <a:avLst/>
          </a:prstGeom>
        </p:spPr>
        <p:txBody>
          <a:bodyPr/>
          <a:lstStyle/>
          <a:p>
            <a:pPr marL="0" indent="0">
              <a:buClrTx/>
              <a:buSzTx/>
              <a:buNone/>
              <a:defRPr sz="1400"/>
            </a:pPr>
            <a:endParaRPr/>
          </a:p>
        </p:txBody>
      </p:sp>
      <p:sp>
        <p:nvSpPr>
          <p:cNvPr id="223" name="Straight Connector 16"/>
          <p:cNvSpPr/>
          <p:nvPr/>
        </p:nvSpPr>
        <p:spPr>
          <a:xfrm flipH="1">
            <a:off x="3726141" y="2133600"/>
            <a:ext cx="1" cy="3962401"/>
          </a:xfrm>
          <a:prstGeom prst="line">
            <a:avLst/>
          </a:prstGeom>
          <a:ln w="12700" cap="rnd">
            <a:solidFill>
              <a:srgbClr val="AAA7BC">
                <a:alpha val="40000"/>
              </a:srgbClr>
            </a:solidFill>
          </a:ln>
        </p:spPr>
        <p:txBody>
          <a:bodyPr lIns="45719" rIns="45719"/>
          <a:lstStyle/>
          <a:p>
            <a:pPr>
              <a:defRPr>
                <a:solidFill>
                  <a:srgbClr val="FFFFFF"/>
                </a:solidFill>
              </a:defRPr>
            </a:pPr>
            <a:endParaRPr/>
          </a:p>
        </p:txBody>
      </p:sp>
      <p:sp>
        <p:nvSpPr>
          <p:cNvPr id="224" name="Straight Connector 17"/>
          <p:cNvSpPr/>
          <p:nvPr/>
        </p:nvSpPr>
        <p:spPr>
          <a:xfrm flipH="1">
            <a:off x="6962226" y="2133600"/>
            <a:ext cx="1" cy="3966883"/>
          </a:xfrm>
          <a:prstGeom prst="line">
            <a:avLst/>
          </a:prstGeom>
          <a:ln w="12700" cap="rnd">
            <a:solidFill>
              <a:srgbClr val="AAA7BC">
                <a:alpha val="40000"/>
              </a:srgbClr>
            </a:solidFill>
          </a:ln>
        </p:spPr>
        <p:txBody>
          <a:bodyPr lIns="45719" rIns="45719"/>
          <a:lstStyle/>
          <a:p>
            <a:pPr>
              <a:defRPr>
                <a:solidFill>
                  <a:srgbClr val="FFFFFF"/>
                </a:solidFill>
              </a:defRPr>
            </a:pPr>
            <a:endParaRPr/>
          </a:p>
        </p:txBody>
      </p:sp>
      <p:sp>
        <p:nvSpPr>
          <p:cNvPr id="225"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3 colonne immagine">
    <p:spTree>
      <p:nvGrpSpPr>
        <p:cNvPr id="1" name=""/>
        <p:cNvGrpSpPr/>
        <p:nvPr/>
      </p:nvGrpSpPr>
      <p:grpSpPr>
        <a:xfrm>
          <a:off x="0" y="0"/>
          <a:ext cx="0" cy="0"/>
          <a:chOff x="0" y="0"/>
          <a:chExt cx="0" cy="0"/>
        </a:xfrm>
      </p:grpSpPr>
      <p:pic>
        <p:nvPicPr>
          <p:cNvPr id="232"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233"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234"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235" name="Picture 8" descr="Picture 8"/>
          <p:cNvPicPr>
            <a:picLocks noChangeAspect="1"/>
          </p:cNvPicPr>
          <p:nvPr/>
        </p:nvPicPr>
        <p:blipFill>
          <a:blip r:embed="rId4"/>
          <a:srcRect t="28812"/>
          <a:stretch>
            <a:fillRect/>
          </a:stretch>
        </p:blipFill>
        <p:spPr>
          <a:xfrm>
            <a:off x="7999411" y="-1"/>
            <a:ext cx="1603388" cy="1141408"/>
          </a:xfrm>
          <a:prstGeom prst="rect">
            <a:avLst/>
          </a:prstGeom>
          <a:ln w="12700">
            <a:miter lim="400000"/>
          </a:ln>
        </p:spPr>
      </p:pic>
      <p:pic>
        <p:nvPicPr>
          <p:cNvPr id="236"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237"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238" name="Title Text"/>
          <p:cNvSpPr txBox="1">
            <a:spLocks noGrp="1"/>
          </p:cNvSpPr>
          <p:nvPr>
            <p:ph type="title"/>
          </p:nvPr>
        </p:nvSpPr>
        <p:spPr>
          <a:xfrm>
            <a:off x="646110" y="452718"/>
            <a:ext cx="9404724" cy="1400531"/>
          </a:xfrm>
          <a:prstGeom prst="rect">
            <a:avLst/>
          </a:prstGeom>
        </p:spPr>
        <p:txBody>
          <a:bodyPr>
            <a:normAutofit/>
          </a:bodyPr>
          <a:lstStyle/>
          <a:p>
            <a:r>
              <a:t>Title Text</a:t>
            </a:r>
          </a:p>
        </p:txBody>
      </p:sp>
      <p:sp>
        <p:nvSpPr>
          <p:cNvPr id="239" name="Body Level One…"/>
          <p:cNvSpPr txBox="1">
            <a:spLocks noGrp="1"/>
          </p:cNvSpPr>
          <p:nvPr>
            <p:ph type="body" sz="quarter" idx="1"/>
          </p:nvPr>
        </p:nvSpPr>
        <p:spPr>
          <a:xfrm>
            <a:off x="652462" y="4250949"/>
            <a:ext cx="2940051" cy="576263"/>
          </a:xfrm>
          <a:prstGeom prst="rect">
            <a:avLst/>
          </a:prstGeom>
        </p:spPr>
        <p:txBody>
          <a:bodyPr anchor="b"/>
          <a:lstStyle>
            <a:lvl1pPr marL="0" indent="0">
              <a:buClrTx/>
              <a:buSzTx/>
              <a:buNone/>
              <a:defRPr sz="2400">
                <a:solidFill>
                  <a:srgbClr val="AAA7BC"/>
                </a:solidFill>
              </a:defRPr>
            </a:lvl1pPr>
            <a:lvl2pPr marL="0" indent="457200">
              <a:buClrTx/>
              <a:buSzTx/>
              <a:buNone/>
              <a:defRPr sz="2400">
                <a:solidFill>
                  <a:srgbClr val="AAA7BC"/>
                </a:solidFill>
              </a:defRPr>
            </a:lvl2pPr>
            <a:lvl3pPr marL="0" indent="914400">
              <a:buClrTx/>
              <a:buSzTx/>
              <a:buNone/>
              <a:defRPr sz="2400">
                <a:solidFill>
                  <a:srgbClr val="AAA7BC"/>
                </a:solidFill>
              </a:defRPr>
            </a:lvl3pPr>
            <a:lvl4pPr marL="0" indent="1371600">
              <a:buClrTx/>
              <a:buSzTx/>
              <a:buNone/>
              <a:defRPr sz="2400">
                <a:solidFill>
                  <a:srgbClr val="AAA7BC"/>
                </a:solidFill>
              </a:defRPr>
            </a:lvl4pPr>
            <a:lvl5pPr marL="0" indent="1828800">
              <a:buClrTx/>
              <a:buSzTx/>
              <a:buNone/>
              <a:defRPr sz="2400">
                <a:solidFill>
                  <a:srgbClr val="AAA7BC"/>
                </a:solidFill>
              </a:defRPr>
            </a:lvl5pPr>
          </a:lstStyle>
          <a:p>
            <a:r>
              <a:t>Body Level One</a:t>
            </a:r>
          </a:p>
          <a:p>
            <a:pPr lvl="1"/>
            <a:r>
              <a:t>Body Level Two</a:t>
            </a:r>
          </a:p>
          <a:p>
            <a:pPr lvl="2"/>
            <a:r>
              <a:t>Body Level Three</a:t>
            </a:r>
          </a:p>
          <a:p>
            <a:pPr lvl="3"/>
            <a:r>
              <a:t>Body Level Four</a:t>
            </a:r>
          </a:p>
          <a:p>
            <a:pPr lvl="4"/>
            <a:r>
              <a:t>Body Level Five</a:t>
            </a:r>
          </a:p>
        </p:txBody>
      </p:sp>
      <p:sp>
        <p:nvSpPr>
          <p:cNvPr id="240" name="Picture Placeholder 2"/>
          <p:cNvSpPr>
            <a:spLocks noGrp="1"/>
          </p:cNvSpPr>
          <p:nvPr>
            <p:ph type="pic" sz="quarter" idx="21"/>
          </p:nvPr>
        </p:nvSpPr>
        <p:spPr>
          <a:xfrm>
            <a:off x="652462" y="2209800"/>
            <a:ext cx="2940051" cy="1524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241" name="Text Placeholder 3"/>
          <p:cNvSpPr>
            <a:spLocks noGrp="1"/>
          </p:cNvSpPr>
          <p:nvPr>
            <p:ph type="body" sz="quarter" idx="22"/>
          </p:nvPr>
        </p:nvSpPr>
        <p:spPr>
          <a:xfrm>
            <a:off x="652462" y="4827211"/>
            <a:ext cx="2940051" cy="659190"/>
          </a:xfrm>
          <a:prstGeom prst="rect">
            <a:avLst/>
          </a:prstGeom>
        </p:spPr>
        <p:txBody>
          <a:bodyPr/>
          <a:lstStyle/>
          <a:p>
            <a:pPr marL="0" indent="0">
              <a:buClrTx/>
              <a:buSzTx/>
              <a:buNone/>
              <a:defRPr sz="1400"/>
            </a:pPr>
            <a:endParaRPr/>
          </a:p>
        </p:txBody>
      </p:sp>
      <p:sp>
        <p:nvSpPr>
          <p:cNvPr id="242" name="Text Placeholder 4"/>
          <p:cNvSpPr>
            <a:spLocks noGrp="1"/>
          </p:cNvSpPr>
          <p:nvPr>
            <p:ph type="body" sz="quarter" idx="23"/>
          </p:nvPr>
        </p:nvSpPr>
        <p:spPr>
          <a:xfrm>
            <a:off x="3889375" y="4250949"/>
            <a:ext cx="2930525" cy="576263"/>
          </a:xfrm>
          <a:prstGeom prst="rect">
            <a:avLst/>
          </a:prstGeom>
        </p:spPr>
        <p:txBody>
          <a:bodyPr anchor="b"/>
          <a:lstStyle/>
          <a:p>
            <a:pPr marL="0" indent="0">
              <a:buClrTx/>
              <a:buSzTx/>
              <a:buNone/>
              <a:defRPr sz="2400">
                <a:solidFill>
                  <a:srgbClr val="AAA7BC"/>
                </a:solidFill>
              </a:defRPr>
            </a:pPr>
            <a:endParaRPr/>
          </a:p>
        </p:txBody>
      </p:sp>
      <p:sp>
        <p:nvSpPr>
          <p:cNvPr id="243" name="Picture Placeholder 2"/>
          <p:cNvSpPr>
            <a:spLocks noGrp="1"/>
          </p:cNvSpPr>
          <p:nvPr>
            <p:ph type="pic" sz="quarter" idx="24"/>
          </p:nvPr>
        </p:nvSpPr>
        <p:spPr>
          <a:xfrm>
            <a:off x="3889373" y="2209800"/>
            <a:ext cx="2930526" cy="1524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244" name="Text Placeholder 3"/>
          <p:cNvSpPr>
            <a:spLocks noGrp="1"/>
          </p:cNvSpPr>
          <p:nvPr>
            <p:ph type="body" sz="quarter" idx="25"/>
          </p:nvPr>
        </p:nvSpPr>
        <p:spPr>
          <a:xfrm>
            <a:off x="3888021" y="4827210"/>
            <a:ext cx="2934407" cy="659189"/>
          </a:xfrm>
          <a:prstGeom prst="rect">
            <a:avLst/>
          </a:prstGeom>
        </p:spPr>
        <p:txBody>
          <a:bodyPr/>
          <a:lstStyle/>
          <a:p>
            <a:pPr marL="0" indent="0">
              <a:buClrTx/>
              <a:buSzTx/>
              <a:buNone/>
              <a:defRPr sz="1400"/>
            </a:pPr>
            <a:endParaRPr/>
          </a:p>
        </p:txBody>
      </p:sp>
      <p:sp>
        <p:nvSpPr>
          <p:cNvPr id="245" name="Text Placeholder 4"/>
          <p:cNvSpPr>
            <a:spLocks noGrp="1"/>
          </p:cNvSpPr>
          <p:nvPr>
            <p:ph type="body" sz="quarter" idx="26"/>
          </p:nvPr>
        </p:nvSpPr>
        <p:spPr>
          <a:xfrm>
            <a:off x="7124699" y="4250949"/>
            <a:ext cx="2932115" cy="576263"/>
          </a:xfrm>
          <a:prstGeom prst="rect">
            <a:avLst/>
          </a:prstGeom>
        </p:spPr>
        <p:txBody>
          <a:bodyPr anchor="b"/>
          <a:lstStyle/>
          <a:p>
            <a:pPr marL="0" indent="0">
              <a:buClrTx/>
              <a:buSzTx/>
              <a:buNone/>
              <a:defRPr sz="2400">
                <a:solidFill>
                  <a:srgbClr val="AAA7BC"/>
                </a:solidFill>
              </a:defRPr>
            </a:pPr>
            <a:endParaRPr/>
          </a:p>
        </p:txBody>
      </p:sp>
      <p:sp>
        <p:nvSpPr>
          <p:cNvPr id="246" name="Picture Placeholder 2"/>
          <p:cNvSpPr>
            <a:spLocks noGrp="1"/>
          </p:cNvSpPr>
          <p:nvPr>
            <p:ph type="pic" sz="quarter" idx="27"/>
          </p:nvPr>
        </p:nvSpPr>
        <p:spPr>
          <a:xfrm>
            <a:off x="7124699" y="2209800"/>
            <a:ext cx="2932114" cy="1524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247" name="Text Placeholder 3"/>
          <p:cNvSpPr>
            <a:spLocks noGrp="1"/>
          </p:cNvSpPr>
          <p:nvPr>
            <p:ph type="body" sz="quarter" idx="28"/>
          </p:nvPr>
        </p:nvSpPr>
        <p:spPr>
          <a:xfrm>
            <a:off x="7124575" y="4827208"/>
            <a:ext cx="2935998" cy="659190"/>
          </a:xfrm>
          <a:prstGeom prst="rect">
            <a:avLst/>
          </a:prstGeom>
        </p:spPr>
        <p:txBody>
          <a:bodyPr/>
          <a:lstStyle/>
          <a:p>
            <a:pPr marL="0" indent="0">
              <a:buClrTx/>
              <a:buSzTx/>
              <a:buNone/>
              <a:defRPr sz="1400"/>
            </a:pPr>
            <a:endParaRPr/>
          </a:p>
        </p:txBody>
      </p:sp>
      <p:sp>
        <p:nvSpPr>
          <p:cNvPr id="248" name="Straight Connector 18"/>
          <p:cNvSpPr/>
          <p:nvPr/>
        </p:nvSpPr>
        <p:spPr>
          <a:xfrm flipH="1">
            <a:off x="3726141" y="2133600"/>
            <a:ext cx="1" cy="3962401"/>
          </a:xfrm>
          <a:prstGeom prst="line">
            <a:avLst/>
          </a:prstGeom>
          <a:ln w="12700" cap="rnd">
            <a:solidFill>
              <a:srgbClr val="AAA7BC">
                <a:alpha val="40000"/>
              </a:srgbClr>
            </a:solidFill>
          </a:ln>
        </p:spPr>
        <p:txBody>
          <a:bodyPr lIns="45719" rIns="45719"/>
          <a:lstStyle/>
          <a:p>
            <a:pPr>
              <a:defRPr>
                <a:solidFill>
                  <a:srgbClr val="FFFFFF"/>
                </a:solidFill>
              </a:defRPr>
            </a:pPr>
            <a:endParaRPr/>
          </a:p>
        </p:txBody>
      </p:sp>
      <p:sp>
        <p:nvSpPr>
          <p:cNvPr id="249" name="Straight Connector 19"/>
          <p:cNvSpPr/>
          <p:nvPr/>
        </p:nvSpPr>
        <p:spPr>
          <a:xfrm flipH="1">
            <a:off x="6962226" y="2133600"/>
            <a:ext cx="1" cy="3966883"/>
          </a:xfrm>
          <a:prstGeom prst="line">
            <a:avLst/>
          </a:prstGeom>
          <a:ln w="12700" cap="rnd">
            <a:solidFill>
              <a:srgbClr val="AAA7BC">
                <a:alpha val="40000"/>
              </a:srgbClr>
            </a:solidFill>
          </a:ln>
        </p:spPr>
        <p:txBody>
          <a:bodyPr lIns="45719" rIns="45719"/>
          <a:lstStyle/>
          <a:p>
            <a:pPr>
              <a:defRPr>
                <a:solidFill>
                  <a:srgbClr val="FFFFFF"/>
                </a:solidFill>
              </a:defRPr>
            </a:pPr>
            <a:endParaRPr/>
          </a:p>
        </p:txBody>
      </p:sp>
      <p:sp>
        <p:nvSpPr>
          <p:cNvPr id="25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olo e contenuto">
    <p:spTree>
      <p:nvGrpSpPr>
        <p:cNvPr id="1" name=""/>
        <p:cNvGrpSpPr/>
        <p:nvPr/>
      </p:nvGrpSpPr>
      <p:grpSpPr>
        <a:xfrm>
          <a:off x="0" y="0"/>
          <a:ext cx="0" cy="0"/>
          <a:chOff x="0" y="0"/>
          <a:chExt cx="0" cy="0"/>
        </a:xfrm>
      </p:grpSpPr>
      <p:pic>
        <p:nvPicPr>
          <p:cNvPr id="32"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33"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34"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35" name="Picture 8" descr="Picture 8"/>
          <p:cNvPicPr>
            <a:picLocks noChangeAspect="1"/>
          </p:cNvPicPr>
          <p:nvPr/>
        </p:nvPicPr>
        <p:blipFill>
          <a:blip r:embed="rId4"/>
          <a:srcRect t="28812"/>
          <a:stretch>
            <a:fillRect/>
          </a:stretch>
        </p:blipFill>
        <p:spPr>
          <a:xfrm>
            <a:off x="7999411" y="-1"/>
            <a:ext cx="1603388" cy="1141408"/>
          </a:xfrm>
          <a:prstGeom prst="rect">
            <a:avLst/>
          </a:prstGeom>
          <a:ln w="12700">
            <a:miter lim="400000"/>
          </a:ln>
        </p:spPr>
      </p:pic>
      <p:pic>
        <p:nvPicPr>
          <p:cNvPr id="36"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37"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38" name="Title Text"/>
          <p:cNvSpPr txBox="1">
            <a:spLocks noGrp="1"/>
          </p:cNvSpPr>
          <p:nvPr>
            <p:ph type="title"/>
          </p:nvPr>
        </p:nvSpPr>
        <p:spPr>
          <a:xfrm>
            <a:off x="646110" y="452718"/>
            <a:ext cx="9404724" cy="1400531"/>
          </a:xfrm>
          <a:prstGeom prst="rect">
            <a:avLst/>
          </a:prstGeom>
        </p:spPr>
        <p:txBody>
          <a:bodyPr>
            <a:normAutofit/>
          </a:bodyPr>
          <a:lstStyle/>
          <a:p>
            <a:r>
              <a:t>Title Text</a:t>
            </a:r>
          </a:p>
        </p:txBody>
      </p:sp>
      <p:sp>
        <p:nvSpPr>
          <p:cNvPr id="39" name="Body Level One…"/>
          <p:cNvSpPr txBox="1">
            <a:spLocks noGrp="1"/>
          </p:cNvSpPr>
          <p:nvPr>
            <p:ph type="body" idx="1"/>
          </p:nvPr>
        </p:nvSpPr>
        <p:spPr>
          <a:xfrm>
            <a:off x="1103312" y="2052917"/>
            <a:ext cx="8946541" cy="419548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Intestazione sezione">
    <p:spTree>
      <p:nvGrpSpPr>
        <p:cNvPr id="1" name=""/>
        <p:cNvGrpSpPr/>
        <p:nvPr/>
      </p:nvGrpSpPr>
      <p:grpSpPr>
        <a:xfrm>
          <a:off x="0" y="0"/>
          <a:ext cx="0" cy="0"/>
          <a:chOff x="0" y="0"/>
          <a:chExt cx="0" cy="0"/>
        </a:xfrm>
      </p:grpSpPr>
      <p:pic>
        <p:nvPicPr>
          <p:cNvPr id="47"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48"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49"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50" name="Picture 8" descr="Picture 8"/>
          <p:cNvPicPr>
            <a:picLocks noChangeAspect="1"/>
          </p:cNvPicPr>
          <p:nvPr/>
        </p:nvPicPr>
        <p:blipFill>
          <a:blip r:embed="rId4"/>
          <a:srcRect t="28812"/>
          <a:stretch>
            <a:fillRect/>
          </a:stretch>
        </p:blipFill>
        <p:spPr>
          <a:xfrm>
            <a:off x="7999411" y="-1"/>
            <a:ext cx="1603388" cy="1141408"/>
          </a:xfrm>
          <a:prstGeom prst="rect">
            <a:avLst/>
          </a:prstGeom>
          <a:ln w="12700">
            <a:miter lim="400000"/>
          </a:ln>
        </p:spPr>
      </p:pic>
      <p:pic>
        <p:nvPicPr>
          <p:cNvPr id="51"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52"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53" name="Title Text"/>
          <p:cNvSpPr txBox="1">
            <a:spLocks noGrp="1"/>
          </p:cNvSpPr>
          <p:nvPr>
            <p:ph type="title"/>
          </p:nvPr>
        </p:nvSpPr>
        <p:spPr>
          <a:xfrm>
            <a:off x="1154955" y="2861733"/>
            <a:ext cx="8825658" cy="1915648"/>
          </a:xfrm>
          <a:prstGeom prst="rect">
            <a:avLst/>
          </a:prstGeom>
        </p:spPr>
        <p:txBody>
          <a:bodyPr anchor="b">
            <a:normAutofit/>
          </a:bodyPr>
          <a:lstStyle>
            <a:lvl1pPr>
              <a:defRPr sz="4000"/>
            </a:lvl1pPr>
          </a:lstStyle>
          <a:p>
            <a:r>
              <a:t>Title Text</a:t>
            </a:r>
          </a:p>
        </p:txBody>
      </p:sp>
      <p:sp>
        <p:nvSpPr>
          <p:cNvPr id="54" name="Body Level One…"/>
          <p:cNvSpPr txBox="1">
            <a:spLocks noGrp="1"/>
          </p:cNvSpPr>
          <p:nvPr>
            <p:ph type="body" sz="quarter" idx="1"/>
          </p:nvPr>
        </p:nvSpPr>
        <p:spPr>
          <a:xfrm>
            <a:off x="1154954" y="4777380"/>
            <a:ext cx="8825660" cy="860401"/>
          </a:xfrm>
          <a:prstGeom prst="rect">
            <a:avLst/>
          </a:prstGeom>
        </p:spPr>
        <p:txBody>
          <a:bodyPr/>
          <a:lstStyle>
            <a:lvl1pPr marL="0" indent="0">
              <a:buClrTx/>
              <a:buSzTx/>
              <a:buNone/>
              <a:defRPr cap="all">
                <a:solidFill>
                  <a:srgbClr val="AAA7BC"/>
                </a:solidFill>
              </a:defRPr>
            </a:lvl1pPr>
            <a:lvl2pPr marL="0" indent="457200">
              <a:buClrTx/>
              <a:buSzTx/>
              <a:buNone/>
              <a:defRPr cap="all">
                <a:solidFill>
                  <a:srgbClr val="AAA7BC"/>
                </a:solidFill>
              </a:defRPr>
            </a:lvl2pPr>
            <a:lvl3pPr marL="0" indent="914400">
              <a:buClrTx/>
              <a:buSzTx/>
              <a:buNone/>
              <a:defRPr cap="all">
                <a:solidFill>
                  <a:srgbClr val="AAA7BC"/>
                </a:solidFill>
              </a:defRPr>
            </a:lvl3pPr>
            <a:lvl4pPr marL="0" indent="1371600">
              <a:buClrTx/>
              <a:buSzTx/>
              <a:buNone/>
              <a:defRPr cap="all">
                <a:solidFill>
                  <a:srgbClr val="AAA7BC"/>
                </a:solidFill>
              </a:defRPr>
            </a:lvl4pPr>
            <a:lvl5pPr marL="0" indent="1828800">
              <a:buClrTx/>
              <a:buSzTx/>
              <a:buNone/>
              <a:defRPr cap="all">
                <a:solidFill>
                  <a:srgbClr val="AAA7BC"/>
                </a:solidFill>
              </a:defRPr>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ue contenuti">
    <p:spTree>
      <p:nvGrpSpPr>
        <p:cNvPr id="1" name=""/>
        <p:cNvGrpSpPr/>
        <p:nvPr/>
      </p:nvGrpSpPr>
      <p:grpSpPr>
        <a:xfrm>
          <a:off x="0" y="0"/>
          <a:ext cx="0" cy="0"/>
          <a:chOff x="0" y="0"/>
          <a:chExt cx="0" cy="0"/>
        </a:xfrm>
      </p:grpSpPr>
      <p:pic>
        <p:nvPicPr>
          <p:cNvPr id="62"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63"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64"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65" name="Picture 8" descr="Picture 8"/>
          <p:cNvPicPr>
            <a:picLocks noChangeAspect="1"/>
          </p:cNvPicPr>
          <p:nvPr/>
        </p:nvPicPr>
        <p:blipFill>
          <a:blip r:embed="rId4"/>
          <a:srcRect t="28812"/>
          <a:stretch>
            <a:fillRect/>
          </a:stretch>
        </p:blipFill>
        <p:spPr>
          <a:xfrm>
            <a:off x="7999411" y="-1"/>
            <a:ext cx="1603388" cy="1141408"/>
          </a:xfrm>
          <a:prstGeom prst="rect">
            <a:avLst/>
          </a:prstGeom>
          <a:ln w="12700">
            <a:miter lim="400000"/>
          </a:ln>
        </p:spPr>
      </p:pic>
      <p:pic>
        <p:nvPicPr>
          <p:cNvPr id="66"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67"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68" name="Title Text"/>
          <p:cNvSpPr txBox="1">
            <a:spLocks noGrp="1"/>
          </p:cNvSpPr>
          <p:nvPr>
            <p:ph type="title"/>
          </p:nvPr>
        </p:nvSpPr>
        <p:spPr>
          <a:xfrm>
            <a:off x="646110" y="452718"/>
            <a:ext cx="9404724" cy="1400531"/>
          </a:xfrm>
          <a:prstGeom prst="rect">
            <a:avLst/>
          </a:prstGeom>
        </p:spPr>
        <p:txBody>
          <a:bodyPr>
            <a:normAutofit/>
          </a:bodyPr>
          <a:lstStyle/>
          <a:p>
            <a:r>
              <a:t>Title Text</a:t>
            </a:r>
          </a:p>
        </p:txBody>
      </p:sp>
      <p:sp>
        <p:nvSpPr>
          <p:cNvPr id="69" name="Body Level One…"/>
          <p:cNvSpPr txBox="1">
            <a:spLocks noGrp="1"/>
          </p:cNvSpPr>
          <p:nvPr>
            <p:ph type="body" sz="half" idx="1"/>
          </p:nvPr>
        </p:nvSpPr>
        <p:spPr>
          <a:xfrm>
            <a:off x="1103312" y="2060575"/>
            <a:ext cx="4396340" cy="4195763"/>
          </a:xfrm>
          <a:prstGeom prst="rect">
            <a:avLst/>
          </a:prstGeom>
        </p:spPr>
        <p:txBody>
          <a:bodyPr/>
          <a:lstStyle>
            <a:lvl1pPr>
              <a:defRPr sz="1800"/>
            </a:lvl1pPr>
            <a:lvl2pPr marL="778668" indent="-321468">
              <a:defRPr sz="1800"/>
            </a:lvl2pPr>
            <a:lvl3pPr marL="1208314" indent="-293914">
              <a:defRPr sz="1800"/>
            </a:lvl3pPr>
            <a:lvl4pPr marL="1714500" indent="-342900">
              <a:defRPr sz="1800"/>
            </a:lvl4pPr>
            <a:lvl5pPr marL="2171700" indent="-342900">
              <a:defRPr sz="1800"/>
            </a:lvl5pPr>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nfronto">
    <p:spTree>
      <p:nvGrpSpPr>
        <p:cNvPr id="1" name=""/>
        <p:cNvGrpSpPr/>
        <p:nvPr/>
      </p:nvGrpSpPr>
      <p:grpSpPr>
        <a:xfrm>
          <a:off x="0" y="0"/>
          <a:ext cx="0" cy="0"/>
          <a:chOff x="0" y="0"/>
          <a:chExt cx="0" cy="0"/>
        </a:xfrm>
      </p:grpSpPr>
      <p:pic>
        <p:nvPicPr>
          <p:cNvPr id="77"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78"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79"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80" name="Picture 8" descr="Picture 8"/>
          <p:cNvPicPr>
            <a:picLocks noChangeAspect="1"/>
          </p:cNvPicPr>
          <p:nvPr/>
        </p:nvPicPr>
        <p:blipFill>
          <a:blip r:embed="rId4"/>
          <a:srcRect t="28812"/>
          <a:stretch>
            <a:fillRect/>
          </a:stretch>
        </p:blipFill>
        <p:spPr>
          <a:xfrm>
            <a:off x="7999411" y="-1"/>
            <a:ext cx="1603388" cy="1141408"/>
          </a:xfrm>
          <a:prstGeom prst="rect">
            <a:avLst/>
          </a:prstGeom>
          <a:ln w="12700">
            <a:miter lim="400000"/>
          </a:ln>
        </p:spPr>
      </p:pic>
      <p:pic>
        <p:nvPicPr>
          <p:cNvPr id="81"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82"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83" name="Title Text"/>
          <p:cNvSpPr txBox="1">
            <a:spLocks noGrp="1"/>
          </p:cNvSpPr>
          <p:nvPr>
            <p:ph type="title"/>
          </p:nvPr>
        </p:nvSpPr>
        <p:spPr>
          <a:xfrm>
            <a:off x="646110" y="452718"/>
            <a:ext cx="9404724" cy="1400531"/>
          </a:xfrm>
          <a:prstGeom prst="rect">
            <a:avLst/>
          </a:prstGeom>
        </p:spPr>
        <p:txBody>
          <a:bodyPr>
            <a:normAutofit/>
          </a:bodyPr>
          <a:lstStyle/>
          <a:p>
            <a:r>
              <a:t>Title Text</a:t>
            </a:r>
          </a:p>
        </p:txBody>
      </p:sp>
      <p:sp>
        <p:nvSpPr>
          <p:cNvPr id="84" name="Body Level One…"/>
          <p:cNvSpPr txBox="1">
            <a:spLocks noGrp="1"/>
          </p:cNvSpPr>
          <p:nvPr>
            <p:ph type="body" sz="quarter" idx="1"/>
          </p:nvPr>
        </p:nvSpPr>
        <p:spPr>
          <a:xfrm>
            <a:off x="1103312" y="1905000"/>
            <a:ext cx="4396339" cy="576263"/>
          </a:xfrm>
          <a:prstGeom prst="rect">
            <a:avLst/>
          </a:prstGeom>
        </p:spPr>
        <p:txBody>
          <a:bodyPr anchor="b"/>
          <a:lstStyle>
            <a:lvl1pPr marL="0" indent="0">
              <a:buClrTx/>
              <a:buSzTx/>
              <a:buNone/>
              <a:defRPr sz="2400">
                <a:solidFill>
                  <a:srgbClr val="AAA7BC"/>
                </a:solidFill>
              </a:defRPr>
            </a:lvl1pPr>
            <a:lvl2pPr marL="0" indent="457200">
              <a:buClrTx/>
              <a:buSzTx/>
              <a:buNone/>
              <a:defRPr sz="2400">
                <a:solidFill>
                  <a:srgbClr val="AAA7BC"/>
                </a:solidFill>
              </a:defRPr>
            </a:lvl2pPr>
            <a:lvl3pPr marL="0" indent="914400">
              <a:buClrTx/>
              <a:buSzTx/>
              <a:buNone/>
              <a:defRPr sz="2400">
                <a:solidFill>
                  <a:srgbClr val="AAA7BC"/>
                </a:solidFill>
              </a:defRPr>
            </a:lvl3pPr>
            <a:lvl4pPr marL="0" indent="1371600">
              <a:buClrTx/>
              <a:buSzTx/>
              <a:buNone/>
              <a:defRPr sz="2400">
                <a:solidFill>
                  <a:srgbClr val="AAA7BC"/>
                </a:solidFill>
              </a:defRPr>
            </a:lvl4pPr>
            <a:lvl5pPr marL="0" indent="1828800">
              <a:buClrTx/>
              <a:buSzTx/>
              <a:buNone/>
              <a:defRPr sz="2400">
                <a:solidFill>
                  <a:srgbClr val="AAA7BC"/>
                </a:solidFill>
              </a:defRPr>
            </a:lvl5pPr>
          </a:lstStyle>
          <a:p>
            <a:r>
              <a:t>Body Level One</a:t>
            </a:r>
          </a:p>
          <a:p>
            <a:pPr lvl="1"/>
            <a:r>
              <a:t>Body Level Two</a:t>
            </a:r>
          </a:p>
          <a:p>
            <a:pPr lvl="2"/>
            <a:r>
              <a:t>Body Level Three</a:t>
            </a:r>
          </a:p>
          <a:p>
            <a:pPr lvl="3"/>
            <a:r>
              <a:t>Body Level Four</a:t>
            </a:r>
          </a:p>
          <a:p>
            <a:pPr lvl="4"/>
            <a:r>
              <a:t>Body Level Five</a:t>
            </a:r>
          </a:p>
        </p:txBody>
      </p:sp>
      <p:sp>
        <p:nvSpPr>
          <p:cNvPr id="85" name="Text Placeholder 4"/>
          <p:cNvSpPr>
            <a:spLocks noGrp="1"/>
          </p:cNvSpPr>
          <p:nvPr>
            <p:ph type="body" sz="quarter" idx="21"/>
          </p:nvPr>
        </p:nvSpPr>
        <p:spPr>
          <a:xfrm>
            <a:off x="5654495" y="1904999"/>
            <a:ext cx="4396340" cy="576264"/>
          </a:xfrm>
          <a:prstGeom prst="rect">
            <a:avLst/>
          </a:prstGeom>
        </p:spPr>
        <p:txBody>
          <a:bodyPr anchor="b"/>
          <a:lstStyle/>
          <a:p>
            <a:pPr marL="0" indent="0">
              <a:buClrTx/>
              <a:buSzTx/>
              <a:buNone/>
              <a:defRPr sz="2400">
                <a:solidFill>
                  <a:srgbClr val="AAA7BC"/>
                </a:solidFill>
              </a:defRPr>
            </a:pPr>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Solo titolo">
    <p:spTree>
      <p:nvGrpSpPr>
        <p:cNvPr id="1" name=""/>
        <p:cNvGrpSpPr/>
        <p:nvPr/>
      </p:nvGrpSpPr>
      <p:grpSpPr>
        <a:xfrm>
          <a:off x="0" y="0"/>
          <a:ext cx="0" cy="0"/>
          <a:chOff x="0" y="0"/>
          <a:chExt cx="0" cy="0"/>
        </a:xfrm>
      </p:grpSpPr>
      <p:pic>
        <p:nvPicPr>
          <p:cNvPr id="93"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94"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95"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96" name="Picture 8" descr="Picture 8"/>
          <p:cNvPicPr>
            <a:picLocks noChangeAspect="1"/>
          </p:cNvPicPr>
          <p:nvPr/>
        </p:nvPicPr>
        <p:blipFill>
          <a:blip r:embed="rId4"/>
          <a:srcRect t="28812"/>
          <a:stretch>
            <a:fillRect/>
          </a:stretch>
        </p:blipFill>
        <p:spPr>
          <a:xfrm>
            <a:off x="7999411" y="-1"/>
            <a:ext cx="1603388" cy="1141408"/>
          </a:xfrm>
          <a:prstGeom prst="rect">
            <a:avLst/>
          </a:prstGeom>
          <a:ln w="12700">
            <a:miter lim="400000"/>
          </a:ln>
        </p:spPr>
      </p:pic>
      <p:pic>
        <p:nvPicPr>
          <p:cNvPr id="97"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98"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99" name="Title Text"/>
          <p:cNvSpPr txBox="1">
            <a:spLocks noGrp="1"/>
          </p:cNvSpPr>
          <p:nvPr>
            <p:ph type="title"/>
          </p:nvPr>
        </p:nvSpPr>
        <p:spPr>
          <a:xfrm>
            <a:off x="646110" y="452718"/>
            <a:ext cx="9404724" cy="1400531"/>
          </a:xfrm>
          <a:prstGeom prst="rect">
            <a:avLst/>
          </a:prstGeom>
        </p:spPr>
        <p:txBody>
          <a:bodyPr>
            <a:normAutofit/>
          </a:bodyPr>
          <a:lstStyle/>
          <a:p>
            <a:r>
              <a:t>Title Text</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Vuota">
    <p:spTree>
      <p:nvGrpSpPr>
        <p:cNvPr id="1" name=""/>
        <p:cNvGrpSpPr/>
        <p:nvPr/>
      </p:nvGrpSpPr>
      <p:grpSpPr>
        <a:xfrm>
          <a:off x="0" y="0"/>
          <a:ext cx="0" cy="0"/>
          <a:chOff x="0" y="0"/>
          <a:chExt cx="0" cy="0"/>
        </a:xfrm>
      </p:grpSpPr>
      <p:sp>
        <p:nvSpPr>
          <p:cNvPr id="107"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uto con didascalia">
    <p:spTree>
      <p:nvGrpSpPr>
        <p:cNvPr id="1" name=""/>
        <p:cNvGrpSpPr/>
        <p:nvPr/>
      </p:nvGrpSpPr>
      <p:grpSpPr>
        <a:xfrm>
          <a:off x="0" y="0"/>
          <a:ext cx="0" cy="0"/>
          <a:chOff x="0" y="0"/>
          <a:chExt cx="0" cy="0"/>
        </a:xfrm>
      </p:grpSpPr>
      <p:pic>
        <p:nvPicPr>
          <p:cNvPr id="114"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115"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116"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17" name="Picture 8" descr="Picture 8"/>
          <p:cNvPicPr>
            <a:picLocks noChangeAspect="1"/>
          </p:cNvPicPr>
          <p:nvPr/>
        </p:nvPicPr>
        <p:blipFill>
          <a:blip r:embed="rId4"/>
          <a:srcRect t="28812"/>
          <a:stretch>
            <a:fillRect/>
          </a:stretch>
        </p:blipFill>
        <p:spPr>
          <a:xfrm>
            <a:off x="7999411" y="-1"/>
            <a:ext cx="1603388" cy="1141408"/>
          </a:xfrm>
          <a:prstGeom prst="rect">
            <a:avLst/>
          </a:prstGeom>
          <a:ln w="12700">
            <a:miter lim="400000"/>
          </a:ln>
        </p:spPr>
      </p:pic>
      <p:pic>
        <p:nvPicPr>
          <p:cNvPr id="118"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119"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120" name="Title Text"/>
          <p:cNvSpPr txBox="1">
            <a:spLocks noGrp="1"/>
          </p:cNvSpPr>
          <p:nvPr>
            <p:ph type="title"/>
          </p:nvPr>
        </p:nvSpPr>
        <p:spPr>
          <a:xfrm>
            <a:off x="1154952" y="1447800"/>
            <a:ext cx="3401066" cy="1447800"/>
          </a:xfrm>
          <a:prstGeom prst="rect">
            <a:avLst/>
          </a:prstGeom>
        </p:spPr>
        <p:txBody>
          <a:bodyPr anchor="b">
            <a:normAutofit/>
          </a:bodyPr>
          <a:lstStyle>
            <a:lvl1pPr>
              <a:defRPr sz="2400"/>
            </a:lvl1pPr>
          </a:lstStyle>
          <a:p>
            <a:r>
              <a:t>Title Text</a:t>
            </a:r>
          </a:p>
        </p:txBody>
      </p:sp>
      <p:sp>
        <p:nvSpPr>
          <p:cNvPr id="121" name="Body Level One…"/>
          <p:cNvSpPr txBox="1">
            <a:spLocks noGrp="1"/>
          </p:cNvSpPr>
          <p:nvPr>
            <p:ph type="body" sz="half" idx="1"/>
          </p:nvPr>
        </p:nvSpPr>
        <p:spPr>
          <a:xfrm>
            <a:off x="4784616" y="1447800"/>
            <a:ext cx="5195998" cy="4572000"/>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122" name="Text Placeholder 3"/>
          <p:cNvSpPr>
            <a:spLocks noGrp="1"/>
          </p:cNvSpPr>
          <p:nvPr>
            <p:ph type="body" sz="quarter" idx="21"/>
          </p:nvPr>
        </p:nvSpPr>
        <p:spPr>
          <a:xfrm>
            <a:off x="1154952" y="3129279"/>
            <a:ext cx="3401064" cy="2895600"/>
          </a:xfrm>
          <a:prstGeom prst="rect">
            <a:avLst/>
          </a:prstGeom>
        </p:spPr>
        <p:txBody>
          <a:bodyPr/>
          <a:lstStyle/>
          <a:p>
            <a:pPr marL="0" indent="0">
              <a:buClrTx/>
              <a:buSzTx/>
              <a:buNone/>
              <a:defRPr sz="1400"/>
            </a:pPr>
            <a:endParaRPr/>
          </a:p>
        </p:txBody>
      </p:sp>
      <p:sp>
        <p:nvSpPr>
          <p:cNvPr id="12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Immagine con didascalia">
    <p:spTree>
      <p:nvGrpSpPr>
        <p:cNvPr id="1" name=""/>
        <p:cNvGrpSpPr/>
        <p:nvPr/>
      </p:nvGrpSpPr>
      <p:grpSpPr>
        <a:xfrm>
          <a:off x="0" y="0"/>
          <a:ext cx="0" cy="0"/>
          <a:chOff x="0" y="0"/>
          <a:chExt cx="0" cy="0"/>
        </a:xfrm>
      </p:grpSpPr>
      <p:pic>
        <p:nvPicPr>
          <p:cNvPr id="130"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131"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132"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33" name="Picture 8" descr="Picture 8"/>
          <p:cNvPicPr>
            <a:picLocks noChangeAspect="1"/>
          </p:cNvPicPr>
          <p:nvPr/>
        </p:nvPicPr>
        <p:blipFill>
          <a:blip r:embed="rId4"/>
          <a:srcRect t="28812"/>
          <a:stretch>
            <a:fillRect/>
          </a:stretch>
        </p:blipFill>
        <p:spPr>
          <a:xfrm>
            <a:off x="7999411" y="-1"/>
            <a:ext cx="1603388" cy="1141408"/>
          </a:xfrm>
          <a:prstGeom prst="rect">
            <a:avLst/>
          </a:prstGeom>
          <a:ln w="12700">
            <a:miter lim="400000"/>
          </a:ln>
        </p:spPr>
      </p:pic>
      <p:pic>
        <p:nvPicPr>
          <p:cNvPr id="134"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135"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136" name="Title Text"/>
          <p:cNvSpPr txBox="1">
            <a:spLocks noGrp="1"/>
          </p:cNvSpPr>
          <p:nvPr>
            <p:ph type="title"/>
          </p:nvPr>
        </p:nvSpPr>
        <p:spPr>
          <a:xfrm>
            <a:off x="1153906" y="1854192"/>
            <a:ext cx="5092908" cy="1574809"/>
          </a:xfrm>
          <a:prstGeom prst="rect">
            <a:avLst/>
          </a:prstGeom>
        </p:spPr>
        <p:txBody>
          <a:bodyPr anchor="b">
            <a:normAutofit/>
          </a:bodyPr>
          <a:lstStyle>
            <a:lvl1pPr>
              <a:defRPr sz="3600"/>
            </a:lvl1pPr>
          </a:lstStyle>
          <a:p>
            <a:r>
              <a:t>Title Text</a:t>
            </a:r>
          </a:p>
        </p:txBody>
      </p:sp>
      <p:sp>
        <p:nvSpPr>
          <p:cNvPr id="137" name="Picture Placeholder 2"/>
          <p:cNvSpPr>
            <a:spLocks noGrp="1"/>
          </p:cNvSpPr>
          <p:nvPr>
            <p:ph type="pic" sz="quarter" idx="21"/>
          </p:nvPr>
        </p:nvSpPr>
        <p:spPr>
          <a:xfrm>
            <a:off x="6949546" y="1143000"/>
            <a:ext cx="3200401" cy="4572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138" name="Body Level One…"/>
          <p:cNvSpPr txBox="1">
            <a:spLocks noGrp="1"/>
          </p:cNvSpPr>
          <p:nvPr>
            <p:ph type="body" sz="quarter" idx="1"/>
          </p:nvPr>
        </p:nvSpPr>
        <p:spPr>
          <a:xfrm>
            <a:off x="1154954" y="3657600"/>
            <a:ext cx="5084980" cy="1371600"/>
          </a:xfrm>
          <a:prstGeom prst="rect">
            <a:avLst/>
          </a:prstGeom>
        </p:spPr>
        <p:txBody>
          <a:bodyPr/>
          <a:lstStyle>
            <a:lvl1pPr marL="0" indent="0">
              <a:buClrTx/>
              <a:buSzTx/>
              <a:buNone/>
              <a:defRPr sz="1400"/>
            </a:lvl1pPr>
            <a:lvl2pPr marL="0" indent="457200">
              <a:buClrTx/>
              <a:buSzTx/>
              <a:buNone/>
              <a:defRPr sz="1400"/>
            </a:lvl2pPr>
            <a:lvl3pPr marL="0" indent="914400">
              <a:buClrTx/>
              <a:buSzTx/>
              <a:buNone/>
              <a:defRPr sz="1400"/>
            </a:lvl3pPr>
            <a:lvl4pPr marL="0" indent="1371600">
              <a:buClrTx/>
              <a:buSzTx/>
              <a:buNone/>
              <a:defRPr sz="1400"/>
            </a:lvl4pPr>
            <a:lvl5pPr marL="0" indent="1828800">
              <a:buClrTx/>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13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7"/>
          <a:srcRect/>
          <a:stretch>
            <a:fillRect/>
          </a:stretch>
        </a:blipFill>
        <a:effectLst/>
      </p:bgPr>
    </p:bg>
    <p:spTree>
      <p:nvGrpSpPr>
        <p:cNvPr id="1" name=""/>
        <p:cNvGrpSpPr/>
        <p:nvPr/>
      </p:nvGrpSpPr>
      <p:grpSpPr>
        <a:xfrm>
          <a:off x="0" y="0"/>
          <a:ext cx="0" cy="0"/>
          <a:chOff x="0" y="0"/>
          <a:chExt cx="0" cy="0"/>
        </a:xfrm>
      </p:grpSpPr>
      <p:pic>
        <p:nvPicPr>
          <p:cNvPr id="2" name="Picture 7" descr="Picture 7"/>
          <p:cNvPicPr>
            <a:picLocks noChangeAspect="1"/>
          </p:cNvPicPr>
          <p:nvPr/>
        </p:nvPicPr>
        <p:blipFill>
          <a:blip r:embed="rId18"/>
          <a:srcRect l="3613"/>
          <a:stretch>
            <a:fillRect/>
          </a:stretch>
        </p:blipFill>
        <p:spPr>
          <a:xfrm>
            <a:off x="0" y="2669684"/>
            <a:ext cx="4037013" cy="4188316"/>
          </a:xfrm>
          <a:prstGeom prst="rect">
            <a:avLst/>
          </a:prstGeom>
          <a:ln w="12700">
            <a:miter lim="400000"/>
          </a:ln>
        </p:spPr>
      </p:pic>
      <p:pic>
        <p:nvPicPr>
          <p:cNvPr id="3" name="Picture 6" descr="Picture 6"/>
          <p:cNvPicPr>
            <a:picLocks noChangeAspect="1"/>
          </p:cNvPicPr>
          <p:nvPr/>
        </p:nvPicPr>
        <p:blipFill>
          <a:blip r:embed="rId19"/>
          <a:srcRect l="35640"/>
          <a:stretch>
            <a:fillRect/>
          </a:stretch>
        </p:blipFill>
        <p:spPr>
          <a:xfrm>
            <a:off x="-1" y="2892346"/>
            <a:ext cx="1522414" cy="2365454"/>
          </a:xfrm>
          <a:prstGeom prst="rect">
            <a:avLst/>
          </a:prstGeom>
          <a:ln w="12700">
            <a:miter lim="400000"/>
          </a:ln>
        </p:spPr>
      </p:pic>
      <p:sp>
        <p:nvSpPr>
          <p:cNvPr id="4"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5" name="Picture 8" descr="Picture 8"/>
          <p:cNvPicPr>
            <a:picLocks noChangeAspect="1"/>
          </p:cNvPicPr>
          <p:nvPr/>
        </p:nvPicPr>
        <p:blipFill>
          <a:blip r:embed="rId20"/>
          <a:srcRect t="28812"/>
          <a:stretch>
            <a:fillRect/>
          </a:stretch>
        </p:blipFill>
        <p:spPr>
          <a:xfrm>
            <a:off x="7999411" y="-1"/>
            <a:ext cx="1603388" cy="1141408"/>
          </a:xfrm>
          <a:prstGeom prst="rect">
            <a:avLst/>
          </a:prstGeom>
          <a:ln w="12700">
            <a:miter lim="400000"/>
          </a:ln>
        </p:spPr>
      </p:pic>
      <p:pic>
        <p:nvPicPr>
          <p:cNvPr id="6" name="Picture 9" descr="Picture 9"/>
          <p:cNvPicPr>
            <a:picLocks noChangeAspect="1"/>
          </p:cNvPicPr>
          <p:nvPr/>
        </p:nvPicPr>
        <p:blipFill>
          <a:blip r:embed="rId21"/>
          <a:srcRect b="23320"/>
          <a:stretch>
            <a:fillRect/>
          </a:stretch>
        </p:blipFill>
        <p:spPr>
          <a:xfrm>
            <a:off x="8605877" y="6096000"/>
            <a:ext cx="993735" cy="762000"/>
          </a:xfrm>
          <a:prstGeom prst="rect">
            <a:avLst/>
          </a:prstGeom>
          <a:ln w="12700">
            <a:miter lim="400000"/>
          </a:ln>
        </p:spPr>
      </p:pic>
      <p:sp>
        <p:nvSpPr>
          <p:cNvPr id="7"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Title Text</a:t>
            </a:r>
          </a:p>
        </p:txBody>
      </p:sp>
      <p:sp>
        <p:nvSpPr>
          <p:cNvPr id="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10" name="Slide Number"/>
          <p:cNvSpPr txBox="1">
            <a:spLocks noGrp="1"/>
          </p:cNvSpPr>
          <p:nvPr>
            <p:ph type="sldNum" sz="quarter" idx="2"/>
          </p:nvPr>
        </p:nvSpPr>
        <p:spPr>
          <a:xfrm>
            <a:off x="10522496" y="540176"/>
            <a:ext cx="498287" cy="523240"/>
          </a:xfrm>
          <a:prstGeom prst="rect">
            <a:avLst/>
          </a:prstGeom>
          <a:ln w="12700">
            <a:miter lim="400000"/>
          </a:ln>
        </p:spPr>
        <p:txBody>
          <a:bodyPr wrap="none" lIns="45719" rIns="45719" anchor="b">
            <a:spAutoFit/>
          </a:bodyPr>
          <a:lstStyle>
            <a:lvl1pPr algn="ctr">
              <a:defRPr sz="2800">
                <a:solidFill>
                  <a:srgbClr val="FFFFFF"/>
                </a:solidFill>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457200" rtl="0" latinLnBrk="0">
        <a:lnSpc>
          <a:spcPct val="100000"/>
        </a:lnSpc>
        <a:spcBef>
          <a:spcPts val="0"/>
        </a:spcBef>
        <a:spcAft>
          <a:spcPts val="0"/>
        </a:spcAft>
        <a:buClrTx/>
        <a:buSzTx/>
        <a:buFontTx/>
        <a:buNone/>
        <a:tabLst/>
        <a:defRPr sz="4200" b="0" i="0" u="none" strike="noStrike" cap="none" spc="0" baseline="0">
          <a:solidFill>
            <a:srgbClr val="CEDBE6"/>
          </a:solidFill>
          <a:uFillTx/>
          <a:latin typeface="+mj-lt"/>
          <a:ea typeface="+mj-ea"/>
          <a:cs typeface="+mj-cs"/>
          <a:sym typeface="Century Gothic"/>
        </a:defRPr>
      </a:lvl1pPr>
      <a:lvl2pPr marL="0" marR="0" indent="0" algn="l" defTabSz="457200" rtl="0" latinLnBrk="0">
        <a:lnSpc>
          <a:spcPct val="100000"/>
        </a:lnSpc>
        <a:spcBef>
          <a:spcPts val="0"/>
        </a:spcBef>
        <a:spcAft>
          <a:spcPts val="0"/>
        </a:spcAft>
        <a:buClrTx/>
        <a:buSzTx/>
        <a:buFontTx/>
        <a:buNone/>
        <a:tabLst/>
        <a:defRPr sz="4200" b="0" i="0" u="none" strike="noStrike" cap="none" spc="0" baseline="0">
          <a:solidFill>
            <a:srgbClr val="CEDBE6"/>
          </a:solidFill>
          <a:uFillTx/>
          <a:latin typeface="+mj-lt"/>
          <a:ea typeface="+mj-ea"/>
          <a:cs typeface="+mj-cs"/>
          <a:sym typeface="Century Gothic"/>
        </a:defRPr>
      </a:lvl2pPr>
      <a:lvl3pPr marL="0" marR="0" indent="0" algn="l" defTabSz="457200" rtl="0" latinLnBrk="0">
        <a:lnSpc>
          <a:spcPct val="100000"/>
        </a:lnSpc>
        <a:spcBef>
          <a:spcPts val="0"/>
        </a:spcBef>
        <a:spcAft>
          <a:spcPts val="0"/>
        </a:spcAft>
        <a:buClrTx/>
        <a:buSzTx/>
        <a:buFontTx/>
        <a:buNone/>
        <a:tabLst/>
        <a:defRPr sz="4200" b="0" i="0" u="none" strike="noStrike" cap="none" spc="0" baseline="0">
          <a:solidFill>
            <a:srgbClr val="CEDBE6"/>
          </a:solidFill>
          <a:uFillTx/>
          <a:latin typeface="+mj-lt"/>
          <a:ea typeface="+mj-ea"/>
          <a:cs typeface="+mj-cs"/>
          <a:sym typeface="Century Gothic"/>
        </a:defRPr>
      </a:lvl3pPr>
      <a:lvl4pPr marL="0" marR="0" indent="0" algn="l" defTabSz="457200" rtl="0" latinLnBrk="0">
        <a:lnSpc>
          <a:spcPct val="100000"/>
        </a:lnSpc>
        <a:spcBef>
          <a:spcPts val="0"/>
        </a:spcBef>
        <a:spcAft>
          <a:spcPts val="0"/>
        </a:spcAft>
        <a:buClrTx/>
        <a:buSzTx/>
        <a:buFontTx/>
        <a:buNone/>
        <a:tabLst/>
        <a:defRPr sz="4200" b="0" i="0" u="none" strike="noStrike" cap="none" spc="0" baseline="0">
          <a:solidFill>
            <a:srgbClr val="CEDBE6"/>
          </a:solidFill>
          <a:uFillTx/>
          <a:latin typeface="+mj-lt"/>
          <a:ea typeface="+mj-ea"/>
          <a:cs typeface="+mj-cs"/>
          <a:sym typeface="Century Gothic"/>
        </a:defRPr>
      </a:lvl4pPr>
      <a:lvl5pPr marL="0" marR="0" indent="0" algn="l" defTabSz="457200" rtl="0" latinLnBrk="0">
        <a:lnSpc>
          <a:spcPct val="100000"/>
        </a:lnSpc>
        <a:spcBef>
          <a:spcPts val="0"/>
        </a:spcBef>
        <a:spcAft>
          <a:spcPts val="0"/>
        </a:spcAft>
        <a:buClrTx/>
        <a:buSzTx/>
        <a:buFontTx/>
        <a:buNone/>
        <a:tabLst/>
        <a:defRPr sz="4200" b="0" i="0" u="none" strike="noStrike" cap="none" spc="0" baseline="0">
          <a:solidFill>
            <a:srgbClr val="CEDBE6"/>
          </a:solidFill>
          <a:uFillTx/>
          <a:latin typeface="+mj-lt"/>
          <a:ea typeface="+mj-ea"/>
          <a:cs typeface="+mj-cs"/>
          <a:sym typeface="Century Gothic"/>
        </a:defRPr>
      </a:lvl5pPr>
      <a:lvl6pPr marL="0" marR="0" indent="0" algn="l" defTabSz="457200" rtl="0" latinLnBrk="0">
        <a:lnSpc>
          <a:spcPct val="100000"/>
        </a:lnSpc>
        <a:spcBef>
          <a:spcPts val="0"/>
        </a:spcBef>
        <a:spcAft>
          <a:spcPts val="0"/>
        </a:spcAft>
        <a:buClrTx/>
        <a:buSzTx/>
        <a:buFontTx/>
        <a:buNone/>
        <a:tabLst/>
        <a:defRPr sz="4200" b="0" i="0" u="none" strike="noStrike" cap="none" spc="0" baseline="0">
          <a:solidFill>
            <a:srgbClr val="CEDBE6"/>
          </a:solidFill>
          <a:uFillTx/>
          <a:latin typeface="+mj-lt"/>
          <a:ea typeface="+mj-ea"/>
          <a:cs typeface="+mj-cs"/>
          <a:sym typeface="Century Gothic"/>
        </a:defRPr>
      </a:lvl6pPr>
      <a:lvl7pPr marL="0" marR="0" indent="0" algn="l" defTabSz="457200" rtl="0" latinLnBrk="0">
        <a:lnSpc>
          <a:spcPct val="100000"/>
        </a:lnSpc>
        <a:spcBef>
          <a:spcPts val="0"/>
        </a:spcBef>
        <a:spcAft>
          <a:spcPts val="0"/>
        </a:spcAft>
        <a:buClrTx/>
        <a:buSzTx/>
        <a:buFontTx/>
        <a:buNone/>
        <a:tabLst/>
        <a:defRPr sz="4200" b="0" i="0" u="none" strike="noStrike" cap="none" spc="0" baseline="0">
          <a:solidFill>
            <a:srgbClr val="CEDBE6"/>
          </a:solidFill>
          <a:uFillTx/>
          <a:latin typeface="+mj-lt"/>
          <a:ea typeface="+mj-ea"/>
          <a:cs typeface="+mj-cs"/>
          <a:sym typeface="Century Gothic"/>
        </a:defRPr>
      </a:lvl7pPr>
      <a:lvl8pPr marL="0" marR="0" indent="0" algn="l" defTabSz="457200" rtl="0" latinLnBrk="0">
        <a:lnSpc>
          <a:spcPct val="100000"/>
        </a:lnSpc>
        <a:spcBef>
          <a:spcPts val="0"/>
        </a:spcBef>
        <a:spcAft>
          <a:spcPts val="0"/>
        </a:spcAft>
        <a:buClrTx/>
        <a:buSzTx/>
        <a:buFontTx/>
        <a:buNone/>
        <a:tabLst/>
        <a:defRPr sz="4200" b="0" i="0" u="none" strike="noStrike" cap="none" spc="0" baseline="0">
          <a:solidFill>
            <a:srgbClr val="CEDBE6"/>
          </a:solidFill>
          <a:uFillTx/>
          <a:latin typeface="+mj-lt"/>
          <a:ea typeface="+mj-ea"/>
          <a:cs typeface="+mj-cs"/>
          <a:sym typeface="Century Gothic"/>
        </a:defRPr>
      </a:lvl8pPr>
      <a:lvl9pPr marL="0" marR="0" indent="0" algn="l" defTabSz="457200" rtl="0" latinLnBrk="0">
        <a:lnSpc>
          <a:spcPct val="100000"/>
        </a:lnSpc>
        <a:spcBef>
          <a:spcPts val="0"/>
        </a:spcBef>
        <a:spcAft>
          <a:spcPts val="0"/>
        </a:spcAft>
        <a:buClrTx/>
        <a:buSzTx/>
        <a:buFontTx/>
        <a:buNone/>
        <a:tabLst/>
        <a:defRPr sz="4200" b="0" i="0" u="none" strike="noStrike" cap="none" spc="0" baseline="0">
          <a:solidFill>
            <a:srgbClr val="CEDBE6"/>
          </a:solidFill>
          <a:uFillTx/>
          <a:latin typeface="+mj-lt"/>
          <a:ea typeface="+mj-ea"/>
          <a:cs typeface="+mj-cs"/>
          <a:sym typeface="Century Gothic"/>
        </a:defRPr>
      </a:lvl9pPr>
    </p:titleStyle>
    <p:bodyStyle>
      <a:lvl1pPr marL="342900" marR="0" indent="-342900" algn="l" defTabSz="457200" rtl="0" latinLnBrk="0">
        <a:lnSpc>
          <a:spcPct val="100000"/>
        </a:lnSpc>
        <a:spcBef>
          <a:spcPts val="1000"/>
        </a:spcBef>
        <a:spcAft>
          <a:spcPts val="0"/>
        </a:spcAft>
        <a:buClr>
          <a:srgbClr val="AAA7BC"/>
        </a:buClr>
        <a:buSzPct val="80000"/>
        <a:buFontTx/>
        <a:buChar char=""/>
        <a:tabLst/>
        <a:defRPr sz="2000" b="0" i="0" u="none" strike="noStrike" cap="none" spc="0" baseline="0">
          <a:solidFill>
            <a:srgbClr val="FFFFFF"/>
          </a:solidFill>
          <a:uFillTx/>
          <a:latin typeface="+mj-lt"/>
          <a:ea typeface="+mj-ea"/>
          <a:cs typeface="+mj-cs"/>
          <a:sym typeface="Century Gothic"/>
        </a:defRPr>
      </a:lvl1pPr>
      <a:lvl2pPr marL="774700" marR="0" indent="-317500" algn="l" defTabSz="457200" rtl="0" latinLnBrk="0">
        <a:lnSpc>
          <a:spcPct val="100000"/>
        </a:lnSpc>
        <a:spcBef>
          <a:spcPts val="1000"/>
        </a:spcBef>
        <a:spcAft>
          <a:spcPts val="0"/>
        </a:spcAft>
        <a:buClr>
          <a:srgbClr val="AAA7BC"/>
        </a:buClr>
        <a:buSzPct val="80000"/>
        <a:buFontTx/>
        <a:buChar char=""/>
        <a:tabLst/>
        <a:defRPr sz="2000" b="0" i="0" u="none" strike="noStrike" cap="none" spc="0" baseline="0">
          <a:solidFill>
            <a:srgbClr val="FFFFFF"/>
          </a:solidFill>
          <a:uFillTx/>
          <a:latin typeface="+mj-lt"/>
          <a:ea typeface="+mj-ea"/>
          <a:cs typeface="+mj-cs"/>
          <a:sym typeface="Century Gothic"/>
        </a:defRPr>
      </a:lvl2pPr>
      <a:lvl3pPr marL="1200150" marR="0" indent="-285750" algn="l" defTabSz="457200" rtl="0" latinLnBrk="0">
        <a:lnSpc>
          <a:spcPct val="100000"/>
        </a:lnSpc>
        <a:spcBef>
          <a:spcPts val="1000"/>
        </a:spcBef>
        <a:spcAft>
          <a:spcPts val="0"/>
        </a:spcAft>
        <a:buClr>
          <a:srgbClr val="AAA7BC"/>
        </a:buClr>
        <a:buSzPct val="80000"/>
        <a:buFontTx/>
        <a:buChar char=""/>
        <a:tabLst/>
        <a:defRPr sz="2000" b="0" i="0" u="none" strike="noStrike" cap="none" spc="0" baseline="0">
          <a:solidFill>
            <a:srgbClr val="FFFFFF"/>
          </a:solidFill>
          <a:uFillTx/>
          <a:latin typeface="+mj-lt"/>
          <a:ea typeface="+mj-ea"/>
          <a:cs typeface="+mj-cs"/>
          <a:sym typeface="Century Gothic"/>
        </a:defRPr>
      </a:lvl3pPr>
      <a:lvl4pPr marL="1698171" marR="0" indent="-326571" algn="l" defTabSz="457200" rtl="0" latinLnBrk="0">
        <a:lnSpc>
          <a:spcPct val="100000"/>
        </a:lnSpc>
        <a:spcBef>
          <a:spcPts val="1000"/>
        </a:spcBef>
        <a:spcAft>
          <a:spcPts val="0"/>
        </a:spcAft>
        <a:buClr>
          <a:srgbClr val="AAA7BC"/>
        </a:buClr>
        <a:buSzPct val="80000"/>
        <a:buFontTx/>
        <a:buChar char=""/>
        <a:tabLst/>
        <a:defRPr sz="2000" b="0" i="0" u="none" strike="noStrike" cap="none" spc="0" baseline="0">
          <a:solidFill>
            <a:srgbClr val="FFFFFF"/>
          </a:solidFill>
          <a:uFillTx/>
          <a:latin typeface="+mj-lt"/>
          <a:ea typeface="+mj-ea"/>
          <a:cs typeface="+mj-cs"/>
          <a:sym typeface="Century Gothic"/>
        </a:defRPr>
      </a:lvl4pPr>
      <a:lvl5pPr marL="2155371" marR="0" indent="-326571" algn="l" defTabSz="457200" rtl="0" latinLnBrk="0">
        <a:lnSpc>
          <a:spcPct val="100000"/>
        </a:lnSpc>
        <a:spcBef>
          <a:spcPts val="1000"/>
        </a:spcBef>
        <a:spcAft>
          <a:spcPts val="0"/>
        </a:spcAft>
        <a:buClr>
          <a:srgbClr val="AAA7BC"/>
        </a:buClr>
        <a:buSzPct val="80000"/>
        <a:buFontTx/>
        <a:buChar char=""/>
        <a:tabLst/>
        <a:defRPr sz="2000" b="0" i="0" u="none" strike="noStrike" cap="none" spc="0" baseline="0">
          <a:solidFill>
            <a:srgbClr val="FFFFFF"/>
          </a:solidFill>
          <a:uFillTx/>
          <a:latin typeface="+mj-lt"/>
          <a:ea typeface="+mj-ea"/>
          <a:cs typeface="+mj-cs"/>
          <a:sym typeface="Century Gothic"/>
        </a:defRPr>
      </a:lvl5pPr>
      <a:lvl6pPr marL="2603971" marR="0" indent="-326571" algn="l" defTabSz="457200" rtl="0" latinLnBrk="0">
        <a:lnSpc>
          <a:spcPct val="100000"/>
        </a:lnSpc>
        <a:spcBef>
          <a:spcPts val="1000"/>
        </a:spcBef>
        <a:spcAft>
          <a:spcPts val="0"/>
        </a:spcAft>
        <a:buClr>
          <a:srgbClr val="AAA7BC"/>
        </a:buClr>
        <a:buSzPct val="80000"/>
        <a:buFontTx/>
        <a:buChar char=""/>
        <a:tabLst/>
        <a:defRPr sz="2000" b="0" i="0" u="none" strike="noStrike" cap="none" spc="0" baseline="0">
          <a:solidFill>
            <a:srgbClr val="FFFFFF"/>
          </a:solidFill>
          <a:uFillTx/>
          <a:latin typeface="+mj-lt"/>
          <a:ea typeface="+mj-ea"/>
          <a:cs typeface="+mj-cs"/>
          <a:sym typeface="Century Gothic"/>
        </a:defRPr>
      </a:lvl6pPr>
      <a:lvl7pPr marL="3069771" marR="0" indent="-326571" algn="l" defTabSz="457200" rtl="0" latinLnBrk="0">
        <a:lnSpc>
          <a:spcPct val="100000"/>
        </a:lnSpc>
        <a:spcBef>
          <a:spcPts val="1000"/>
        </a:spcBef>
        <a:spcAft>
          <a:spcPts val="0"/>
        </a:spcAft>
        <a:buClr>
          <a:srgbClr val="AAA7BC"/>
        </a:buClr>
        <a:buSzPct val="80000"/>
        <a:buFontTx/>
        <a:buChar char=""/>
        <a:tabLst/>
        <a:defRPr sz="2000" b="0" i="0" u="none" strike="noStrike" cap="none" spc="0" baseline="0">
          <a:solidFill>
            <a:srgbClr val="FFFFFF"/>
          </a:solidFill>
          <a:uFillTx/>
          <a:latin typeface="+mj-lt"/>
          <a:ea typeface="+mj-ea"/>
          <a:cs typeface="+mj-cs"/>
          <a:sym typeface="Century Gothic"/>
        </a:defRPr>
      </a:lvl7pPr>
      <a:lvl8pPr marL="3526971" marR="0" indent="-326571" algn="l" defTabSz="457200" rtl="0" latinLnBrk="0">
        <a:lnSpc>
          <a:spcPct val="100000"/>
        </a:lnSpc>
        <a:spcBef>
          <a:spcPts val="1000"/>
        </a:spcBef>
        <a:spcAft>
          <a:spcPts val="0"/>
        </a:spcAft>
        <a:buClr>
          <a:srgbClr val="AAA7BC"/>
        </a:buClr>
        <a:buSzPct val="80000"/>
        <a:buFontTx/>
        <a:buChar char=""/>
        <a:tabLst/>
        <a:defRPr sz="2000" b="0" i="0" u="none" strike="noStrike" cap="none" spc="0" baseline="0">
          <a:solidFill>
            <a:srgbClr val="FFFFFF"/>
          </a:solidFill>
          <a:uFillTx/>
          <a:latin typeface="+mj-lt"/>
          <a:ea typeface="+mj-ea"/>
          <a:cs typeface="+mj-cs"/>
          <a:sym typeface="Century Gothic"/>
        </a:defRPr>
      </a:lvl8pPr>
      <a:lvl9pPr marL="3984171" marR="0" indent="-326571" algn="l" defTabSz="457200" rtl="0" latinLnBrk="0">
        <a:lnSpc>
          <a:spcPct val="100000"/>
        </a:lnSpc>
        <a:spcBef>
          <a:spcPts val="1000"/>
        </a:spcBef>
        <a:spcAft>
          <a:spcPts val="0"/>
        </a:spcAft>
        <a:buClr>
          <a:srgbClr val="AAA7BC"/>
        </a:buClr>
        <a:buSzPct val="80000"/>
        <a:buFontTx/>
        <a:buChar char=""/>
        <a:tabLst/>
        <a:defRPr sz="2000" b="0" i="0" u="none" strike="noStrike" cap="none" spc="0" baseline="0">
          <a:solidFill>
            <a:srgbClr val="FFFFFF"/>
          </a:solidFill>
          <a:uFillTx/>
          <a:latin typeface="+mj-lt"/>
          <a:ea typeface="+mj-ea"/>
          <a:cs typeface="+mj-cs"/>
          <a:sym typeface="Century Gothic"/>
        </a:defRPr>
      </a:lvl9pPr>
    </p:bodyStyle>
    <p:otherStyle>
      <a:lvl1pPr marL="0" marR="0" indent="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1pPr>
      <a:lvl2pPr marL="0" marR="0" indent="4572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2pPr>
      <a:lvl3pPr marL="0" marR="0" indent="9144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3pPr>
      <a:lvl4pPr marL="0" marR="0" indent="13716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4pPr>
      <a:lvl5pPr marL="0" marR="0" indent="18288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5pPr>
      <a:lvl6pPr marL="0" marR="0" indent="22860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6pPr>
      <a:lvl7pPr marL="0" marR="0" indent="27432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7pPr>
      <a:lvl8pPr marL="0" marR="0" indent="32004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8pPr>
      <a:lvl9pPr marL="0" marR="0" indent="36576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itolo 1"/>
          <p:cNvSpPr txBox="1">
            <a:spLocks noGrp="1"/>
          </p:cNvSpPr>
          <p:nvPr>
            <p:ph type="ctrTitle"/>
          </p:nvPr>
        </p:nvSpPr>
        <p:spPr>
          <a:xfrm>
            <a:off x="1154954" y="1447799"/>
            <a:ext cx="8825660" cy="3329582"/>
          </a:xfrm>
          <a:prstGeom prst="rect">
            <a:avLst/>
          </a:prstGeom>
        </p:spPr>
        <p:txBody>
          <a:bodyPr/>
          <a:lstStyle/>
          <a:p>
            <a:endParaRPr/>
          </a:p>
        </p:txBody>
      </p:sp>
      <p:sp>
        <p:nvSpPr>
          <p:cNvPr id="260" name="Sottotitolo 2"/>
          <p:cNvSpPr txBox="1">
            <a:spLocks noGrp="1"/>
          </p:cNvSpPr>
          <p:nvPr>
            <p:ph type="subTitle" sz="quarter" idx="1"/>
          </p:nvPr>
        </p:nvSpPr>
        <p:spPr>
          <a:xfrm>
            <a:off x="1154954" y="4777380"/>
            <a:ext cx="8825660" cy="861421"/>
          </a:xfrm>
          <a:prstGeom prst="rect">
            <a:avLst/>
          </a:prstGeom>
        </p:spPr>
        <p:txBody>
          <a:bodyPr/>
          <a:lstStyle/>
          <a:p>
            <a:endParaRPr/>
          </a:p>
        </p:txBody>
      </p:sp>
      <p:pic>
        <p:nvPicPr>
          <p:cNvPr id="261" name="Immagine 4" descr="Immagine 4"/>
          <p:cNvPicPr>
            <a:picLocks noChangeAspect="1"/>
          </p:cNvPicPr>
          <p:nvPr/>
        </p:nvPicPr>
        <p:blipFill>
          <a:blip r:embed="rId2"/>
          <a:stretch>
            <a:fillRect/>
          </a:stretch>
        </p:blipFill>
        <p:spPr>
          <a:xfrm>
            <a:off x="0" y="0"/>
            <a:ext cx="12192000" cy="6858000"/>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itolo 1"/>
          <p:cNvSpPr txBox="1">
            <a:spLocks noGrp="1"/>
          </p:cNvSpPr>
          <p:nvPr>
            <p:ph type="title"/>
          </p:nvPr>
        </p:nvSpPr>
        <p:spPr>
          <a:xfrm>
            <a:off x="646111" y="452717"/>
            <a:ext cx="9404723" cy="1400532"/>
          </a:xfrm>
          <a:prstGeom prst="rect">
            <a:avLst/>
          </a:prstGeom>
        </p:spPr>
        <p:txBody>
          <a:bodyPr/>
          <a:lstStyle>
            <a:lvl1pPr algn="ctr">
              <a:defRPr sz="4400">
                <a:solidFill>
                  <a:srgbClr val="FFB401"/>
                </a:solidFill>
              </a:defRPr>
            </a:lvl1pPr>
          </a:lstStyle>
          <a:p>
            <a:r>
              <a:t>TEAM</a:t>
            </a:r>
          </a:p>
        </p:txBody>
      </p:sp>
      <p:sp>
        <p:nvSpPr>
          <p:cNvPr id="264" name="Segnaposto contenuto 2"/>
          <p:cNvSpPr txBox="1">
            <a:spLocks noGrp="1"/>
          </p:cNvSpPr>
          <p:nvPr>
            <p:ph type="body" idx="1"/>
          </p:nvPr>
        </p:nvSpPr>
        <p:spPr>
          <a:xfrm>
            <a:off x="1103311" y="2052917"/>
            <a:ext cx="8946543" cy="4195482"/>
          </a:xfrm>
          <a:prstGeom prst="rect">
            <a:avLst/>
          </a:prstGeom>
        </p:spPr>
        <p:txBody>
          <a:bodyPr/>
          <a:lstStyle/>
          <a:p>
            <a:pPr marL="0" indent="0" algn="just">
              <a:buSzTx/>
              <a:buFont typeface="Wingdings 3"/>
              <a:buNone/>
            </a:pPr>
            <a:r>
              <a:rPr dirty="0"/>
              <a:t>We are a group of</a:t>
            </a:r>
            <a:r>
              <a:rPr lang="it-IT" dirty="0"/>
              <a:t> </a:t>
            </a:r>
            <a:r>
              <a:rPr lang="it-IT" dirty="0" err="1"/>
              <a:t>students</a:t>
            </a:r>
            <a:r>
              <a:rPr lang="it-IT" dirty="0"/>
              <a:t> </a:t>
            </a:r>
            <a:r>
              <a:rPr dirty="0"/>
              <a:t>attending the fourth year of secondary school ITIS Mario </a:t>
            </a:r>
            <a:r>
              <a:rPr dirty="0" err="1"/>
              <a:t>Delpozzo</a:t>
            </a:r>
            <a:r>
              <a:rPr dirty="0"/>
              <a:t>, Cuneo.</a:t>
            </a:r>
          </a:p>
          <a:p>
            <a:pPr marL="0" indent="0" algn="just">
              <a:buSzTx/>
              <a:buFont typeface="Wingdings 3"/>
              <a:buNone/>
            </a:pPr>
            <a:r>
              <a:rPr dirty="0"/>
              <a:t>Each of us dealt with a very specific area of the project:</a:t>
            </a:r>
          </a:p>
          <a:p>
            <a:pPr marL="0" indent="0" algn="just">
              <a:buSzTx/>
              <a:buFont typeface="Wingdings 3"/>
              <a:buNone/>
            </a:pPr>
            <a:r>
              <a:rPr dirty="0" err="1"/>
              <a:t>Menardi</a:t>
            </a:r>
            <a:r>
              <a:rPr dirty="0"/>
              <a:t> </a:t>
            </a:r>
            <a:r>
              <a:rPr dirty="0" err="1"/>
              <a:t>Samuele</a:t>
            </a:r>
            <a:r>
              <a:rPr dirty="0"/>
              <a:t>, the leader, who takes care of the </a:t>
            </a:r>
            <a:r>
              <a:rPr dirty="0" err="1"/>
              <a:t>organisation</a:t>
            </a:r>
            <a:r>
              <a:rPr dirty="0"/>
              <a:t> of the work and coordination of the team in addition to the study, development and programming of the Muse2 sensor</a:t>
            </a:r>
            <a:r>
              <a:rPr lang="it-IT" dirty="0"/>
              <a:t> with Leardi</a:t>
            </a:r>
            <a:r>
              <a:rPr dirty="0"/>
              <a:t>.</a:t>
            </a:r>
          </a:p>
          <a:p>
            <a:pPr marL="0" indent="0" algn="just">
              <a:buSzTx/>
              <a:buFont typeface="Wingdings 3"/>
              <a:buNone/>
            </a:pPr>
            <a:r>
              <a:rPr dirty="0" err="1"/>
              <a:t>Giraudo</a:t>
            </a:r>
            <a:r>
              <a:rPr dirty="0"/>
              <a:t> Giacomo and Pellegrino Gabriele, drone managers, development, study, and drone programming.</a:t>
            </a:r>
          </a:p>
          <a:p>
            <a:pPr marL="0" indent="0" algn="just">
              <a:buSzTx/>
              <a:buFont typeface="Wingdings 3"/>
              <a:buNone/>
            </a:pPr>
            <a:r>
              <a:rPr dirty="0"/>
              <a:t>Serra Alberto, </a:t>
            </a:r>
            <a:r>
              <a:rPr lang="it-IT" dirty="0" err="1"/>
              <a:t>qr</a:t>
            </a:r>
            <a:r>
              <a:rPr lang="it-IT" dirty="0"/>
              <a:t> code </a:t>
            </a:r>
            <a:r>
              <a:rPr dirty="0"/>
              <a:t>managers, study</a:t>
            </a:r>
            <a:r>
              <a:rPr lang="it-IT" dirty="0"/>
              <a:t> and</a:t>
            </a:r>
            <a:r>
              <a:rPr dirty="0"/>
              <a:t> development of the</a:t>
            </a:r>
            <a:r>
              <a:rPr lang="it-IT" dirty="0"/>
              <a:t> </a:t>
            </a:r>
            <a:r>
              <a:rPr lang="it-IT" dirty="0" err="1"/>
              <a:t>qr</a:t>
            </a:r>
            <a:r>
              <a:rPr lang="it-IT" dirty="0"/>
              <a:t> </a:t>
            </a:r>
            <a:r>
              <a:rPr lang="it-IT" dirty="0" err="1"/>
              <a:t>codes</a:t>
            </a:r>
            <a:r>
              <a:rPr dirty="0"/>
              <a:t>.</a:t>
            </a:r>
          </a:p>
        </p:txBody>
      </p:sp>
      <p:sp>
        <p:nvSpPr>
          <p:cNvPr id="265" name="Rettangolo 4"/>
          <p:cNvSpPr/>
          <p:nvPr/>
        </p:nvSpPr>
        <p:spPr>
          <a:xfrm>
            <a:off x="10416988" y="-1"/>
            <a:ext cx="720001" cy="1201271"/>
          </a:xfrm>
          <a:prstGeom prst="rect">
            <a:avLst/>
          </a:prstGeom>
          <a:solidFill>
            <a:srgbClr val="FFB401"/>
          </a:solidFill>
          <a:ln w="19050" cap="rnd">
            <a:solidFill>
              <a:srgbClr val="266C88"/>
            </a:solidFill>
          </a:ln>
        </p:spPr>
        <p:txBody>
          <a:bodyPr lIns="45719" rIns="45719" anchor="ctr"/>
          <a:lstStyle/>
          <a:p>
            <a:pPr algn="ctr">
              <a:defRPr>
                <a:solidFill>
                  <a:srgbClr val="FFFFFF"/>
                </a:solidFill>
              </a:defRPr>
            </a:pPr>
            <a:endParaRPr/>
          </a:p>
        </p:txBody>
      </p:sp>
    </p:spTree>
  </p:cSld>
  <p:clrMapOvr>
    <a:masterClrMapping/>
  </p:clrMapOvr>
  <mc:AlternateContent xmlns:mc="http://schemas.openxmlformats.org/markup-compatibility/2006" xmlns:p14="http://schemas.microsoft.com/office/powerpoint/2010/main">
    <mc:Choice Requires="p14">
      <p:transition spd="slow" p14:dur="1200">
        <p14:warp dir="in"/>
      </p:transition>
    </mc:Choice>
    <mc:Fallback xmlns:a14="http://schemas.microsoft.com/office/drawing/2010/main" xmlns:m="http://schemas.openxmlformats.org/officeDocument/2006/math"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itolo 1"/>
          <p:cNvSpPr txBox="1">
            <a:spLocks noGrp="1"/>
          </p:cNvSpPr>
          <p:nvPr>
            <p:ph type="title"/>
          </p:nvPr>
        </p:nvSpPr>
        <p:spPr>
          <a:xfrm>
            <a:off x="646111" y="452717"/>
            <a:ext cx="9404723" cy="1400532"/>
          </a:xfrm>
          <a:prstGeom prst="rect">
            <a:avLst/>
          </a:prstGeom>
        </p:spPr>
        <p:txBody>
          <a:bodyPr/>
          <a:lstStyle>
            <a:lvl1pPr algn="ctr">
              <a:defRPr sz="4400">
                <a:solidFill>
                  <a:srgbClr val="FFB401"/>
                </a:solidFill>
              </a:defRPr>
            </a:lvl1pPr>
          </a:lstStyle>
          <a:p>
            <a:r>
              <a:t>PROJECT</a:t>
            </a:r>
          </a:p>
        </p:txBody>
      </p:sp>
      <p:sp>
        <p:nvSpPr>
          <p:cNvPr id="268" name="Segnaposto contenuto 2"/>
          <p:cNvSpPr txBox="1">
            <a:spLocks noGrp="1"/>
          </p:cNvSpPr>
          <p:nvPr>
            <p:ph type="body" idx="1"/>
          </p:nvPr>
        </p:nvSpPr>
        <p:spPr>
          <a:xfrm>
            <a:off x="1103311" y="2052917"/>
            <a:ext cx="8946543" cy="4195482"/>
          </a:xfrm>
          <a:prstGeom prst="rect">
            <a:avLst/>
          </a:prstGeom>
        </p:spPr>
        <p:txBody>
          <a:bodyPr/>
          <a:lstStyle>
            <a:lvl1pPr marL="0" indent="0" algn="just">
              <a:buSzTx/>
              <a:buFont typeface="Wingdings 3"/>
              <a:buNone/>
            </a:lvl1pPr>
          </a:lstStyle>
          <a:p>
            <a:r>
              <a:rPr dirty="0"/>
              <a:t>Our project is thought for people suffering from ALS (Amyotrophic Lateral Sclerosis) or multiple sclerosis and allow</a:t>
            </a:r>
            <a:r>
              <a:rPr lang="it-IT" dirty="0"/>
              <a:t>s</a:t>
            </a:r>
            <a:r>
              <a:rPr dirty="0"/>
              <a:t> them to visit museums directly from their home through a drone called Tello. For people suffering from ASL </a:t>
            </a:r>
            <a:r>
              <a:rPr lang="it-IT" dirty="0" err="1"/>
              <a:t>who</a:t>
            </a:r>
            <a:r>
              <a:rPr dirty="0"/>
              <a:t>, in the advanced states of the disease, can't move any muscle, we developed an automatic flight mode. The user can continue to use the power of the brain concentration. We are able to catch brain waves through a device called Muse2. After receiving a minimum signal of concentration, the drone rises and follows a pre-set path, in which it scans the </a:t>
            </a:r>
            <a:r>
              <a:rPr dirty="0" err="1"/>
              <a:t>qr</a:t>
            </a:r>
            <a:r>
              <a:rPr dirty="0"/>
              <a:t> codes and shows the corresponding image of a certain </a:t>
            </a:r>
            <a:r>
              <a:rPr lang="it-IT" dirty="0"/>
              <a:t>work of art</a:t>
            </a:r>
            <a:r>
              <a:rPr dirty="0"/>
              <a:t>. While, if users are suffering from multiple sclerosis and they can move neck muscles, they can activate a second mode based on the movements of the neck to manage the direction of the drone in museums. Everything is developed in python.</a:t>
            </a:r>
          </a:p>
        </p:txBody>
      </p:sp>
      <p:sp>
        <p:nvSpPr>
          <p:cNvPr id="269" name="Rettangolo 3"/>
          <p:cNvSpPr/>
          <p:nvPr/>
        </p:nvSpPr>
        <p:spPr>
          <a:xfrm>
            <a:off x="10416988" y="-1"/>
            <a:ext cx="720001" cy="1201271"/>
          </a:xfrm>
          <a:prstGeom prst="rect">
            <a:avLst/>
          </a:prstGeom>
          <a:solidFill>
            <a:srgbClr val="FFB401"/>
          </a:solidFill>
          <a:ln w="19050" cap="rnd">
            <a:solidFill>
              <a:srgbClr val="266C88"/>
            </a:solidFill>
          </a:ln>
        </p:spPr>
        <p:txBody>
          <a:bodyPr lIns="45719" rIns="45719" anchor="ctr"/>
          <a:lstStyle/>
          <a:p>
            <a:pPr algn="ctr">
              <a:defRPr>
                <a:solidFill>
                  <a:srgbClr val="FFFFFF"/>
                </a:solidFill>
              </a:defRPr>
            </a:pPr>
            <a:endParaRPr/>
          </a:p>
        </p:txBody>
      </p:sp>
    </p:spTree>
  </p:cSld>
  <p:clrMapOvr>
    <a:masterClrMapping/>
  </p:clrMapOvr>
  <mc:AlternateContent xmlns:mc="http://schemas.openxmlformats.org/markup-compatibility/2006" xmlns:p14="http://schemas.microsoft.com/office/powerpoint/2010/main">
    <mc:Choice Requires="p14">
      <p:transition spd="slow" p14:dur="1200">
        <p14:warp dir="in"/>
      </p:transition>
    </mc:Choice>
    <mc:Fallback xmlns:a14="http://schemas.microsoft.com/office/drawing/2010/main" xmlns:m="http://schemas.openxmlformats.org/officeDocument/2006/math"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itolo 1"/>
          <p:cNvSpPr txBox="1">
            <a:spLocks noGrp="1"/>
          </p:cNvSpPr>
          <p:nvPr>
            <p:ph type="title"/>
          </p:nvPr>
        </p:nvSpPr>
        <p:spPr>
          <a:xfrm>
            <a:off x="646111" y="452717"/>
            <a:ext cx="9404723" cy="1400532"/>
          </a:xfrm>
          <a:prstGeom prst="rect">
            <a:avLst/>
          </a:prstGeom>
        </p:spPr>
        <p:txBody>
          <a:bodyPr/>
          <a:lstStyle>
            <a:lvl1pPr algn="ctr">
              <a:defRPr sz="4400">
                <a:solidFill>
                  <a:srgbClr val="FFB401"/>
                </a:solidFill>
              </a:defRPr>
            </a:lvl1pPr>
          </a:lstStyle>
          <a:p>
            <a:r>
              <a:t>MUSE2</a:t>
            </a:r>
          </a:p>
        </p:txBody>
      </p:sp>
      <p:sp>
        <p:nvSpPr>
          <p:cNvPr id="272" name="Segnaposto contenuto 2"/>
          <p:cNvSpPr txBox="1">
            <a:spLocks noGrp="1"/>
          </p:cNvSpPr>
          <p:nvPr>
            <p:ph type="body" sz="quarter" idx="1"/>
          </p:nvPr>
        </p:nvSpPr>
        <p:spPr>
          <a:xfrm>
            <a:off x="1103312" y="1576933"/>
            <a:ext cx="6238370" cy="1594530"/>
          </a:xfrm>
          <a:prstGeom prst="rect">
            <a:avLst/>
          </a:prstGeom>
        </p:spPr>
        <p:txBody>
          <a:bodyPr/>
          <a:lstStyle>
            <a:lvl1pPr marL="0" indent="0">
              <a:lnSpc>
                <a:spcPct val="90000"/>
              </a:lnSpc>
              <a:buSzTx/>
              <a:buFont typeface="Wingdings 3"/>
              <a:buNone/>
            </a:lvl1pPr>
          </a:lstStyle>
          <a:p>
            <a:r>
              <a:t>Muse 2 is a multi-sensor meditation device that provides real-time feedback on your brain activity, heart rate, breathing, and body movements to help you build a consistent meditation practice.</a:t>
            </a:r>
          </a:p>
        </p:txBody>
      </p:sp>
      <p:pic>
        <p:nvPicPr>
          <p:cNvPr id="273" name="Immagine 4" descr="Immagine 4"/>
          <p:cNvPicPr>
            <a:picLocks noChangeAspect="1"/>
          </p:cNvPicPr>
          <p:nvPr/>
        </p:nvPicPr>
        <p:blipFill>
          <a:blip r:embed="rId2"/>
          <a:stretch>
            <a:fillRect/>
          </a:stretch>
        </p:blipFill>
        <p:spPr>
          <a:xfrm>
            <a:off x="7341681" y="1576933"/>
            <a:ext cx="4366639" cy="4671466"/>
          </a:xfrm>
          <a:prstGeom prst="rect">
            <a:avLst/>
          </a:prstGeom>
          <a:ln w="12700">
            <a:miter lim="400000"/>
          </a:ln>
        </p:spPr>
      </p:pic>
      <p:pic>
        <p:nvPicPr>
          <p:cNvPr id="274" name="Immagine 6" descr="Immagine 6"/>
          <p:cNvPicPr>
            <a:picLocks noChangeAspect="1"/>
          </p:cNvPicPr>
          <p:nvPr/>
        </p:nvPicPr>
        <p:blipFill>
          <a:blip r:embed="rId3"/>
          <a:srcRect l="5942" t="6978" r="12695" b="3313"/>
          <a:stretch>
            <a:fillRect/>
          </a:stretch>
        </p:blipFill>
        <p:spPr>
          <a:xfrm>
            <a:off x="1365810" y="3171462"/>
            <a:ext cx="5034990" cy="2683913"/>
          </a:xfrm>
          <a:prstGeom prst="rect">
            <a:avLst/>
          </a:prstGeom>
          <a:ln w="12700">
            <a:miter lim="400000"/>
          </a:ln>
        </p:spPr>
      </p:pic>
      <p:sp>
        <p:nvSpPr>
          <p:cNvPr id="275" name="Rettangolo 3"/>
          <p:cNvSpPr/>
          <p:nvPr/>
        </p:nvSpPr>
        <p:spPr>
          <a:xfrm>
            <a:off x="10416988" y="-1"/>
            <a:ext cx="720001" cy="1201271"/>
          </a:xfrm>
          <a:prstGeom prst="rect">
            <a:avLst/>
          </a:prstGeom>
          <a:solidFill>
            <a:srgbClr val="FFB401"/>
          </a:solidFill>
          <a:ln w="19050" cap="rnd">
            <a:solidFill>
              <a:srgbClr val="266C88"/>
            </a:solidFill>
          </a:ln>
        </p:spPr>
        <p:txBody>
          <a:bodyPr lIns="45719" rIns="45719" anchor="ctr"/>
          <a:lstStyle/>
          <a:p>
            <a:pPr algn="ctr">
              <a:defRPr>
                <a:solidFill>
                  <a:srgbClr val="FFFFFF"/>
                </a:solidFill>
              </a:defRPr>
            </a:pPr>
            <a:endParaRPr/>
          </a:p>
        </p:txBody>
      </p:sp>
    </p:spTree>
  </p:cSld>
  <p:clrMapOvr>
    <a:masterClrMapping/>
  </p:clrMapOvr>
  <mc:AlternateContent xmlns:mc="http://schemas.openxmlformats.org/markup-compatibility/2006" xmlns:p14="http://schemas.microsoft.com/office/powerpoint/2010/main">
    <mc:Choice Requires="p14">
      <p:transition spd="slow" p14:dur="1200">
        <p14:warp dir="in"/>
      </p:transition>
    </mc:Choice>
    <mc:Fallback xmlns:a14="http://schemas.microsoft.com/office/drawing/2010/main" xmlns:m="http://schemas.openxmlformats.org/officeDocument/2006/math"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itolo 1"/>
          <p:cNvSpPr txBox="1">
            <a:spLocks noGrp="1"/>
          </p:cNvSpPr>
          <p:nvPr>
            <p:ph type="title"/>
          </p:nvPr>
        </p:nvSpPr>
        <p:spPr>
          <a:xfrm>
            <a:off x="1561542" y="501916"/>
            <a:ext cx="9404723" cy="1400531"/>
          </a:xfrm>
          <a:prstGeom prst="rect">
            <a:avLst/>
          </a:prstGeom>
        </p:spPr>
        <p:txBody>
          <a:bodyPr/>
          <a:lstStyle/>
          <a:p>
            <a:pPr algn="ctr">
              <a:defRPr sz="4400">
                <a:solidFill>
                  <a:srgbClr val="FFB401"/>
                </a:solidFill>
              </a:defRPr>
            </a:pPr>
            <a:r>
              <a:t>TELLO</a:t>
            </a:r>
            <a:r>
              <a:rPr sz="4200">
                <a:solidFill>
                  <a:srgbClr val="CEDBE6"/>
                </a:solidFill>
              </a:rPr>
              <a:t> </a:t>
            </a:r>
            <a:r>
              <a:t>DRONE</a:t>
            </a:r>
          </a:p>
        </p:txBody>
      </p:sp>
      <p:sp>
        <p:nvSpPr>
          <p:cNvPr id="278" name="Segnaposto contenuto 2"/>
          <p:cNvSpPr txBox="1">
            <a:spLocks noGrp="1"/>
          </p:cNvSpPr>
          <p:nvPr>
            <p:ph type="body" sz="half" idx="1"/>
          </p:nvPr>
        </p:nvSpPr>
        <p:spPr>
          <a:xfrm>
            <a:off x="981919" y="1543631"/>
            <a:ext cx="10563971" cy="2951837"/>
          </a:xfrm>
          <a:prstGeom prst="rect">
            <a:avLst/>
          </a:prstGeom>
        </p:spPr>
        <p:txBody>
          <a:bodyPr/>
          <a:lstStyle/>
          <a:p>
            <a:pPr marL="0" indent="0" algn="just">
              <a:lnSpc>
                <a:spcPct val="90000"/>
              </a:lnSpc>
              <a:buSzTx/>
              <a:buFont typeface="Wingdings 3"/>
              <a:buNone/>
            </a:pPr>
            <a:r>
              <a:t>The DJI Tello Drone is made in collaboration with Ryze Tech and developed to be a fun and educational quadcopter drone. The included battery allows 13 minutes of flight with a full charge.</a:t>
            </a:r>
          </a:p>
          <a:p>
            <a:pPr marL="0" indent="0" algn="just">
              <a:lnSpc>
                <a:spcPct val="90000"/>
              </a:lnSpc>
              <a:buSzTx/>
              <a:buFont typeface="Wingdings 3"/>
              <a:buNone/>
            </a:pPr>
            <a:r>
              <a:t>The front of the Tello has a camera that can play 720p video and capture 5 megapixel photos during flight. The intelligent flight processor can coordinate camera movements for a number of custom recording angles. The positioning system uses a downward facing camera to ensure stable movement in motion when needed. In addition to the above battery, the Tello also contains four pairs of propellers and propeller guards.</a:t>
            </a:r>
          </a:p>
        </p:txBody>
      </p:sp>
      <p:pic>
        <p:nvPicPr>
          <p:cNvPr id="279" name="Immagine 4" descr="Immagine 4"/>
          <p:cNvPicPr>
            <a:picLocks noChangeAspect="1"/>
          </p:cNvPicPr>
          <p:nvPr/>
        </p:nvPicPr>
        <p:blipFill>
          <a:blip r:embed="rId2"/>
          <a:stretch>
            <a:fillRect/>
          </a:stretch>
        </p:blipFill>
        <p:spPr>
          <a:xfrm>
            <a:off x="3838575" y="3986996"/>
            <a:ext cx="4514850" cy="3009901"/>
          </a:xfrm>
          <a:prstGeom prst="rect">
            <a:avLst/>
          </a:prstGeom>
          <a:ln w="12700">
            <a:miter lim="400000"/>
          </a:ln>
        </p:spPr>
      </p:pic>
      <p:sp>
        <p:nvSpPr>
          <p:cNvPr id="280" name="Rettangolo 3"/>
          <p:cNvSpPr/>
          <p:nvPr/>
        </p:nvSpPr>
        <p:spPr>
          <a:xfrm>
            <a:off x="10399059" y="-1"/>
            <a:ext cx="746895" cy="1228168"/>
          </a:xfrm>
          <a:prstGeom prst="rect">
            <a:avLst/>
          </a:prstGeom>
          <a:solidFill>
            <a:srgbClr val="FFB401"/>
          </a:solidFill>
          <a:ln w="19050" cap="rnd">
            <a:solidFill>
              <a:srgbClr val="266C88"/>
            </a:solidFill>
          </a:ln>
        </p:spPr>
        <p:txBody>
          <a:bodyPr lIns="45719" rIns="45719" anchor="ctr"/>
          <a:lstStyle/>
          <a:p>
            <a:pPr algn="ctr">
              <a:defRPr>
                <a:solidFill>
                  <a:srgbClr val="FFFFFF"/>
                </a:solidFill>
              </a:defRPr>
            </a:pPr>
            <a:endParaRPr/>
          </a:p>
        </p:txBody>
      </p:sp>
    </p:spTree>
  </p:cSld>
  <p:clrMapOvr>
    <a:masterClrMapping/>
  </p:clrMapOvr>
  <mc:AlternateContent xmlns:mc="http://schemas.openxmlformats.org/markup-compatibility/2006" xmlns:p14="http://schemas.microsoft.com/office/powerpoint/2010/main">
    <mc:Choice Requires="p14">
      <p:transition spd="slow" p14:dur="1200">
        <p14:warp dir="in"/>
      </p:transition>
    </mc:Choice>
    <mc:Fallback xmlns:a14="http://schemas.microsoft.com/office/drawing/2010/main" xmlns:m="http://schemas.openxmlformats.org/officeDocument/2006/math"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itolo 1"/>
          <p:cNvSpPr txBox="1">
            <a:spLocks noGrp="1"/>
          </p:cNvSpPr>
          <p:nvPr>
            <p:ph type="title"/>
          </p:nvPr>
        </p:nvSpPr>
        <p:spPr>
          <a:xfrm>
            <a:off x="1393638" y="2028469"/>
            <a:ext cx="9404723" cy="1400531"/>
          </a:xfrm>
          <a:prstGeom prst="rect">
            <a:avLst/>
          </a:prstGeom>
        </p:spPr>
        <p:txBody>
          <a:bodyPr/>
          <a:lstStyle/>
          <a:p>
            <a:pPr algn="ctr" defTabSz="219455">
              <a:defRPr sz="2016">
                <a:solidFill>
                  <a:srgbClr val="FFB401"/>
                </a:solidFill>
              </a:defRPr>
            </a:pPr>
            <a:r>
              <a:rPr dirty="0"/>
              <a:t>THANKS FOR YOUR ATTENTION </a:t>
            </a:r>
            <a:br>
              <a:rPr dirty="0"/>
            </a:br>
            <a:br>
              <a:rPr dirty="0"/>
            </a:br>
            <a:br>
              <a:rPr dirty="0"/>
            </a:br>
            <a:r>
              <a:rPr dirty="0"/>
              <a:t>THE END</a:t>
            </a:r>
          </a:p>
        </p:txBody>
      </p:sp>
      <p:sp>
        <p:nvSpPr>
          <p:cNvPr id="283" name="Rettangolo 3"/>
          <p:cNvSpPr/>
          <p:nvPr/>
        </p:nvSpPr>
        <p:spPr>
          <a:xfrm>
            <a:off x="10399059" y="-1"/>
            <a:ext cx="746895" cy="1228168"/>
          </a:xfrm>
          <a:prstGeom prst="rect">
            <a:avLst/>
          </a:prstGeom>
          <a:solidFill>
            <a:srgbClr val="FFB401"/>
          </a:solidFill>
          <a:ln w="19050" cap="rnd">
            <a:solidFill>
              <a:srgbClr val="266C88"/>
            </a:solidFill>
          </a:ln>
        </p:spPr>
        <p:txBody>
          <a:bodyPr lIns="45719" rIns="45719" anchor="ctr"/>
          <a:lstStyle/>
          <a:p>
            <a:pPr algn="ctr">
              <a:defRPr>
                <a:solidFill>
                  <a:srgbClr val="FFFFFF"/>
                </a:solidFill>
              </a:defRPr>
            </a:pPr>
            <a:endParaRPr/>
          </a:p>
        </p:txBody>
      </p:sp>
    </p:spTree>
  </p:cSld>
  <p:clrMapOvr>
    <a:masterClrMapping/>
  </p:clrMapOvr>
  <p:transition spd="med"/>
</p:sld>
</file>

<file path=ppt/theme/theme1.xml><?xml version="1.0" encoding="utf-8"?>
<a:theme xmlns:a="http://schemas.openxmlformats.org/drawingml/2006/main" name="Ione">
  <a:themeElements>
    <a:clrScheme name="Ione">
      <a:dk1>
        <a:srgbClr val="000000"/>
      </a:dk1>
      <a:lt1>
        <a:srgbClr val="FFFFFF"/>
      </a:lt1>
      <a:dk2>
        <a:srgbClr val="A7A7A7"/>
      </a:dk2>
      <a:lt2>
        <a:srgbClr val="535353"/>
      </a:lt2>
      <a:accent1>
        <a:srgbClr val="3494BA"/>
      </a:accent1>
      <a:accent2>
        <a:srgbClr val="58B6C0"/>
      </a:accent2>
      <a:accent3>
        <a:srgbClr val="75BDA7"/>
      </a:accent3>
      <a:accent4>
        <a:srgbClr val="7A8C8E"/>
      </a:accent4>
      <a:accent5>
        <a:srgbClr val="84ACB6"/>
      </a:accent5>
      <a:accent6>
        <a:srgbClr val="2683C6"/>
      </a:accent6>
      <a:hlink>
        <a:srgbClr val="0000FF"/>
      </a:hlink>
      <a:folHlink>
        <a:srgbClr val="FF00FF"/>
      </a:folHlink>
    </a:clrScheme>
    <a:fontScheme name="Ione">
      <a:majorFont>
        <a:latin typeface="Century Gothic"/>
        <a:ea typeface="Century Gothic"/>
        <a:cs typeface="Century Gothic"/>
      </a:majorFont>
      <a:minorFont>
        <a:latin typeface="Helvetica"/>
        <a:ea typeface="Helvetica"/>
        <a:cs typeface="Helvetica"/>
      </a:minorFont>
    </a:fontScheme>
    <a:fmtScheme name="Io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4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one">
  <a:themeElements>
    <a:clrScheme name="Ione">
      <a:dk1>
        <a:srgbClr val="000000"/>
      </a:dk1>
      <a:lt1>
        <a:srgbClr val="FFFFFF"/>
      </a:lt1>
      <a:dk2>
        <a:srgbClr val="A7A7A7"/>
      </a:dk2>
      <a:lt2>
        <a:srgbClr val="535353"/>
      </a:lt2>
      <a:accent1>
        <a:srgbClr val="3494BA"/>
      </a:accent1>
      <a:accent2>
        <a:srgbClr val="58B6C0"/>
      </a:accent2>
      <a:accent3>
        <a:srgbClr val="75BDA7"/>
      </a:accent3>
      <a:accent4>
        <a:srgbClr val="7A8C8E"/>
      </a:accent4>
      <a:accent5>
        <a:srgbClr val="84ACB6"/>
      </a:accent5>
      <a:accent6>
        <a:srgbClr val="2683C6"/>
      </a:accent6>
      <a:hlink>
        <a:srgbClr val="0000FF"/>
      </a:hlink>
      <a:folHlink>
        <a:srgbClr val="FF00FF"/>
      </a:folHlink>
    </a:clrScheme>
    <a:fontScheme name="Ione">
      <a:majorFont>
        <a:latin typeface="Century Gothic"/>
        <a:ea typeface="Century Gothic"/>
        <a:cs typeface="Century Gothic"/>
      </a:majorFont>
      <a:minorFont>
        <a:latin typeface="Helvetica"/>
        <a:ea typeface="Helvetica"/>
        <a:cs typeface="Helvetica"/>
      </a:minorFont>
    </a:fontScheme>
    <a:fmtScheme name="Io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4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TotalTime>
  <Words>423</Words>
  <Application>Microsoft Office PowerPoint</Application>
  <PresentationFormat>Widescreen</PresentationFormat>
  <Paragraphs>14</Paragraphs>
  <Slides>6</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6</vt:i4>
      </vt:variant>
    </vt:vector>
  </HeadingPairs>
  <TitlesOfParts>
    <vt:vector size="10" baseType="lpstr">
      <vt:lpstr>Arial</vt:lpstr>
      <vt:lpstr>Century Gothic</vt:lpstr>
      <vt:lpstr>Wingdings 3</vt:lpstr>
      <vt:lpstr>Ione</vt:lpstr>
      <vt:lpstr>Presentazione standard di PowerPoint</vt:lpstr>
      <vt:lpstr>TEAM</vt:lpstr>
      <vt:lpstr>PROJECT</vt:lpstr>
      <vt:lpstr>MUSE2</vt:lpstr>
      <vt:lpstr>TELLO DRONE</vt:lpstr>
      <vt:lpstr>THANKS FOR YOUR ATTENTION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Gabri Pelle</dc:creator>
  <cp:lastModifiedBy>Demaria</cp:lastModifiedBy>
  <cp:revision>2</cp:revision>
  <dcterms:modified xsi:type="dcterms:W3CDTF">2023-04-05T07:24:16Z</dcterms:modified>
</cp:coreProperties>
</file>