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6" name="Shape 256"/>
          <p:cNvSpPr/>
          <p:nvPr>
            <p:ph type="sldImg"/>
          </p:nvPr>
        </p:nvSpPr>
        <p:spPr>
          <a:xfrm>
            <a:off x="1143000" y="685800"/>
            <a:ext cx="4572000" cy="3429000"/>
          </a:xfrm>
          <a:prstGeom prst="rect">
            <a:avLst/>
          </a:prstGeom>
        </p:spPr>
        <p:txBody>
          <a:bodyPr/>
          <a:lstStyle/>
          <a:p>
            <a:pPr/>
          </a:p>
        </p:txBody>
      </p:sp>
      <p:sp>
        <p:nvSpPr>
          <p:cNvPr id="257" name="Shape 25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Diapositiva titolo">
    <p:spTree>
      <p:nvGrpSpPr>
        <p:cNvPr id="1" name=""/>
        <p:cNvGrpSpPr/>
        <p:nvPr/>
      </p:nvGrpSpPr>
      <p:grpSpPr>
        <a:xfrm>
          <a:off x="0" y="0"/>
          <a:ext cx="0" cy="0"/>
          <a:chOff x="0" y="0"/>
          <a:chExt cx="0" cy="0"/>
        </a:xfrm>
      </p:grpSpPr>
      <p:pic>
        <p:nvPicPr>
          <p:cNvPr id="17"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8"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0"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21"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22"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3" name="Title Text"/>
          <p:cNvSpPr txBox="1"/>
          <p:nvPr>
            <p:ph type="title"/>
          </p:nvPr>
        </p:nvSpPr>
        <p:spPr>
          <a:xfrm>
            <a:off x="1154954" y="1447800"/>
            <a:ext cx="8825660" cy="3329581"/>
          </a:xfrm>
          <a:prstGeom prst="rect">
            <a:avLst/>
          </a:prstGeom>
        </p:spPr>
        <p:txBody>
          <a:bodyPr anchor="b">
            <a:normAutofit fontScale="100000" lnSpcReduction="0"/>
          </a:bodyPr>
          <a:lstStyle>
            <a:lvl1pPr>
              <a:defRPr sz="7200"/>
            </a:lvl1pPr>
          </a:lstStyle>
          <a:p>
            <a:pPr/>
            <a:r>
              <a:t>Title Text</a:t>
            </a:r>
          </a:p>
        </p:txBody>
      </p:sp>
      <p:sp>
        <p:nvSpPr>
          <p:cNvPr id="24" name="Body Level One…"/>
          <p:cNvSpPr txBox="1"/>
          <p:nvPr>
            <p:ph type="body" sz="quarter" idx="1"/>
          </p:nvPr>
        </p:nvSpPr>
        <p:spPr>
          <a:xfrm>
            <a:off x="1154954" y="4777380"/>
            <a:ext cx="8825660" cy="861421"/>
          </a:xfrm>
          <a:prstGeom prst="rect">
            <a:avLst/>
          </a:prstGeom>
        </p:spPr>
        <p:txBody>
          <a:bodyPr/>
          <a:lstStyle>
            <a:lvl1pPr marL="0" indent="0">
              <a:buClrTx/>
              <a:buSzTx/>
              <a:buNone/>
              <a:defRPr cap="all">
                <a:solidFill>
                  <a:srgbClr val="AAA7BC"/>
                </a:solidFill>
              </a:defRPr>
            </a:lvl1pPr>
            <a:lvl2pPr marL="0" indent="457200">
              <a:buClrTx/>
              <a:buSzTx/>
              <a:buNone/>
              <a:defRPr cap="all">
                <a:solidFill>
                  <a:srgbClr val="AAA7BC"/>
                </a:solidFill>
              </a:defRPr>
            </a:lvl2pPr>
            <a:lvl3pPr marL="0" indent="914400">
              <a:buClrTx/>
              <a:buSzTx/>
              <a:buNone/>
              <a:defRPr cap="all">
                <a:solidFill>
                  <a:srgbClr val="AAA7BC"/>
                </a:solidFill>
              </a:defRPr>
            </a:lvl3pPr>
            <a:lvl4pPr marL="0" indent="1371600">
              <a:buClrTx/>
              <a:buSzTx/>
              <a:buNone/>
              <a:defRPr cap="all">
                <a:solidFill>
                  <a:srgbClr val="AAA7BC"/>
                </a:solidFill>
              </a:defRPr>
            </a:lvl4pPr>
            <a:lvl5pPr marL="0" indent="1828800">
              <a:buClrTx/>
              <a:buSzTx/>
              <a:buNone/>
              <a:defRPr cap="all">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mmagine panoramica con didascalia">
    <p:spTree>
      <p:nvGrpSpPr>
        <p:cNvPr id="1" name=""/>
        <p:cNvGrpSpPr/>
        <p:nvPr/>
      </p:nvGrpSpPr>
      <p:grpSpPr>
        <a:xfrm>
          <a:off x="0" y="0"/>
          <a:ext cx="0" cy="0"/>
          <a:chOff x="0" y="0"/>
          <a:chExt cx="0" cy="0"/>
        </a:xfrm>
      </p:grpSpPr>
      <p:pic>
        <p:nvPicPr>
          <p:cNvPr id="146"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47"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48"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49"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150"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151"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52" name="Title Text"/>
          <p:cNvSpPr txBox="1"/>
          <p:nvPr>
            <p:ph type="title"/>
          </p:nvPr>
        </p:nvSpPr>
        <p:spPr>
          <a:xfrm>
            <a:off x="1154955" y="4800586"/>
            <a:ext cx="8825658" cy="566739"/>
          </a:xfrm>
          <a:prstGeom prst="rect">
            <a:avLst/>
          </a:prstGeom>
        </p:spPr>
        <p:txBody>
          <a:bodyPr anchor="b">
            <a:normAutofit fontScale="100000" lnSpcReduction="0"/>
          </a:bodyPr>
          <a:lstStyle>
            <a:lvl1pPr>
              <a:defRPr sz="2400"/>
            </a:lvl1pPr>
          </a:lstStyle>
          <a:p>
            <a:pPr/>
            <a:r>
              <a:t>Title Text</a:t>
            </a:r>
          </a:p>
        </p:txBody>
      </p:sp>
      <p:sp>
        <p:nvSpPr>
          <p:cNvPr id="153" name="Picture Placeholder 2"/>
          <p:cNvSpPr/>
          <p:nvPr>
            <p:ph type="pic" sz="half" idx="21"/>
          </p:nvPr>
        </p:nvSpPr>
        <p:spPr>
          <a:xfrm>
            <a:off x="1154954" y="685799"/>
            <a:ext cx="8825660" cy="3640668"/>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54" name="Body Level One…"/>
          <p:cNvSpPr txBox="1"/>
          <p:nvPr>
            <p:ph type="body" sz="quarter" idx="1"/>
          </p:nvPr>
        </p:nvSpPr>
        <p:spPr>
          <a:xfrm>
            <a:off x="1154955" y="5367325"/>
            <a:ext cx="8825657"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sottotitolo">
    <p:spTree>
      <p:nvGrpSpPr>
        <p:cNvPr id="1" name=""/>
        <p:cNvGrpSpPr/>
        <p:nvPr/>
      </p:nvGrpSpPr>
      <p:grpSpPr>
        <a:xfrm>
          <a:off x="0" y="0"/>
          <a:ext cx="0" cy="0"/>
          <a:chOff x="0" y="0"/>
          <a:chExt cx="0" cy="0"/>
        </a:xfrm>
      </p:grpSpPr>
      <p:pic>
        <p:nvPicPr>
          <p:cNvPr id="162"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63"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6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65"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166"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167"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68" name="Title Text"/>
          <p:cNvSpPr txBox="1"/>
          <p:nvPr>
            <p:ph type="title"/>
          </p:nvPr>
        </p:nvSpPr>
        <p:spPr>
          <a:xfrm>
            <a:off x="1154954" y="1447800"/>
            <a:ext cx="8825659" cy="1981200"/>
          </a:xfrm>
          <a:prstGeom prst="rect">
            <a:avLst/>
          </a:prstGeom>
        </p:spPr>
        <p:txBody>
          <a:bodyPr>
            <a:normAutofit fontScale="100000" lnSpcReduction="0"/>
          </a:bodyPr>
          <a:lstStyle>
            <a:lvl1pPr>
              <a:defRPr sz="4800"/>
            </a:lvl1pPr>
          </a:lstStyle>
          <a:p>
            <a:pPr/>
            <a:r>
              <a:t>Title Text</a:t>
            </a:r>
          </a:p>
        </p:txBody>
      </p:sp>
      <p:sp>
        <p:nvSpPr>
          <p:cNvPr id="169" name="Body Level One…"/>
          <p:cNvSpPr txBox="1"/>
          <p:nvPr>
            <p:ph type="body" sz="half" idx="1"/>
          </p:nvPr>
        </p:nvSpPr>
        <p:spPr>
          <a:xfrm>
            <a:off x="1154954" y="3657600"/>
            <a:ext cx="8825659" cy="2362200"/>
          </a:xfrm>
          <a:prstGeom prst="rect">
            <a:avLst/>
          </a:prstGeom>
        </p:spPr>
        <p:txBody>
          <a:bodyPr anchor="ctr"/>
          <a:lstStyle>
            <a:lvl1pPr marL="0" indent="0">
              <a:buClrTx/>
              <a:buSzTx/>
              <a:buNone/>
              <a:defRPr sz="1800"/>
            </a:lvl1pPr>
            <a:lvl2pPr marL="0" indent="457200">
              <a:buClrTx/>
              <a:buSzTx/>
              <a:buNone/>
              <a:defRPr sz="1800"/>
            </a:lvl2pPr>
            <a:lvl3pPr marL="0" indent="914400">
              <a:buClrTx/>
              <a:buSzTx/>
              <a:buNone/>
              <a:defRPr sz="1800"/>
            </a:lvl3pPr>
            <a:lvl4pPr marL="0" indent="1371600">
              <a:buClrTx/>
              <a:buSzTx/>
              <a:buNone/>
              <a:defRPr sz="1800"/>
            </a:lvl4pPr>
            <a:lvl5pPr marL="0" indent="1828800">
              <a:buClrTx/>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con didascalia">
    <p:spTree>
      <p:nvGrpSpPr>
        <p:cNvPr id="1" name=""/>
        <p:cNvGrpSpPr/>
        <p:nvPr/>
      </p:nvGrpSpPr>
      <p:grpSpPr>
        <a:xfrm>
          <a:off x="0" y="0"/>
          <a:ext cx="0" cy="0"/>
          <a:chOff x="0" y="0"/>
          <a:chExt cx="0" cy="0"/>
        </a:xfrm>
      </p:grpSpPr>
      <p:pic>
        <p:nvPicPr>
          <p:cNvPr id="177"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78"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7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80"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181"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182"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83" name="Title Text"/>
          <p:cNvSpPr txBox="1"/>
          <p:nvPr>
            <p:ph type="title"/>
          </p:nvPr>
        </p:nvSpPr>
        <p:spPr>
          <a:xfrm>
            <a:off x="1574800" y="1447800"/>
            <a:ext cx="7999316" cy="2323375"/>
          </a:xfrm>
          <a:prstGeom prst="rect">
            <a:avLst/>
          </a:prstGeom>
        </p:spPr>
        <p:txBody>
          <a:bodyPr>
            <a:normAutofit fontScale="100000" lnSpcReduction="0"/>
          </a:bodyPr>
          <a:lstStyle>
            <a:lvl1pPr>
              <a:defRPr sz="4800"/>
            </a:lvl1pPr>
          </a:lstStyle>
          <a:p>
            <a:pPr/>
            <a:r>
              <a:t>Title Text</a:t>
            </a:r>
          </a:p>
        </p:txBody>
      </p:sp>
      <p:sp>
        <p:nvSpPr>
          <p:cNvPr id="184" name="Body Level One…"/>
          <p:cNvSpPr txBox="1"/>
          <p:nvPr>
            <p:ph type="body" sz="quarter" idx="1"/>
          </p:nvPr>
        </p:nvSpPr>
        <p:spPr>
          <a:xfrm>
            <a:off x="1930400" y="3771174"/>
            <a:ext cx="7279649" cy="342175"/>
          </a:xfrm>
          <a:prstGeom prst="rect">
            <a:avLst/>
          </a:prstGeom>
        </p:spPr>
        <p:txBody>
          <a:bodyPr/>
          <a:lstStyle>
            <a:lvl1pPr marL="0" indent="0">
              <a:buClrTx/>
              <a:buSzTx/>
              <a:buNone/>
              <a:defRPr cap="small" sz="1400">
                <a:solidFill>
                  <a:srgbClr val="AAA7BC"/>
                </a:solidFill>
              </a:defRPr>
            </a:lvl1pPr>
            <a:lvl2pPr marL="0" indent="457200">
              <a:buClrTx/>
              <a:buSzTx/>
              <a:buNone/>
              <a:defRPr cap="small" sz="1400">
                <a:solidFill>
                  <a:srgbClr val="AAA7BC"/>
                </a:solidFill>
              </a:defRPr>
            </a:lvl2pPr>
            <a:lvl3pPr marL="0" indent="914400">
              <a:buClrTx/>
              <a:buSzTx/>
              <a:buNone/>
              <a:defRPr cap="small" sz="1400">
                <a:solidFill>
                  <a:srgbClr val="AAA7BC"/>
                </a:solidFill>
              </a:defRPr>
            </a:lvl3pPr>
            <a:lvl4pPr marL="0" indent="1371600">
              <a:buClrTx/>
              <a:buSzTx/>
              <a:buNone/>
              <a:defRPr cap="small" sz="1400">
                <a:solidFill>
                  <a:srgbClr val="AAA7BC"/>
                </a:solidFill>
              </a:defRPr>
            </a:lvl4pPr>
            <a:lvl5pPr marL="0" indent="1828800">
              <a:buClrTx/>
              <a:buSzTx/>
              <a:buNone/>
              <a:defRPr cap="small" sz="1400">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185" name="Text Placeholder 3"/>
          <p:cNvSpPr/>
          <p:nvPr>
            <p:ph type="body" sz="quarter" idx="21"/>
          </p:nvPr>
        </p:nvSpPr>
        <p:spPr>
          <a:xfrm>
            <a:off x="1154954" y="4350656"/>
            <a:ext cx="8825660" cy="1676401"/>
          </a:xfrm>
          <a:prstGeom prst="rect">
            <a:avLst/>
          </a:prstGeom>
        </p:spPr>
        <p:txBody>
          <a:bodyPr anchor="ctr"/>
          <a:lstStyle/>
          <a:p>
            <a:pPr marL="0" indent="0">
              <a:buClrTx/>
              <a:buSzTx/>
              <a:buNone/>
              <a:defRPr sz="1800"/>
            </a:pPr>
          </a:p>
        </p:txBody>
      </p:sp>
      <p:sp>
        <p:nvSpPr>
          <p:cNvPr id="186" name="TextBox 11"/>
          <p:cNvSpPr txBox="1"/>
          <p:nvPr/>
        </p:nvSpPr>
        <p:spPr>
          <a:xfrm>
            <a:off x="944014" y="971252"/>
            <a:ext cx="710473" cy="1818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200">
                <a:solidFill>
                  <a:srgbClr val="AAA7BC"/>
                </a:solidFill>
                <a:latin typeface="Arial"/>
                <a:ea typeface="Arial"/>
                <a:cs typeface="Arial"/>
                <a:sym typeface="Arial"/>
              </a:defRPr>
            </a:lvl1pPr>
          </a:lstStyle>
          <a:p>
            <a:pPr/>
            <a:r>
              <a:t>“</a:t>
            </a:r>
          </a:p>
        </p:txBody>
      </p:sp>
      <p:sp>
        <p:nvSpPr>
          <p:cNvPr id="187" name="TextBox 14"/>
          <p:cNvSpPr txBox="1"/>
          <p:nvPr/>
        </p:nvSpPr>
        <p:spPr>
          <a:xfrm>
            <a:off x="9376210" y="2613786"/>
            <a:ext cx="710473" cy="1818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200">
                <a:solidFill>
                  <a:srgbClr val="AAA7BC"/>
                </a:solidFill>
                <a:latin typeface="Arial"/>
                <a:ea typeface="Arial"/>
                <a:cs typeface="Arial"/>
                <a:sym typeface="Arial"/>
              </a:defRPr>
            </a:lvl1pPr>
          </a:lstStyle>
          <a:p>
            <a:pPr/>
            <a:r>
              <a:t>”</a:t>
            </a:r>
          </a:p>
        </p:txBody>
      </p:sp>
      <p:sp>
        <p:nvSpPr>
          <p:cNvPr id="1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cheda nome">
    <p:spTree>
      <p:nvGrpSpPr>
        <p:cNvPr id="1" name=""/>
        <p:cNvGrpSpPr/>
        <p:nvPr/>
      </p:nvGrpSpPr>
      <p:grpSpPr>
        <a:xfrm>
          <a:off x="0" y="0"/>
          <a:ext cx="0" cy="0"/>
          <a:chOff x="0" y="0"/>
          <a:chExt cx="0" cy="0"/>
        </a:xfrm>
      </p:grpSpPr>
      <p:pic>
        <p:nvPicPr>
          <p:cNvPr id="195"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96"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97"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98"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199"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200"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01" name="Title Text"/>
          <p:cNvSpPr txBox="1"/>
          <p:nvPr>
            <p:ph type="title"/>
          </p:nvPr>
        </p:nvSpPr>
        <p:spPr>
          <a:xfrm>
            <a:off x="1154954" y="3124200"/>
            <a:ext cx="8825660" cy="1653181"/>
          </a:xfrm>
          <a:prstGeom prst="rect">
            <a:avLst/>
          </a:prstGeom>
        </p:spPr>
        <p:txBody>
          <a:bodyPr anchor="b">
            <a:normAutofit fontScale="100000" lnSpcReduction="0"/>
          </a:bodyPr>
          <a:lstStyle>
            <a:lvl1pPr>
              <a:defRPr sz="4000"/>
            </a:lvl1pPr>
          </a:lstStyle>
          <a:p>
            <a:pPr/>
            <a:r>
              <a:t>Title Text</a:t>
            </a:r>
          </a:p>
        </p:txBody>
      </p:sp>
      <p:sp>
        <p:nvSpPr>
          <p:cNvPr id="202" name="Body Level One…"/>
          <p:cNvSpPr txBox="1"/>
          <p:nvPr>
            <p:ph type="body" sz="quarter" idx="1"/>
          </p:nvPr>
        </p:nvSpPr>
        <p:spPr>
          <a:xfrm>
            <a:off x="1154954" y="4777380"/>
            <a:ext cx="8825659" cy="860401"/>
          </a:xfrm>
          <a:prstGeom prst="rect">
            <a:avLst/>
          </a:prstGeom>
        </p:spPr>
        <p:txBody>
          <a:bodyPr/>
          <a:lstStyle>
            <a:lvl1pPr marL="0" indent="0">
              <a:buClrTx/>
              <a:buSzTx/>
              <a:buNone/>
              <a:defRPr>
                <a:solidFill>
                  <a:srgbClr val="AAA7BC"/>
                </a:solidFill>
              </a:defRPr>
            </a:lvl1pPr>
            <a:lvl2pPr marL="0" indent="457200">
              <a:buClrTx/>
              <a:buSzTx/>
              <a:buNone/>
              <a:defRPr>
                <a:solidFill>
                  <a:srgbClr val="AAA7BC"/>
                </a:solidFill>
              </a:defRPr>
            </a:lvl2pPr>
            <a:lvl3pPr marL="0" indent="914400">
              <a:buClrTx/>
              <a:buSzTx/>
              <a:buNone/>
              <a:defRPr>
                <a:solidFill>
                  <a:srgbClr val="AAA7BC"/>
                </a:solidFill>
              </a:defRPr>
            </a:lvl3pPr>
            <a:lvl4pPr marL="0" indent="1371600">
              <a:buClrTx/>
              <a:buSzTx/>
              <a:buNone/>
              <a:defRPr>
                <a:solidFill>
                  <a:srgbClr val="AAA7BC"/>
                </a:solidFill>
              </a:defRPr>
            </a:lvl4pPr>
            <a:lvl5pPr marL="0" indent="1828800">
              <a:buClrTx/>
              <a:buSzTx/>
              <a:buNone/>
              <a:defRPr>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onne">
    <p:spTree>
      <p:nvGrpSpPr>
        <p:cNvPr id="1" name=""/>
        <p:cNvGrpSpPr/>
        <p:nvPr/>
      </p:nvGrpSpPr>
      <p:grpSpPr>
        <a:xfrm>
          <a:off x="0" y="0"/>
          <a:ext cx="0" cy="0"/>
          <a:chOff x="0" y="0"/>
          <a:chExt cx="0" cy="0"/>
        </a:xfrm>
      </p:grpSpPr>
      <p:pic>
        <p:nvPicPr>
          <p:cNvPr id="210"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211"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212"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13"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214"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215"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16" name="Title Text"/>
          <p:cNvSpPr txBox="1"/>
          <p:nvPr>
            <p:ph type="title"/>
          </p:nvPr>
        </p:nvSpPr>
        <p:spPr>
          <a:xfrm>
            <a:off x="646110" y="452718"/>
            <a:ext cx="9404724" cy="1400531"/>
          </a:xfrm>
          <a:prstGeom prst="rect">
            <a:avLst/>
          </a:prstGeom>
        </p:spPr>
        <p:txBody>
          <a:bodyPr>
            <a:normAutofit fontScale="100000" lnSpcReduction="0"/>
          </a:bodyPr>
          <a:lstStyle/>
          <a:p>
            <a:pPr/>
            <a:r>
              <a:t>Title Text</a:t>
            </a:r>
          </a:p>
        </p:txBody>
      </p:sp>
      <p:sp>
        <p:nvSpPr>
          <p:cNvPr id="217" name="Body Level One…"/>
          <p:cNvSpPr txBox="1"/>
          <p:nvPr>
            <p:ph type="body" sz="quarter" idx="1"/>
          </p:nvPr>
        </p:nvSpPr>
        <p:spPr>
          <a:xfrm>
            <a:off x="632946" y="1981200"/>
            <a:ext cx="2946868"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218" name="Text Placeholder 3"/>
          <p:cNvSpPr/>
          <p:nvPr>
            <p:ph type="body" sz="quarter" idx="21"/>
          </p:nvPr>
        </p:nvSpPr>
        <p:spPr>
          <a:xfrm>
            <a:off x="652462" y="2667000"/>
            <a:ext cx="2927351" cy="3589338"/>
          </a:xfrm>
          <a:prstGeom prst="rect">
            <a:avLst/>
          </a:prstGeom>
        </p:spPr>
        <p:txBody>
          <a:bodyPr/>
          <a:lstStyle/>
          <a:p>
            <a:pPr marL="0" indent="0">
              <a:buClrTx/>
              <a:buSzTx/>
              <a:buNone/>
              <a:defRPr sz="1400"/>
            </a:pPr>
          </a:p>
        </p:txBody>
      </p:sp>
      <p:sp>
        <p:nvSpPr>
          <p:cNvPr id="219" name="Text Placeholder 4"/>
          <p:cNvSpPr/>
          <p:nvPr>
            <p:ph type="body" sz="quarter" idx="22"/>
          </p:nvPr>
        </p:nvSpPr>
        <p:spPr>
          <a:xfrm>
            <a:off x="3883659" y="1981199"/>
            <a:ext cx="2936242" cy="576264"/>
          </a:xfrm>
          <a:prstGeom prst="rect">
            <a:avLst/>
          </a:prstGeom>
        </p:spPr>
        <p:txBody>
          <a:bodyPr anchor="b"/>
          <a:lstStyle/>
          <a:p>
            <a:pPr marL="0" indent="0">
              <a:buClrTx/>
              <a:buSzTx/>
              <a:buNone/>
              <a:defRPr sz="2400">
                <a:solidFill>
                  <a:srgbClr val="AAA7BC"/>
                </a:solidFill>
              </a:defRPr>
            </a:pPr>
          </a:p>
        </p:txBody>
      </p:sp>
      <p:sp>
        <p:nvSpPr>
          <p:cNvPr id="220" name="Text Placeholder 3"/>
          <p:cNvSpPr/>
          <p:nvPr>
            <p:ph type="body" sz="quarter" idx="23"/>
          </p:nvPr>
        </p:nvSpPr>
        <p:spPr>
          <a:xfrm>
            <a:off x="3873105" y="2667000"/>
            <a:ext cx="2946795" cy="3589338"/>
          </a:xfrm>
          <a:prstGeom prst="rect">
            <a:avLst/>
          </a:prstGeom>
        </p:spPr>
        <p:txBody>
          <a:bodyPr/>
          <a:lstStyle/>
          <a:p>
            <a:pPr marL="0" indent="0">
              <a:buClrTx/>
              <a:buSzTx/>
              <a:buNone/>
              <a:defRPr sz="1400"/>
            </a:pPr>
          </a:p>
        </p:txBody>
      </p:sp>
      <p:sp>
        <p:nvSpPr>
          <p:cNvPr id="221" name="Text Placeholder 4"/>
          <p:cNvSpPr/>
          <p:nvPr>
            <p:ph type="body" sz="quarter" idx="24"/>
          </p:nvPr>
        </p:nvSpPr>
        <p:spPr>
          <a:xfrm>
            <a:off x="7124699" y="1981199"/>
            <a:ext cx="2932115" cy="576264"/>
          </a:xfrm>
          <a:prstGeom prst="rect">
            <a:avLst/>
          </a:prstGeom>
        </p:spPr>
        <p:txBody>
          <a:bodyPr anchor="b"/>
          <a:lstStyle/>
          <a:p>
            <a:pPr marL="0" indent="0">
              <a:buClrTx/>
              <a:buSzTx/>
              <a:buNone/>
              <a:defRPr sz="2400">
                <a:solidFill>
                  <a:srgbClr val="AAA7BC"/>
                </a:solidFill>
              </a:defRPr>
            </a:pPr>
          </a:p>
        </p:txBody>
      </p:sp>
      <p:sp>
        <p:nvSpPr>
          <p:cNvPr id="222" name="Text Placeholder 3"/>
          <p:cNvSpPr/>
          <p:nvPr>
            <p:ph type="body" sz="quarter" idx="25"/>
          </p:nvPr>
        </p:nvSpPr>
        <p:spPr>
          <a:xfrm>
            <a:off x="7124699" y="2667000"/>
            <a:ext cx="2932115" cy="3589338"/>
          </a:xfrm>
          <a:prstGeom prst="rect">
            <a:avLst/>
          </a:prstGeom>
        </p:spPr>
        <p:txBody>
          <a:bodyPr/>
          <a:lstStyle/>
          <a:p>
            <a:pPr marL="0" indent="0">
              <a:buClrTx/>
              <a:buSzTx/>
              <a:buNone/>
              <a:defRPr sz="1400"/>
            </a:pPr>
          </a:p>
        </p:txBody>
      </p:sp>
      <p:sp>
        <p:nvSpPr>
          <p:cNvPr id="223" name="Straight Connector 16"/>
          <p:cNvSpPr/>
          <p:nvPr/>
        </p:nvSpPr>
        <p:spPr>
          <a:xfrm flipH="1">
            <a:off x="3726141" y="2133600"/>
            <a:ext cx="1" cy="3962401"/>
          </a:xfrm>
          <a:prstGeom prst="line">
            <a:avLst/>
          </a:prstGeom>
          <a:ln w="12700" cap="rnd">
            <a:solidFill>
              <a:srgbClr val="AAA7BC">
                <a:alpha val="40000"/>
              </a:srgbClr>
            </a:solidFill>
          </a:ln>
        </p:spPr>
        <p:txBody>
          <a:bodyPr lIns="45719" rIns="45719"/>
          <a:lstStyle/>
          <a:p>
            <a:pPr>
              <a:defRPr>
                <a:solidFill>
                  <a:srgbClr val="FFFFFF"/>
                </a:solidFill>
              </a:defRPr>
            </a:pPr>
          </a:p>
        </p:txBody>
      </p:sp>
      <p:sp>
        <p:nvSpPr>
          <p:cNvPr id="224" name="Straight Connector 17"/>
          <p:cNvSpPr/>
          <p:nvPr/>
        </p:nvSpPr>
        <p:spPr>
          <a:xfrm flipH="1">
            <a:off x="6962226" y="2133600"/>
            <a:ext cx="1" cy="3966883"/>
          </a:xfrm>
          <a:prstGeom prst="line">
            <a:avLst/>
          </a:prstGeom>
          <a:ln w="12700" cap="rnd">
            <a:solidFill>
              <a:srgbClr val="AAA7BC">
                <a:alpha val="40000"/>
              </a:srgbClr>
            </a:solidFill>
          </a:ln>
        </p:spPr>
        <p:txBody>
          <a:bodyPr lIns="45719" rIns="45719"/>
          <a:lstStyle/>
          <a:p>
            <a:pPr>
              <a:defRPr>
                <a:solidFill>
                  <a:srgbClr val="FFFFFF"/>
                </a:solidFill>
              </a:defRPr>
            </a:pPr>
          </a:p>
        </p:txBody>
      </p:sp>
      <p:sp>
        <p:nvSpPr>
          <p:cNvPr id="2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onne immagine">
    <p:spTree>
      <p:nvGrpSpPr>
        <p:cNvPr id="1" name=""/>
        <p:cNvGrpSpPr/>
        <p:nvPr/>
      </p:nvGrpSpPr>
      <p:grpSpPr>
        <a:xfrm>
          <a:off x="0" y="0"/>
          <a:ext cx="0" cy="0"/>
          <a:chOff x="0" y="0"/>
          <a:chExt cx="0" cy="0"/>
        </a:xfrm>
      </p:grpSpPr>
      <p:pic>
        <p:nvPicPr>
          <p:cNvPr id="232"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233"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23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35"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236"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237"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38" name="Title Text"/>
          <p:cNvSpPr txBox="1"/>
          <p:nvPr>
            <p:ph type="title"/>
          </p:nvPr>
        </p:nvSpPr>
        <p:spPr>
          <a:xfrm>
            <a:off x="646110" y="452718"/>
            <a:ext cx="9404724" cy="1400531"/>
          </a:xfrm>
          <a:prstGeom prst="rect">
            <a:avLst/>
          </a:prstGeom>
        </p:spPr>
        <p:txBody>
          <a:bodyPr>
            <a:normAutofit fontScale="100000" lnSpcReduction="0"/>
          </a:bodyPr>
          <a:lstStyle/>
          <a:p>
            <a:pPr/>
            <a:r>
              <a:t>Title Text</a:t>
            </a:r>
          </a:p>
        </p:txBody>
      </p:sp>
      <p:sp>
        <p:nvSpPr>
          <p:cNvPr id="239" name="Body Level One…"/>
          <p:cNvSpPr txBox="1"/>
          <p:nvPr>
            <p:ph type="body" sz="quarter" idx="1"/>
          </p:nvPr>
        </p:nvSpPr>
        <p:spPr>
          <a:xfrm>
            <a:off x="652462" y="4250949"/>
            <a:ext cx="2940051"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240" name="Picture Placeholder 2"/>
          <p:cNvSpPr/>
          <p:nvPr>
            <p:ph type="pic" sz="quarter" idx="21"/>
          </p:nvPr>
        </p:nvSpPr>
        <p:spPr>
          <a:xfrm>
            <a:off x="652462" y="2209800"/>
            <a:ext cx="2940051" cy="1524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41" name="Text Placeholder 3"/>
          <p:cNvSpPr/>
          <p:nvPr>
            <p:ph type="body" sz="quarter" idx="22"/>
          </p:nvPr>
        </p:nvSpPr>
        <p:spPr>
          <a:xfrm>
            <a:off x="652462" y="4827211"/>
            <a:ext cx="2940051" cy="659190"/>
          </a:xfrm>
          <a:prstGeom prst="rect">
            <a:avLst/>
          </a:prstGeom>
        </p:spPr>
        <p:txBody>
          <a:bodyPr/>
          <a:lstStyle/>
          <a:p>
            <a:pPr marL="0" indent="0">
              <a:buClrTx/>
              <a:buSzTx/>
              <a:buNone/>
              <a:defRPr sz="1400"/>
            </a:pPr>
          </a:p>
        </p:txBody>
      </p:sp>
      <p:sp>
        <p:nvSpPr>
          <p:cNvPr id="242" name="Text Placeholder 4"/>
          <p:cNvSpPr/>
          <p:nvPr>
            <p:ph type="body" sz="quarter" idx="23"/>
          </p:nvPr>
        </p:nvSpPr>
        <p:spPr>
          <a:xfrm>
            <a:off x="3889375" y="4250949"/>
            <a:ext cx="2930525" cy="576263"/>
          </a:xfrm>
          <a:prstGeom prst="rect">
            <a:avLst/>
          </a:prstGeom>
        </p:spPr>
        <p:txBody>
          <a:bodyPr anchor="b"/>
          <a:lstStyle/>
          <a:p>
            <a:pPr marL="0" indent="0">
              <a:buClrTx/>
              <a:buSzTx/>
              <a:buNone/>
              <a:defRPr sz="2400">
                <a:solidFill>
                  <a:srgbClr val="AAA7BC"/>
                </a:solidFill>
              </a:defRPr>
            </a:pPr>
          </a:p>
        </p:txBody>
      </p:sp>
      <p:sp>
        <p:nvSpPr>
          <p:cNvPr id="243" name="Picture Placeholder 2"/>
          <p:cNvSpPr/>
          <p:nvPr>
            <p:ph type="pic" sz="quarter" idx="24"/>
          </p:nvPr>
        </p:nvSpPr>
        <p:spPr>
          <a:xfrm>
            <a:off x="3889373" y="2209800"/>
            <a:ext cx="2930526" cy="1524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44" name="Text Placeholder 3"/>
          <p:cNvSpPr/>
          <p:nvPr>
            <p:ph type="body" sz="quarter" idx="25"/>
          </p:nvPr>
        </p:nvSpPr>
        <p:spPr>
          <a:xfrm>
            <a:off x="3888021" y="4827210"/>
            <a:ext cx="2934407" cy="659189"/>
          </a:xfrm>
          <a:prstGeom prst="rect">
            <a:avLst/>
          </a:prstGeom>
        </p:spPr>
        <p:txBody>
          <a:bodyPr/>
          <a:lstStyle/>
          <a:p>
            <a:pPr marL="0" indent="0">
              <a:buClrTx/>
              <a:buSzTx/>
              <a:buNone/>
              <a:defRPr sz="1400"/>
            </a:pPr>
          </a:p>
        </p:txBody>
      </p:sp>
      <p:sp>
        <p:nvSpPr>
          <p:cNvPr id="245" name="Text Placeholder 4"/>
          <p:cNvSpPr/>
          <p:nvPr>
            <p:ph type="body" sz="quarter" idx="26"/>
          </p:nvPr>
        </p:nvSpPr>
        <p:spPr>
          <a:xfrm>
            <a:off x="7124699" y="4250949"/>
            <a:ext cx="2932115" cy="576263"/>
          </a:xfrm>
          <a:prstGeom prst="rect">
            <a:avLst/>
          </a:prstGeom>
        </p:spPr>
        <p:txBody>
          <a:bodyPr anchor="b"/>
          <a:lstStyle/>
          <a:p>
            <a:pPr marL="0" indent="0">
              <a:buClrTx/>
              <a:buSzTx/>
              <a:buNone/>
              <a:defRPr sz="2400">
                <a:solidFill>
                  <a:srgbClr val="AAA7BC"/>
                </a:solidFill>
              </a:defRPr>
            </a:pPr>
          </a:p>
        </p:txBody>
      </p:sp>
      <p:sp>
        <p:nvSpPr>
          <p:cNvPr id="246" name="Picture Placeholder 2"/>
          <p:cNvSpPr/>
          <p:nvPr>
            <p:ph type="pic" sz="quarter" idx="27"/>
          </p:nvPr>
        </p:nvSpPr>
        <p:spPr>
          <a:xfrm>
            <a:off x="7124699" y="2209800"/>
            <a:ext cx="2932114" cy="1524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47" name="Text Placeholder 3"/>
          <p:cNvSpPr/>
          <p:nvPr>
            <p:ph type="body" sz="quarter" idx="28"/>
          </p:nvPr>
        </p:nvSpPr>
        <p:spPr>
          <a:xfrm>
            <a:off x="7124575" y="4827208"/>
            <a:ext cx="2935998" cy="659190"/>
          </a:xfrm>
          <a:prstGeom prst="rect">
            <a:avLst/>
          </a:prstGeom>
        </p:spPr>
        <p:txBody>
          <a:bodyPr/>
          <a:lstStyle/>
          <a:p>
            <a:pPr marL="0" indent="0">
              <a:buClrTx/>
              <a:buSzTx/>
              <a:buNone/>
              <a:defRPr sz="1400"/>
            </a:pPr>
          </a:p>
        </p:txBody>
      </p:sp>
      <p:sp>
        <p:nvSpPr>
          <p:cNvPr id="248" name="Straight Connector 18"/>
          <p:cNvSpPr/>
          <p:nvPr/>
        </p:nvSpPr>
        <p:spPr>
          <a:xfrm flipH="1">
            <a:off x="3726141" y="2133600"/>
            <a:ext cx="1" cy="3962401"/>
          </a:xfrm>
          <a:prstGeom prst="line">
            <a:avLst/>
          </a:prstGeom>
          <a:ln w="12700" cap="rnd">
            <a:solidFill>
              <a:srgbClr val="AAA7BC">
                <a:alpha val="40000"/>
              </a:srgbClr>
            </a:solidFill>
          </a:ln>
        </p:spPr>
        <p:txBody>
          <a:bodyPr lIns="45719" rIns="45719"/>
          <a:lstStyle/>
          <a:p>
            <a:pPr>
              <a:defRPr>
                <a:solidFill>
                  <a:srgbClr val="FFFFFF"/>
                </a:solidFill>
              </a:defRPr>
            </a:pPr>
          </a:p>
        </p:txBody>
      </p:sp>
      <p:sp>
        <p:nvSpPr>
          <p:cNvPr id="249" name="Straight Connector 19"/>
          <p:cNvSpPr/>
          <p:nvPr/>
        </p:nvSpPr>
        <p:spPr>
          <a:xfrm flipH="1">
            <a:off x="6962226" y="2133600"/>
            <a:ext cx="1" cy="3966883"/>
          </a:xfrm>
          <a:prstGeom prst="line">
            <a:avLst/>
          </a:prstGeom>
          <a:ln w="12700" cap="rnd">
            <a:solidFill>
              <a:srgbClr val="AAA7BC">
                <a:alpha val="40000"/>
              </a:srgbClr>
            </a:solidFill>
          </a:ln>
        </p:spPr>
        <p:txBody>
          <a:bodyPr lIns="45719" rIns="45719"/>
          <a:lstStyle/>
          <a:p>
            <a:pPr>
              <a:defRPr>
                <a:solidFill>
                  <a:srgbClr val="FFFFFF"/>
                </a:solidFill>
              </a:defRPr>
            </a:pPr>
          </a:p>
        </p:txBody>
      </p:sp>
      <p:sp>
        <p:nvSpPr>
          <p:cNvPr id="2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contenuto">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33"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3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35"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36"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37"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38" name="Title Text"/>
          <p:cNvSpPr txBox="1"/>
          <p:nvPr>
            <p:ph type="title"/>
          </p:nvPr>
        </p:nvSpPr>
        <p:spPr>
          <a:xfrm>
            <a:off x="646110" y="452718"/>
            <a:ext cx="9404724" cy="1400531"/>
          </a:xfrm>
          <a:prstGeom prst="rect">
            <a:avLst/>
          </a:prstGeom>
        </p:spPr>
        <p:txBody>
          <a:bodyPr>
            <a:normAutofit fontScale="100000" lnSpcReduction="0"/>
          </a:bodyPr>
          <a:lstStyle/>
          <a:p>
            <a:pPr/>
            <a:r>
              <a:t>Title Text</a:t>
            </a:r>
          </a:p>
        </p:txBody>
      </p:sp>
      <p:sp>
        <p:nvSpPr>
          <p:cNvPr id="39" name="Body Level One…"/>
          <p:cNvSpPr txBox="1"/>
          <p:nvPr>
            <p:ph type="body" idx="1"/>
          </p:nvPr>
        </p:nvSpPr>
        <p:spPr>
          <a:xfrm>
            <a:off x="1103312" y="2052917"/>
            <a:ext cx="8946541" cy="41954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testazione sezione">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48"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4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50"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51"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52"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53" name="Title Text"/>
          <p:cNvSpPr txBox="1"/>
          <p:nvPr>
            <p:ph type="title"/>
          </p:nvPr>
        </p:nvSpPr>
        <p:spPr>
          <a:xfrm>
            <a:off x="1154955" y="2861733"/>
            <a:ext cx="8825658" cy="1915648"/>
          </a:xfrm>
          <a:prstGeom prst="rect">
            <a:avLst/>
          </a:prstGeom>
        </p:spPr>
        <p:txBody>
          <a:bodyPr anchor="b">
            <a:normAutofit fontScale="100000" lnSpcReduction="0"/>
          </a:bodyPr>
          <a:lstStyle>
            <a:lvl1pPr>
              <a:defRPr sz="4000"/>
            </a:lvl1pPr>
          </a:lstStyle>
          <a:p>
            <a:pPr/>
            <a:r>
              <a:t>Title Text</a:t>
            </a:r>
          </a:p>
        </p:txBody>
      </p:sp>
      <p:sp>
        <p:nvSpPr>
          <p:cNvPr id="54" name="Body Level One…"/>
          <p:cNvSpPr txBox="1"/>
          <p:nvPr>
            <p:ph type="body" sz="quarter" idx="1"/>
          </p:nvPr>
        </p:nvSpPr>
        <p:spPr>
          <a:xfrm>
            <a:off x="1154954" y="4777380"/>
            <a:ext cx="8825660" cy="860401"/>
          </a:xfrm>
          <a:prstGeom prst="rect">
            <a:avLst/>
          </a:prstGeom>
        </p:spPr>
        <p:txBody>
          <a:bodyPr/>
          <a:lstStyle>
            <a:lvl1pPr marL="0" indent="0">
              <a:buClrTx/>
              <a:buSzTx/>
              <a:buNone/>
              <a:defRPr cap="all">
                <a:solidFill>
                  <a:srgbClr val="AAA7BC"/>
                </a:solidFill>
              </a:defRPr>
            </a:lvl1pPr>
            <a:lvl2pPr marL="0" indent="457200">
              <a:buClrTx/>
              <a:buSzTx/>
              <a:buNone/>
              <a:defRPr cap="all">
                <a:solidFill>
                  <a:srgbClr val="AAA7BC"/>
                </a:solidFill>
              </a:defRPr>
            </a:lvl2pPr>
            <a:lvl3pPr marL="0" indent="914400">
              <a:buClrTx/>
              <a:buSzTx/>
              <a:buNone/>
              <a:defRPr cap="all">
                <a:solidFill>
                  <a:srgbClr val="AAA7BC"/>
                </a:solidFill>
              </a:defRPr>
            </a:lvl3pPr>
            <a:lvl4pPr marL="0" indent="1371600">
              <a:buClrTx/>
              <a:buSzTx/>
              <a:buNone/>
              <a:defRPr cap="all">
                <a:solidFill>
                  <a:srgbClr val="AAA7BC"/>
                </a:solidFill>
              </a:defRPr>
            </a:lvl4pPr>
            <a:lvl5pPr marL="0" indent="1828800">
              <a:buClrTx/>
              <a:buSzTx/>
              <a:buNone/>
              <a:defRPr cap="all">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ue contenuti">
    <p:spTree>
      <p:nvGrpSpPr>
        <p:cNvPr id="1" name=""/>
        <p:cNvGrpSpPr/>
        <p:nvPr/>
      </p:nvGrpSpPr>
      <p:grpSpPr>
        <a:xfrm>
          <a:off x="0" y="0"/>
          <a:ext cx="0" cy="0"/>
          <a:chOff x="0" y="0"/>
          <a:chExt cx="0" cy="0"/>
        </a:xfrm>
      </p:grpSpPr>
      <p:pic>
        <p:nvPicPr>
          <p:cNvPr id="62"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63"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6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65"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66"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67"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68" name="Title Text"/>
          <p:cNvSpPr txBox="1"/>
          <p:nvPr>
            <p:ph type="title"/>
          </p:nvPr>
        </p:nvSpPr>
        <p:spPr>
          <a:xfrm>
            <a:off x="646110" y="452718"/>
            <a:ext cx="9404724" cy="1400531"/>
          </a:xfrm>
          <a:prstGeom prst="rect">
            <a:avLst/>
          </a:prstGeom>
        </p:spPr>
        <p:txBody>
          <a:bodyPr>
            <a:normAutofit fontScale="100000" lnSpcReduction="0"/>
          </a:bodyPr>
          <a:lstStyle/>
          <a:p>
            <a:pPr/>
            <a:r>
              <a:t>Title Text</a:t>
            </a:r>
          </a:p>
        </p:txBody>
      </p:sp>
      <p:sp>
        <p:nvSpPr>
          <p:cNvPr id="69" name="Body Level One…"/>
          <p:cNvSpPr txBox="1"/>
          <p:nvPr>
            <p:ph type="body" sz="half" idx="1"/>
          </p:nvPr>
        </p:nvSpPr>
        <p:spPr>
          <a:xfrm>
            <a:off x="1103312" y="2060575"/>
            <a:ext cx="4396340"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fronto">
    <p:spTree>
      <p:nvGrpSpPr>
        <p:cNvPr id="1" name=""/>
        <p:cNvGrpSpPr/>
        <p:nvPr/>
      </p:nvGrpSpPr>
      <p:grpSpPr>
        <a:xfrm>
          <a:off x="0" y="0"/>
          <a:ext cx="0" cy="0"/>
          <a:chOff x="0" y="0"/>
          <a:chExt cx="0" cy="0"/>
        </a:xfrm>
      </p:grpSpPr>
      <p:pic>
        <p:nvPicPr>
          <p:cNvPr id="77"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78"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7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80"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81"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82"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83" name="Title Text"/>
          <p:cNvSpPr txBox="1"/>
          <p:nvPr>
            <p:ph type="title"/>
          </p:nvPr>
        </p:nvSpPr>
        <p:spPr>
          <a:xfrm>
            <a:off x="646110" y="452718"/>
            <a:ext cx="9404724" cy="1400531"/>
          </a:xfrm>
          <a:prstGeom prst="rect">
            <a:avLst/>
          </a:prstGeom>
        </p:spPr>
        <p:txBody>
          <a:bodyPr>
            <a:normAutofit fontScale="100000" lnSpcReduction="0"/>
          </a:bodyPr>
          <a:lstStyle/>
          <a:p>
            <a:pPr/>
            <a:r>
              <a:t>Title Text</a:t>
            </a:r>
          </a:p>
        </p:txBody>
      </p:sp>
      <p:sp>
        <p:nvSpPr>
          <p:cNvPr id="84" name="Body Level One…"/>
          <p:cNvSpPr txBox="1"/>
          <p:nvPr>
            <p:ph type="body" sz="quarter" idx="1"/>
          </p:nvPr>
        </p:nvSpPr>
        <p:spPr>
          <a:xfrm>
            <a:off x="1103312" y="1905000"/>
            <a:ext cx="4396339"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4"/>
          <p:cNvSpPr/>
          <p:nvPr>
            <p:ph type="body" sz="quarter" idx="21"/>
          </p:nvPr>
        </p:nvSpPr>
        <p:spPr>
          <a:xfrm>
            <a:off x="5654495" y="1904999"/>
            <a:ext cx="4396340" cy="576264"/>
          </a:xfrm>
          <a:prstGeom prst="rect">
            <a:avLst/>
          </a:prstGeom>
        </p:spPr>
        <p:txBody>
          <a:bodyPr anchor="b"/>
          <a:lstStyle/>
          <a:p>
            <a:pPr marL="0" indent="0">
              <a:buClrTx/>
              <a:buSzTx/>
              <a:buNone/>
              <a:defRPr sz="2400">
                <a:solidFill>
                  <a:srgbClr val="AAA7BC"/>
                </a:solidFill>
              </a:defRPr>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olo titolo">
    <p:spTree>
      <p:nvGrpSpPr>
        <p:cNvPr id="1" name=""/>
        <p:cNvGrpSpPr/>
        <p:nvPr/>
      </p:nvGrpSpPr>
      <p:grpSpPr>
        <a:xfrm>
          <a:off x="0" y="0"/>
          <a:ext cx="0" cy="0"/>
          <a:chOff x="0" y="0"/>
          <a:chExt cx="0" cy="0"/>
        </a:xfrm>
      </p:grpSpPr>
      <p:pic>
        <p:nvPicPr>
          <p:cNvPr id="93"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94"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95"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96"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97"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98"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99" name="Title Text"/>
          <p:cNvSpPr txBox="1"/>
          <p:nvPr>
            <p:ph type="title"/>
          </p:nvPr>
        </p:nvSpPr>
        <p:spPr>
          <a:xfrm>
            <a:off x="646110" y="452718"/>
            <a:ext cx="9404724" cy="1400531"/>
          </a:xfrm>
          <a:prstGeom prst="rect">
            <a:avLst/>
          </a:prstGeom>
        </p:spPr>
        <p:txBody>
          <a:bodyPr>
            <a:normAutofit fontScale="100000" lnSpcReduction="0"/>
          </a:bodyPr>
          <a:lstStyle/>
          <a:p>
            <a:pPr/>
            <a:r>
              <a:t>Title Text</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a">
    <p:spTree>
      <p:nvGrpSpPr>
        <p:cNvPr id="1" name=""/>
        <p:cNvGrpSpPr/>
        <p:nvPr/>
      </p:nvGrpSpPr>
      <p:grpSpPr>
        <a:xfrm>
          <a:off x="0" y="0"/>
          <a:ext cx="0" cy="0"/>
          <a:chOff x="0" y="0"/>
          <a:chExt cx="0" cy="0"/>
        </a:xfrm>
      </p:grpSpPr>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uto con didascalia">
    <p:spTree>
      <p:nvGrpSpPr>
        <p:cNvPr id="1" name=""/>
        <p:cNvGrpSpPr/>
        <p:nvPr/>
      </p:nvGrpSpPr>
      <p:grpSpPr>
        <a:xfrm>
          <a:off x="0" y="0"/>
          <a:ext cx="0" cy="0"/>
          <a:chOff x="0" y="0"/>
          <a:chExt cx="0" cy="0"/>
        </a:xfrm>
      </p:grpSpPr>
      <p:pic>
        <p:nvPicPr>
          <p:cNvPr id="114"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15"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16"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17"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118"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119"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20" name="Title Text"/>
          <p:cNvSpPr txBox="1"/>
          <p:nvPr>
            <p:ph type="title"/>
          </p:nvPr>
        </p:nvSpPr>
        <p:spPr>
          <a:xfrm>
            <a:off x="1154952" y="1447800"/>
            <a:ext cx="3401066" cy="1447800"/>
          </a:xfrm>
          <a:prstGeom prst="rect">
            <a:avLst/>
          </a:prstGeom>
        </p:spPr>
        <p:txBody>
          <a:bodyPr anchor="b">
            <a:normAutofit fontScale="100000" lnSpcReduction="0"/>
          </a:bodyPr>
          <a:lstStyle>
            <a:lvl1pPr>
              <a:defRPr sz="2400"/>
            </a:lvl1pPr>
          </a:lstStyle>
          <a:p>
            <a:pPr/>
            <a:r>
              <a:t>Title Text</a:t>
            </a:r>
          </a:p>
        </p:txBody>
      </p:sp>
      <p:sp>
        <p:nvSpPr>
          <p:cNvPr id="121" name="Body Level One…"/>
          <p:cNvSpPr txBox="1"/>
          <p:nvPr>
            <p:ph type="body" sz="half" idx="1"/>
          </p:nvPr>
        </p:nvSpPr>
        <p:spPr>
          <a:xfrm>
            <a:off x="4784616" y="1447800"/>
            <a:ext cx="5195998" cy="457200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2" name="Text Placeholder 3"/>
          <p:cNvSpPr/>
          <p:nvPr>
            <p:ph type="body" sz="quarter" idx="21"/>
          </p:nvPr>
        </p:nvSpPr>
        <p:spPr>
          <a:xfrm>
            <a:off x="1154952" y="3129279"/>
            <a:ext cx="3401064" cy="2895600"/>
          </a:xfrm>
          <a:prstGeom prst="rect">
            <a:avLst/>
          </a:prstGeom>
        </p:spPr>
        <p:txBody>
          <a:bodyPr/>
          <a:lstStyle/>
          <a:p>
            <a:pPr marL="0" indent="0">
              <a:buClrTx/>
              <a:buSzTx/>
              <a:buNone/>
              <a:defRPr sz="1400"/>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mmagine con didascalia">
    <p:spTree>
      <p:nvGrpSpPr>
        <p:cNvPr id="1" name=""/>
        <p:cNvGrpSpPr/>
        <p:nvPr/>
      </p:nvGrpSpPr>
      <p:grpSpPr>
        <a:xfrm>
          <a:off x="0" y="0"/>
          <a:ext cx="0" cy="0"/>
          <a:chOff x="0" y="0"/>
          <a:chExt cx="0" cy="0"/>
        </a:xfrm>
      </p:grpSpPr>
      <p:pic>
        <p:nvPicPr>
          <p:cNvPr id="130" name="Picture 7" descr="Picture 7"/>
          <p:cNvPicPr>
            <a:picLocks noChangeAspect="1"/>
          </p:cNvPicPr>
          <p:nvPr/>
        </p:nvPicPr>
        <p:blipFill>
          <a:blip r:embed="rId2">
            <a:extLst/>
          </a:blip>
          <a:srcRect l="3613" t="0" r="0" b="0"/>
          <a:stretch>
            <a:fillRect/>
          </a:stretch>
        </p:blipFill>
        <p:spPr>
          <a:xfrm>
            <a:off x="0" y="2669684"/>
            <a:ext cx="4037013" cy="4188316"/>
          </a:xfrm>
          <a:prstGeom prst="rect">
            <a:avLst/>
          </a:prstGeom>
          <a:ln w="12700">
            <a:miter lim="400000"/>
          </a:ln>
        </p:spPr>
      </p:pic>
      <p:pic>
        <p:nvPicPr>
          <p:cNvPr id="131" name="Picture 6" descr="Picture 6"/>
          <p:cNvPicPr>
            <a:picLocks noChangeAspect="1"/>
          </p:cNvPicPr>
          <p:nvPr/>
        </p:nvPicPr>
        <p:blipFill>
          <a:blip r:embed="rId3">
            <a:extLst/>
          </a:blip>
          <a:srcRect l="35640" t="0" r="0" b="0"/>
          <a:stretch>
            <a:fillRect/>
          </a:stretch>
        </p:blipFill>
        <p:spPr>
          <a:xfrm>
            <a:off x="-1" y="2892346"/>
            <a:ext cx="1522414" cy="2365454"/>
          </a:xfrm>
          <a:prstGeom prst="rect">
            <a:avLst/>
          </a:prstGeom>
          <a:ln w="12700">
            <a:miter lim="400000"/>
          </a:ln>
        </p:spPr>
      </p:pic>
      <p:sp>
        <p:nvSpPr>
          <p:cNvPr id="132"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33" name="Picture 8" descr="Picture 8"/>
          <p:cNvPicPr>
            <a:picLocks noChangeAspect="1"/>
          </p:cNvPicPr>
          <p:nvPr/>
        </p:nvPicPr>
        <p:blipFill>
          <a:blip r:embed="rId4">
            <a:extLst/>
          </a:blip>
          <a:srcRect l="0" t="28812" r="0" b="0"/>
          <a:stretch>
            <a:fillRect/>
          </a:stretch>
        </p:blipFill>
        <p:spPr>
          <a:xfrm>
            <a:off x="7999411" y="-1"/>
            <a:ext cx="1603388" cy="1141408"/>
          </a:xfrm>
          <a:prstGeom prst="rect">
            <a:avLst/>
          </a:prstGeom>
          <a:ln w="12700">
            <a:miter lim="400000"/>
          </a:ln>
        </p:spPr>
      </p:pic>
      <p:pic>
        <p:nvPicPr>
          <p:cNvPr id="134" name="Picture 9" descr="Picture 9"/>
          <p:cNvPicPr>
            <a:picLocks noChangeAspect="1"/>
          </p:cNvPicPr>
          <p:nvPr/>
        </p:nvPicPr>
        <p:blipFill>
          <a:blip r:embed="rId5">
            <a:extLst/>
          </a:blip>
          <a:srcRect l="0" t="0" r="0" b="23320"/>
          <a:stretch>
            <a:fillRect/>
          </a:stretch>
        </p:blipFill>
        <p:spPr>
          <a:xfrm>
            <a:off x="8605877" y="6096000"/>
            <a:ext cx="993735" cy="762000"/>
          </a:xfrm>
          <a:prstGeom prst="rect">
            <a:avLst/>
          </a:prstGeom>
          <a:ln w="12700">
            <a:miter lim="400000"/>
          </a:ln>
        </p:spPr>
      </p:pic>
      <p:sp>
        <p:nvSpPr>
          <p:cNvPr id="135"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36" name="Title Text"/>
          <p:cNvSpPr txBox="1"/>
          <p:nvPr>
            <p:ph type="title"/>
          </p:nvPr>
        </p:nvSpPr>
        <p:spPr>
          <a:xfrm>
            <a:off x="1153906" y="1854192"/>
            <a:ext cx="5092908" cy="1574809"/>
          </a:xfrm>
          <a:prstGeom prst="rect">
            <a:avLst/>
          </a:prstGeom>
        </p:spPr>
        <p:txBody>
          <a:bodyPr anchor="b">
            <a:normAutofit fontScale="100000" lnSpcReduction="0"/>
          </a:bodyPr>
          <a:lstStyle>
            <a:lvl1pPr>
              <a:defRPr sz="3600"/>
            </a:lvl1pPr>
          </a:lstStyle>
          <a:p>
            <a:pPr/>
            <a:r>
              <a:t>Title Text</a:t>
            </a:r>
          </a:p>
        </p:txBody>
      </p:sp>
      <p:sp>
        <p:nvSpPr>
          <p:cNvPr id="137" name="Picture Placeholder 2"/>
          <p:cNvSpPr/>
          <p:nvPr>
            <p:ph type="pic" sz="quarter" idx="21"/>
          </p:nvPr>
        </p:nvSpPr>
        <p:spPr>
          <a:xfrm>
            <a:off x="6949546" y="1143000"/>
            <a:ext cx="3200401" cy="4572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38" name="Body Level One…"/>
          <p:cNvSpPr txBox="1"/>
          <p:nvPr>
            <p:ph type="body" sz="quarter" idx="1"/>
          </p:nvPr>
        </p:nvSpPr>
        <p:spPr>
          <a:xfrm>
            <a:off x="1154954" y="3657600"/>
            <a:ext cx="5084980" cy="1371600"/>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Relationship Id="rId19" Type="http://schemas.openxmlformats.org/officeDocument/2006/relationships/slideLayout" Target="../slideLayouts/slideLayout13.xml"/><Relationship Id="rId20" Type="http://schemas.openxmlformats.org/officeDocument/2006/relationships/slideLayout" Target="../slideLayouts/slideLayout14.xml"/><Relationship Id="rId2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3">
            <a:extLst/>
          </a:blip>
          <a:srcRect l="3613" t="0" r="0" b="0"/>
          <a:stretch>
            <a:fillRect/>
          </a:stretch>
        </p:blipFill>
        <p:spPr>
          <a:xfrm>
            <a:off x="0" y="2669684"/>
            <a:ext cx="4037013" cy="4188316"/>
          </a:xfrm>
          <a:prstGeom prst="rect">
            <a:avLst/>
          </a:prstGeom>
          <a:ln w="12700">
            <a:miter lim="400000"/>
          </a:ln>
        </p:spPr>
      </p:pic>
      <p:pic>
        <p:nvPicPr>
          <p:cNvPr id="3" name="Picture 6" descr="Picture 6"/>
          <p:cNvPicPr>
            <a:picLocks noChangeAspect="1"/>
          </p:cNvPicPr>
          <p:nvPr/>
        </p:nvPicPr>
        <p:blipFill>
          <a:blip r:embed="rId4">
            <a:extLst/>
          </a:blip>
          <a:srcRect l="35640" t="0" r="0" b="0"/>
          <a:stretch>
            <a:fillRect/>
          </a:stretch>
        </p:blipFill>
        <p:spPr>
          <a:xfrm>
            <a:off x="-1" y="2892346"/>
            <a:ext cx="1522414" cy="2365454"/>
          </a:xfrm>
          <a:prstGeom prst="rect">
            <a:avLst/>
          </a:prstGeom>
          <a:ln w="12700">
            <a:miter lim="400000"/>
          </a:ln>
        </p:spPr>
      </p:pic>
      <p:sp>
        <p:nvSpPr>
          <p:cNvPr id="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5" name="Picture 8" descr="Picture 8"/>
          <p:cNvPicPr>
            <a:picLocks noChangeAspect="1"/>
          </p:cNvPicPr>
          <p:nvPr/>
        </p:nvPicPr>
        <p:blipFill>
          <a:blip r:embed="rId5">
            <a:extLst/>
          </a:blip>
          <a:srcRect l="0" t="28812" r="0" b="0"/>
          <a:stretch>
            <a:fillRect/>
          </a:stretch>
        </p:blipFill>
        <p:spPr>
          <a:xfrm>
            <a:off x="7999411" y="-1"/>
            <a:ext cx="1603388" cy="1141408"/>
          </a:xfrm>
          <a:prstGeom prst="rect">
            <a:avLst/>
          </a:prstGeom>
          <a:ln w="12700">
            <a:miter lim="400000"/>
          </a:ln>
        </p:spPr>
      </p:pic>
      <p:pic>
        <p:nvPicPr>
          <p:cNvPr id="6" name="Picture 9" descr="Picture 9"/>
          <p:cNvPicPr>
            <a:picLocks noChangeAspect="1"/>
          </p:cNvPicPr>
          <p:nvPr/>
        </p:nvPicPr>
        <p:blipFill>
          <a:blip r:embed="rId6">
            <a:extLst/>
          </a:blip>
          <a:srcRect l="0" t="0" r="0" b="23320"/>
          <a:stretch>
            <a:fillRect/>
          </a:stretch>
        </p:blipFill>
        <p:spPr>
          <a:xfrm>
            <a:off x="8605877" y="6096000"/>
            <a:ext cx="993735" cy="762000"/>
          </a:xfrm>
          <a:prstGeom prst="rect">
            <a:avLst/>
          </a:prstGeom>
          <a:ln w="12700">
            <a:miter lim="400000"/>
          </a:ln>
        </p:spPr>
      </p:pic>
      <p:sp>
        <p:nvSpPr>
          <p:cNvPr id="7"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8" name="Title Text"/>
          <p:cNvSpPr txBox="1"/>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Title Text</a:t>
            </a:r>
          </a:p>
        </p:txBody>
      </p:sp>
      <p:sp>
        <p:nvSpPr>
          <p:cNvPr id="9"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4200" u="none">
          <a:solidFill>
            <a:srgbClr val="CEDBE6"/>
          </a:solidFill>
          <a:uFillTx/>
          <a:latin typeface="+mj-lt"/>
          <a:ea typeface="+mj-ea"/>
          <a:cs typeface="+mj-cs"/>
          <a:sym typeface="Century Gothic"/>
        </a:defRPr>
      </a:lvl9pPr>
    </p:titleStyle>
    <p:bodyStyle>
      <a:lvl1pPr marL="342900" marR="0" indent="-342900"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1pPr>
      <a:lvl2pPr marL="774700" marR="0" indent="-317500"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2pPr>
      <a:lvl3pPr marL="1200150" marR="0" indent="-285750"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3pPr>
      <a:lvl4pPr marL="1698171" marR="0" indent="-326571"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4pPr>
      <a:lvl5pPr marL="2155371" marR="0" indent="-326571"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5pPr>
      <a:lvl6pPr marL="2603971" marR="0" indent="-326571"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6pPr>
      <a:lvl7pPr marL="3069771" marR="0" indent="-326571"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7pPr>
      <a:lvl8pPr marL="3526971" marR="0" indent="-326571"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8pPr>
      <a:lvl9pPr marL="3984171" marR="0" indent="-326571" algn="l" defTabSz="457200" rtl="0" latinLnBrk="0">
        <a:lnSpc>
          <a:spcPct val="100000"/>
        </a:lnSpc>
        <a:spcBef>
          <a:spcPts val="1000"/>
        </a:spcBef>
        <a:spcAft>
          <a:spcPts val="0"/>
        </a:spcAft>
        <a:buClr>
          <a:srgbClr val="AAA7BC"/>
        </a:buClr>
        <a:buSzPct val="80000"/>
        <a:buFontTx/>
        <a:buChar char=""/>
        <a:tabLst/>
        <a:defRPr b="0" baseline="0" cap="none" i="0" spc="0" strike="noStrike" sz="2000" u="none">
          <a:solidFill>
            <a:srgbClr val="FFFFFF"/>
          </a:solidFill>
          <a:uFillTx/>
          <a:latin typeface="+mj-lt"/>
          <a:ea typeface="+mj-ea"/>
          <a:cs typeface="+mj-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olo 1"/>
          <p:cNvSpPr txBox="1"/>
          <p:nvPr>
            <p:ph type="ctrTitle"/>
          </p:nvPr>
        </p:nvSpPr>
        <p:spPr>
          <a:xfrm>
            <a:off x="1154954" y="1447799"/>
            <a:ext cx="8825660" cy="3329582"/>
          </a:xfrm>
          <a:prstGeom prst="rect">
            <a:avLst/>
          </a:prstGeom>
        </p:spPr>
        <p:txBody>
          <a:bodyPr/>
          <a:lstStyle/>
          <a:p>
            <a:pPr/>
          </a:p>
        </p:txBody>
      </p:sp>
      <p:sp>
        <p:nvSpPr>
          <p:cNvPr id="260" name="Sottotitolo 2"/>
          <p:cNvSpPr txBox="1"/>
          <p:nvPr>
            <p:ph type="subTitle" sz="quarter" idx="1"/>
          </p:nvPr>
        </p:nvSpPr>
        <p:spPr>
          <a:xfrm>
            <a:off x="1154954" y="4777380"/>
            <a:ext cx="8825660" cy="861421"/>
          </a:xfrm>
          <a:prstGeom prst="rect">
            <a:avLst/>
          </a:prstGeom>
        </p:spPr>
        <p:txBody>
          <a:bodyPr/>
          <a:lstStyle/>
          <a:p>
            <a:pPr/>
          </a:p>
        </p:txBody>
      </p:sp>
      <p:pic>
        <p:nvPicPr>
          <p:cNvPr id="261" name="Immagine 4" descr="Immagine 4"/>
          <p:cNvPicPr>
            <a:picLocks noChangeAspect="1"/>
          </p:cNvPicPr>
          <p:nvPr/>
        </p:nvPicPr>
        <p:blipFill>
          <a:blip r:embed="rId2">
            <a:extLst/>
          </a:blip>
          <a:stretch>
            <a:fillRect/>
          </a:stretch>
        </p:blipFill>
        <p:spPr>
          <a:xfrm>
            <a:off x="0" y="0"/>
            <a:ext cx="12192000" cy="6858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olo 1"/>
          <p:cNvSpPr txBox="1"/>
          <p:nvPr>
            <p:ph type="title"/>
          </p:nvPr>
        </p:nvSpPr>
        <p:spPr>
          <a:xfrm>
            <a:off x="646111" y="452717"/>
            <a:ext cx="9404723" cy="1400532"/>
          </a:xfrm>
          <a:prstGeom prst="rect">
            <a:avLst/>
          </a:prstGeom>
        </p:spPr>
        <p:txBody>
          <a:bodyPr/>
          <a:lstStyle>
            <a:lvl1pPr algn="ctr">
              <a:defRPr sz="4400">
                <a:solidFill>
                  <a:srgbClr val="FFB401"/>
                </a:solidFill>
              </a:defRPr>
            </a:lvl1pPr>
          </a:lstStyle>
          <a:p>
            <a:pPr/>
            <a:r>
              <a:t>TEAM</a:t>
            </a:r>
          </a:p>
        </p:txBody>
      </p:sp>
      <p:sp>
        <p:nvSpPr>
          <p:cNvPr id="264" name="Segnaposto contenuto 2"/>
          <p:cNvSpPr txBox="1"/>
          <p:nvPr>
            <p:ph type="body" idx="1"/>
          </p:nvPr>
        </p:nvSpPr>
        <p:spPr>
          <a:xfrm>
            <a:off x="1103311" y="2052917"/>
            <a:ext cx="8946543" cy="4195482"/>
          </a:xfrm>
          <a:prstGeom prst="rect">
            <a:avLst/>
          </a:prstGeom>
        </p:spPr>
        <p:txBody>
          <a:bodyPr/>
          <a:lstStyle/>
          <a:p>
            <a:pPr marL="0" indent="0" algn="just">
              <a:buSzTx/>
              <a:buFont typeface="Wingdings 3"/>
              <a:buNone/>
            </a:pPr>
            <a:r>
              <a:t>We are a group of boys attending the fourth year of secondary school ITIS Mario Delpozzo, Cuneo.</a:t>
            </a:r>
          </a:p>
          <a:p>
            <a:pPr marL="0" indent="0" algn="just">
              <a:buSzTx/>
              <a:buFont typeface="Wingdings 3"/>
              <a:buNone/>
            </a:pPr>
            <a:r>
              <a:t>Each of us dealt with a very specific area of the project:</a:t>
            </a:r>
          </a:p>
          <a:p>
            <a:pPr marL="0" indent="0" algn="just">
              <a:buSzTx/>
              <a:buFont typeface="Wingdings 3"/>
              <a:buNone/>
            </a:pPr>
            <a:r>
              <a:t>Menardi Samuele, the leader, who takes care of the organisation of the work and coordination of the team in addition to the study, development and programming of the Muse2 sensor.</a:t>
            </a:r>
          </a:p>
          <a:p>
            <a:pPr marL="0" indent="0" algn="just">
              <a:buSzTx/>
              <a:buFont typeface="Wingdings 3"/>
              <a:buNone/>
            </a:pPr>
            <a:r>
              <a:t>Giraudo Giacomo and Pellegrino Gabriele, drone managers, development, study, and drone programming.</a:t>
            </a:r>
          </a:p>
          <a:p>
            <a:pPr marL="0" indent="0" algn="just">
              <a:buSzTx/>
              <a:buFont typeface="Wingdings 3"/>
              <a:buNone/>
            </a:pPr>
            <a:r>
              <a:t>Leardi Ludovico and Serra Alberto, sensors managers, study, development and programming of the Muse2 sensor.</a:t>
            </a:r>
          </a:p>
        </p:txBody>
      </p:sp>
      <p:sp>
        <p:nvSpPr>
          <p:cNvPr id="265" name="Rettangolo 4"/>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itolo 1"/>
          <p:cNvSpPr txBox="1"/>
          <p:nvPr>
            <p:ph type="title"/>
          </p:nvPr>
        </p:nvSpPr>
        <p:spPr>
          <a:xfrm>
            <a:off x="646111" y="452717"/>
            <a:ext cx="9404723" cy="1400532"/>
          </a:xfrm>
          <a:prstGeom prst="rect">
            <a:avLst/>
          </a:prstGeom>
        </p:spPr>
        <p:txBody>
          <a:bodyPr/>
          <a:lstStyle>
            <a:lvl1pPr algn="ctr">
              <a:defRPr sz="4400">
                <a:solidFill>
                  <a:srgbClr val="FFB401"/>
                </a:solidFill>
              </a:defRPr>
            </a:lvl1pPr>
          </a:lstStyle>
          <a:p>
            <a:pPr/>
            <a:r>
              <a:t>PROJECT</a:t>
            </a:r>
          </a:p>
        </p:txBody>
      </p:sp>
      <p:sp>
        <p:nvSpPr>
          <p:cNvPr id="268" name="Segnaposto contenuto 2"/>
          <p:cNvSpPr txBox="1"/>
          <p:nvPr>
            <p:ph type="body" idx="1"/>
          </p:nvPr>
        </p:nvSpPr>
        <p:spPr>
          <a:xfrm>
            <a:off x="1103311" y="2052917"/>
            <a:ext cx="8946543" cy="4195482"/>
          </a:xfrm>
          <a:prstGeom prst="rect">
            <a:avLst/>
          </a:prstGeom>
        </p:spPr>
        <p:txBody>
          <a:bodyPr/>
          <a:lstStyle>
            <a:lvl1pPr marL="0" indent="0" algn="just">
              <a:buSzTx/>
              <a:buFont typeface="Wingdings 3"/>
              <a:buNone/>
            </a:lvl1pPr>
          </a:lstStyle>
          <a:p>
            <a:pPr/>
            <a:r>
              <a:t>Our project is thought for people suffering from ALS (Amyotrophic Lateral Sclerosis) or multiple sclerosis and allow them to visit museums directly from their home through a drone called Tello. For people suffering from ASL that, in the advanced states of the disease, can't move any muscle, we developed an automatic flight mode. The user can continue to use the power of the brain concentration. We are able to catch brain waves through a device called Muse2. After receiving a minimum signal of concentration, the drone rises and follows a pre-set path, in which it scans the qr codes and shows the corresponding image of a certain artistic work. While, if users are suffering from multiple sclerosis and they can move neck muscles, they can activate a second mode based on the movements of the neck to manage the direction of the drone in museums. Everything is developed in python.</a:t>
            </a:r>
          </a:p>
        </p:txBody>
      </p:sp>
      <p:sp>
        <p:nvSpPr>
          <p:cNvPr id="269" name="Rettangolo 3"/>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itolo 1"/>
          <p:cNvSpPr txBox="1"/>
          <p:nvPr>
            <p:ph type="title"/>
          </p:nvPr>
        </p:nvSpPr>
        <p:spPr>
          <a:xfrm>
            <a:off x="646111" y="452717"/>
            <a:ext cx="9404723" cy="1400532"/>
          </a:xfrm>
          <a:prstGeom prst="rect">
            <a:avLst/>
          </a:prstGeom>
        </p:spPr>
        <p:txBody>
          <a:bodyPr/>
          <a:lstStyle>
            <a:lvl1pPr algn="ctr">
              <a:defRPr sz="4400">
                <a:solidFill>
                  <a:srgbClr val="FFB401"/>
                </a:solidFill>
              </a:defRPr>
            </a:lvl1pPr>
          </a:lstStyle>
          <a:p>
            <a:pPr/>
            <a:r>
              <a:t>MUSE2</a:t>
            </a:r>
          </a:p>
        </p:txBody>
      </p:sp>
      <p:sp>
        <p:nvSpPr>
          <p:cNvPr id="272" name="Segnaposto contenuto 2"/>
          <p:cNvSpPr txBox="1"/>
          <p:nvPr>
            <p:ph type="body" sz="quarter" idx="1"/>
          </p:nvPr>
        </p:nvSpPr>
        <p:spPr>
          <a:xfrm>
            <a:off x="1103312" y="1576933"/>
            <a:ext cx="6238370" cy="1594530"/>
          </a:xfrm>
          <a:prstGeom prst="rect">
            <a:avLst/>
          </a:prstGeom>
        </p:spPr>
        <p:txBody>
          <a:bodyPr/>
          <a:lstStyle>
            <a:lvl1pPr marL="0" indent="0">
              <a:lnSpc>
                <a:spcPct val="90000"/>
              </a:lnSpc>
              <a:buSzTx/>
              <a:buFont typeface="Wingdings 3"/>
              <a:buNone/>
            </a:lvl1pPr>
          </a:lstStyle>
          <a:p>
            <a:pPr/>
            <a:r>
              <a:t>Muse 2 is a multi-sensor meditation device that provides real-time feedback on your brain activity, heart rate, breathing, and body movements to help you build a consistent meditation practice.</a:t>
            </a:r>
          </a:p>
        </p:txBody>
      </p:sp>
      <p:pic>
        <p:nvPicPr>
          <p:cNvPr id="273" name="Immagine 4" descr="Immagine 4"/>
          <p:cNvPicPr>
            <a:picLocks noChangeAspect="1"/>
          </p:cNvPicPr>
          <p:nvPr/>
        </p:nvPicPr>
        <p:blipFill>
          <a:blip r:embed="rId2">
            <a:extLst/>
          </a:blip>
          <a:stretch>
            <a:fillRect/>
          </a:stretch>
        </p:blipFill>
        <p:spPr>
          <a:xfrm>
            <a:off x="7341681" y="1576933"/>
            <a:ext cx="4366639" cy="4671466"/>
          </a:xfrm>
          <a:prstGeom prst="rect">
            <a:avLst/>
          </a:prstGeom>
          <a:ln w="12700">
            <a:miter lim="400000"/>
          </a:ln>
        </p:spPr>
      </p:pic>
      <p:pic>
        <p:nvPicPr>
          <p:cNvPr id="274" name="Immagine 6" descr="Immagine 6"/>
          <p:cNvPicPr>
            <a:picLocks noChangeAspect="1"/>
          </p:cNvPicPr>
          <p:nvPr/>
        </p:nvPicPr>
        <p:blipFill>
          <a:blip r:embed="rId3">
            <a:extLst/>
          </a:blip>
          <a:srcRect l="5942" t="6978" r="12695" b="3313"/>
          <a:stretch>
            <a:fillRect/>
          </a:stretch>
        </p:blipFill>
        <p:spPr>
          <a:xfrm>
            <a:off x="1365810" y="3171462"/>
            <a:ext cx="5034990" cy="2683913"/>
          </a:xfrm>
          <a:prstGeom prst="rect">
            <a:avLst/>
          </a:prstGeom>
          <a:ln w="12700">
            <a:miter lim="400000"/>
          </a:ln>
        </p:spPr>
      </p:pic>
      <p:sp>
        <p:nvSpPr>
          <p:cNvPr id="275" name="Rettangolo 3"/>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olo 1"/>
          <p:cNvSpPr txBox="1"/>
          <p:nvPr>
            <p:ph type="title"/>
          </p:nvPr>
        </p:nvSpPr>
        <p:spPr>
          <a:xfrm>
            <a:off x="1561542" y="501916"/>
            <a:ext cx="9404723" cy="1400531"/>
          </a:xfrm>
          <a:prstGeom prst="rect">
            <a:avLst/>
          </a:prstGeom>
        </p:spPr>
        <p:txBody>
          <a:bodyPr/>
          <a:lstStyle/>
          <a:p>
            <a:pPr algn="ctr">
              <a:defRPr sz="4400">
                <a:solidFill>
                  <a:srgbClr val="FFB401"/>
                </a:solidFill>
              </a:defRPr>
            </a:pPr>
            <a:r>
              <a:t>TELLO</a:t>
            </a:r>
            <a:r>
              <a:rPr sz="4200">
                <a:solidFill>
                  <a:srgbClr val="CEDBE6"/>
                </a:solidFill>
              </a:rPr>
              <a:t> </a:t>
            </a:r>
            <a:r>
              <a:t>DRONE</a:t>
            </a:r>
          </a:p>
        </p:txBody>
      </p:sp>
      <p:sp>
        <p:nvSpPr>
          <p:cNvPr id="278" name="Segnaposto contenuto 2"/>
          <p:cNvSpPr txBox="1"/>
          <p:nvPr>
            <p:ph type="body" sz="half" idx="1"/>
          </p:nvPr>
        </p:nvSpPr>
        <p:spPr>
          <a:xfrm>
            <a:off x="981919" y="1543631"/>
            <a:ext cx="10563971" cy="2951837"/>
          </a:xfrm>
          <a:prstGeom prst="rect">
            <a:avLst/>
          </a:prstGeom>
        </p:spPr>
        <p:txBody>
          <a:bodyPr/>
          <a:lstStyle/>
          <a:p>
            <a:pPr marL="0" indent="0" algn="just">
              <a:lnSpc>
                <a:spcPct val="90000"/>
              </a:lnSpc>
              <a:buSzTx/>
              <a:buFont typeface="Wingdings 3"/>
              <a:buNone/>
            </a:pPr>
            <a:r>
              <a:t>The DJI Tello Drone is made in collaboration with Ryze Tech and developed to be a fun and educational quadcopter drone. The included battery allows 13 minutes of flight with a full charge.</a:t>
            </a:r>
          </a:p>
          <a:p>
            <a:pPr marL="0" indent="0" algn="just">
              <a:lnSpc>
                <a:spcPct val="90000"/>
              </a:lnSpc>
              <a:buSzTx/>
              <a:buFont typeface="Wingdings 3"/>
              <a:buNone/>
            </a:pPr>
            <a:r>
              <a:t>The front of the Tello has a camera that can play 720p video and capture 5 megapixel photos during flight. The intelligent flight processor can coordinate camera movements for a number of custom recording angles. The positioning system uses a downward facing camera to ensure stable movement in motion when needed. In addition to the above battery, the Tello also contains four pairs of propellers and propeller guards.</a:t>
            </a:r>
          </a:p>
        </p:txBody>
      </p:sp>
      <p:pic>
        <p:nvPicPr>
          <p:cNvPr id="279" name="Immagine 4" descr="Immagine 4"/>
          <p:cNvPicPr>
            <a:picLocks noChangeAspect="1"/>
          </p:cNvPicPr>
          <p:nvPr/>
        </p:nvPicPr>
        <p:blipFill>
          <a:blip r:embed="rId2">
            <a:extLst/>
          </a:blip>
          <a:stretch>
            <a:fillRect/>
          </a:stretch>
        </p:blipFill>
        <p:spPr>
          <a:xfrm>
            <a:off x="3838575" y="3986996"/>
            <a:ext cx="4514850" cy="3009901"/>
          </a:xfrm>
          <a:prstGeom prst="rect">
            <a:avLst/>
          </a:prstGeom>
          <a:ln w="12700">
            <a:miter lim="400000"/>
          </a:ln>
        </p:spPr>
      </p:pic>
      <p:sp>
        <p:nvSpPr>
          <p:cNvPr id="280" name="Rettangolo 3"/>
          <p:cNvSpPr/>
          <p:nvPr/>
        </p:nvSpPr>
        <p:spPr>
          <a:xfrm>
            <a:off x="10399059" y="-1"/>
            <a:ext cx="746895" cy="1228168"/>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itolo 1"/>
          <p:cNvSpPr txBox="1"/>
          <p:nvPr>
            <p:ph type="title"/>
          </p:nvPr>
        </p:nvSpPr>
        <p:spPr>
          <a:xfrm>
            <a:off x="1393638" y="2028469"/>
            <a:ext cx="9404723" cy="1400531"/>
          </a:xfrm>
          <a:prstGeom prst="rect">
            <a:avLst/>
          </a:prstGeom>
        </p:spPr>
        <p:txBody>
          <a:bodyPr/>
          <a:lstStyle/>
          <a:p>
            <a:pPr algn="ctr" defTabSz="219455">
              <a:defRPr sz="2016">
                <a:solidFill>
                  <a:srgbClr val="FFB401"/>
                </a:solidFill>
              </a:defRPr>
            </a:pPr>
            <a:r>
              <a:t>THANKS FOR YOURS ATTENTION </a:t>
            </a:r>
            <a:br/>
            <a:br/>
            <a:br/>
            <a:r>
              <a:t>THE END</a:t>
            </a:r>
          </a:p>
        </p:txBody>
      </p:sp>
      <p:sp>
        <p:nvSpPr>
          <p:cNvPr id="283" name="Rettangolo 3"/>
          <p:cNvSpPr/>
          <p:nvPr/>
        </p:nvSpPr>
        <p:spPr>
          <a:xfrm>
            <a:off x="10399059" y="-1"/>
            <a:ext cx="746895" cy="1228168"/>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one">
  <a:themeElements>
    <a:clrScheme name="Ion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Ione">
      <a:majorFont>
        <a:latin typeface="Century Gothic"/>
        <a:ea typeface="Century Gothic"/>
        <a:cs typeface="Century Gothic"/>
      </a:majorFont>
      <a:minorFont>
        <a:latin typeface="Helvetica"/>
        <a:ea typeface="Helvetica"/>
        <a:cs typeface="Helvetica"/>
      </a:minorFont>
    </a:fontScheme>
    <a:fmtScheme name="Io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e">
  <a:themeElements>
    <a:clrScheme name="Ion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Ione">
      <a:majorFont>
        <a:latin typeface="Century Gothic"/>
        <a:ea typeface="Century Gothic"/>
        <a:cs typeface="Century Gothic"/>
      </a:majorFont>
      <a:minorFont>
        <a:latin typeface="Helvetica"/>
        <a:ea typeface="Helvetica"/>
        <a:cs typeface="Helvetica"/>
      </a:minorFont>
    </a:fontScheme>
    <a:fmtScheme name="Io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