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7510A-A6AC-4CF0-9A41-3C785B4BAE90}" v="8" dt="2023-04-08T13:50:36.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a:tcStyle>
        <a:tcBdr/>
        <a:fill>
          <a:solidFill>
            <a:srgbClr val="E7EC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menardi" userId="3d5b6632fa456731" providerId="LiveId" clId="{89B7510A-A6AC-4CF0-9A41-3C785B4BAE90}"/>
    <pc:docChg chg="custSel modSld">
      <pc:chgData name="alberto menardi" userId="3d5b6632fa456731" providerId="LiveId" clId="{89B7510A-A6AC-4CF0-9A41-3C785B4BAE90}" dt="2023-04-08T13:50:36.206" v="21"/>
      <pc:docMkLst>
        <pc:docMk/>
      </pc:docMkLst>
      <pc:sldChg chg="modTransition">
        <pc:chgData name="alberto menardi" userId="3d5b6632fa456731" providerId="LiveId" clId="{89B7510A-A6AC-4CF0-9A41-3C785B4BAE90}" dt="2023-04-08T13:50:31.854" v="20"/>
        <pc:sldMkLst>
          <pc:docMk/>
          <pc:sldMk cId="0" sldId="256"/>
        </pc:sldMkLst>
      </pc:sldChg>
      <pc:sldChg chg="modSp mod">
        <pc:chgData name="alberto menardi" userId="3d5b6632fa456731" providerId="LiveId" clId="{89B7510A-A6AC-4CF0-9A41-3C785B4BAE90}" dt="2023-04-08T13:41:45.474" v="10" actId="20577"/>
        <pc:sldMkLst>
          <pc:docMk/>
          <pc:sldMk cId="0" sldId="257"/>
        </pc:sldMkLst>
        <pc:spChg chg="mod">
          <ac:chgData name="alberto menardi" userId="3d5b6632fa456731" providerId="LiveId" clId="{89B7510A-A6AC-4CF0-9A41-3C785B4BAE90}" dt="2023-04-08T13:41:45.474" v="10" actId="20577"/>
          <ac:spMkLst>
            <pc:docMk/>
            <pc:sldMk cId="0" sldId="257"/>
            <ac:spMk id="264" creationId="{00000000-0000-0000-0000-000000000000}"/>
          </ac:spMkLst>
        </pc:spChg>
      </pc:sldChg>
      <pc:sldChg chg="modSp mod modTransition">
        <pc:chgData name="alberto menardi" userId="3d5b6632fa456731" providerId="LiveId" clId="{89B7510A-A6AC-4CF0-9A41-3C785B4BAE90}" dt="2023-04-08T13:50:36.206" v="21"/>
        <pc:sldMkLst>
          <pc:docMk/>
          <pc:sldMk cId="0" sldId="261"/>
        </pc:sldMkLst>
        <pc:spChg chg="mod">
          <ac:chgData name="alberto menardi" userId="3d5b6632fa456731" providerId="LiveId" clId="{89B7510A-A6AC-4CF0-9A41-3C785B4BAE90}" dt="2023-04-08T13:49:53.503" v="19" actId="403"/>
          <ac:spMkLst>
            <pc:docMk/>
            <pc:sldMk cId="0" sldId="261"/>
            <ac:spMk id="2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xfrm>
            <a:off x="1143000" y="685800"/>
            <a:ext cx="4572000" cy="3429000"/>
          </a:xfrm>
          <a:prstGeom prst="rect">
            <a:avLst/>
          </a:prstGeom>
        </p:spPr>
        <p:txBody>
          <a:bodyPr/>
          <a:lstStyle/>
          <a:p>
            <a:endParaRPr/>
          </a:p>
        </p:txBody>
      </p:sp>
      <p:sp>
        <p:nvSpPr>
          <p:cNvPr id="257" name="Shape 257"/>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pic>
        <p:nvPicPr>
          <p:cNvPr id="1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0"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2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 name="Title Text"/>
          <p:cNvSpPr txBox="1">
            <a:spLocks noGrp="1"/>
          </p:cNvSpPr>
          <p:nvPr>
            <p:ph type="title"/>
          </p:nvPr>
        </p:nvSpPr>
        <p:spPr>
          <a:xfrm>
            <a:off x="1154954" y="1447800"/>
            <a:ext cx="8825660" cy="3329581"/>
          </a:xfrm>
          <a:prstGeom prst="rect">
            <a:avLst/>
          </a:prstGeom>
        </p:spPr>
        <p:txBody>
          <a:bodyPr anchor="b">
            <a:normAutofit/>
          </a:bodyPr>
          <a:lstStyle>
            <a:lvl1pPr>
              <a:defRPr sz="7200"/>
            </a:lvl1pPr>
          </a:lstStyle>
          <a:p>
            <a:r>
              <a:t>Title Text</a:t>
            </a:r>
          </a:p>
        </p:txBody>
      </p:sp>
      <p:sp>
        <p:nvSpPr>
          <p:cNvPr id="24" name="Body Level One…"/>
          <p:cNvSpPr txBox="1">
            <a:spLocks noGrp="1"/>
          </p:cNvSpPr>
          <p:nvPr>
            <p:ph type="body" sz="quarter" idx="1"/>
          </p:nvPr>
        </p:nvSpPr>
        <p:spPr>
          <a:xfrm>
            <a:off x="1154954" y="4777380"/>
            <a:ext cx="8825660" cy="861421"/>
          </a:xfrm>
          <a:prstGeom prst="rect">
            <a:avLst/>
          </a:prstGeom>
        </p:spPr>
        <p:txBody>
          <a:bodyPr/>
          <a:lstStyle>
            <a:lvl1pPr marL="0" indent="0">
              <a:buClrTx/>
              <a:buSzTx/>
              <a:buNone/>
              <a:defRPr cap="all">
                <a:solidFill>
                  <a:srgbClr val="AAA7BC"/>
                </a:solidFill>
              </a:defRPr>
            </a:lvl1pPr>
            <a:lvl2pPr marL="0" indent="457200">
              <a:buClrTx/>
              <a:buSzTx/>
              <a:buNone/>
              <a:defRPr cap="all">
                <a:solidFill>
                  <a:srgbClr val="AAA7BC"/>
                </a:solidFill>
              </a:defRPr>
            </a:lvl2pPr>
            <a:lvl3pPr marL="0" indent="914400">
              <a:buClrTx/>
              <a:buSzTx/>
              <a:buNone/>
              <a:defRPr cap="all">
                <a:solidFill>
                  <a:srgbClr val="AAA7BC"/>
                </a:solidFill>
              </a:defRPr>
            </a:lvl3pPr>
            <a:lvl4pPr marL="0" indent="1371600">
              <a:buClrTx/>
              <a:buSzTx/>
              <a:buNone/>
              <a:defRPr cap="all">
                <a:solidFill>
                  <a:srgbClr val="AAA7BC"/>
                </a:solidFill>
              </a:defRPr>
            </a:lvl4pPr>
            <a:lvl5pPr marL="0" indent="1828800">
              <a:buClrTx/>
              <a:buSzTx/>
              <a:buNone/>
              <a:defRPr cap="all">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Immagine panoramica con didascalia">
    <p:spTree>
      <p:nvGrpSpPr>
        <p:cNvPr id="1" name=""/>
        <p:cNvGrpSpPr/>
        <p:nvPr/>
      </p:nvGrpSpPr>
      <p:grpSpPr>
        <a:xfrm>
          <a:off x="0" y="0"/>
          <a:ext cx="0" cy="0"/>
          <a:chOff x="0" y="0"/>
          <a:chExt cx="0" cy="0"/>
        </a:xfrm>
      </p:grpSpPr>
      <p:pic>
        <p:nvPicPr>
          <p:cNvPr id="146"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47"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48"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49"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50"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51"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52" name="Title Text"/>
          <p:cNvSpPr txBox="1">
            <a:spLocks noGrp="1"/>
          </p:cNvSpPr>
          <p:nvPr>
            <p:ph type="title"/>
          </p:nvPr>
        </p:nvSpPr>
        <p:spPr>
          <a:xfrm>
            <a:off x="1154955" y="4800586"/>
            <a:ext cx="8825658" cy="566739"/>
          </a:xfrm>
          <a:prstGeom prst="rect">
            <a:avLst/>
          </a:prstGeom>
        </p:spPr>
        <p:txBody>
          <a:bodyPr anchor="b">
            <a:normAutofit/>
          </a:bodyPr>
          <a:lstStyle>
            <a:lvl1pPr>
              <a:defRPr sz="2400"/>
            </a:lvl1pPr>
          </a:lstStyle>
          <a:p>
            <a:r>
              <a:t>Title Text</a:t>
            </a:r>
          </a:p>
        </p:txBody>
      </p:sp>
      <p:sp>
        <p:nvSpPr>
          <p:cNvPr id="153" name="Picture Placeholder 2"/>
          <p:cNvSpPr>
            <a:spLocks noGrp="1"/>
          </p:cNvSpPr>
          <p:nvPr>
            <p:ph type="pic" sz="half" idx="21"/>
          </p:nvPr>
        </p:nvSpPr>
        <p:spPr>
          <a:xfrm>
            <a:off x="1154954" y="685799"/>
            <a:ext cx="8825660" cy="3640668"/>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54" name="Body Level One…"/>
          <p:cNvSpPr txBox="1">
            <a:spLocks noGrp="1"/>
          </p:cNvSpPr>
          <p:nvPr>
            <p:ph type="body" sz="quarter" idx="1"/>
          </p:nvPr>
        </p:nvSpPr>
        <p:spPr>
          <a:xfrm>
            <a:off x="1154955" y="5367325"/>
            <a:ext cx="8825657" cy="493713"/>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olo e sottotitolo">
    <p:spTree>
      <p:nvGrpSpPr>
        <p:cNvPr id="1" name=""/>
        <p:cNvGrpSpPr/>
        <p:nvPr/>
      </p:nvGrpSpPr>
      <p:grpSpPr>
        <a:xfrm>
          <a:off x="0" y="0"/>
          <a:ext cx="0" cy="0"/>
          <a:chOff x="0" y="0"/>
          <a:chExt cx="0" cy="0"/>
        </a:xfrm>
      </p:grpSpPr>
      <p:pic>
        <p:nvPicPr>
          <p:cNvPr id="16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6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6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65"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6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6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68" name="Title Text"/>
          <p:cNvSpPr txBox="1">
            <a:spLocks noGrp="1"/>
          </p:cNvSpPr>
          <p:nvPr>
            <p:ph type="title"/>
          </p:nvPr>
        </p:nvSpPr>
        <p:spPr>
          <a:xfrm>
            <a:off x="1154954" y="1447800"/>
            <a:ext cx="8825659" cy="1981200"/>
          </a:xfrm>
          <a:prstGeom prst="rect">
            <a:avLst/>
          </a:prstGeom>
        </p:spPr>
        <p:txBody>
          <a:bodyPr>
            <a:normAutofit/>
          </a:bodyPr>
          <a:lstStyle>
            <a:lvl1pPr>
              <a:defRPr sz="4800"/>
            </a:lvl1pPr>
          </a:lstStyle>
          <a:p>
            <a:r>
              <a:t>Title Text</a:t>
            </a:r>
          </a:p>
        </p:txBody>
      </p:sp>
      <p:sp>
        <p:nvSpPr>
          <p:cNvPr id="169" name="Body Level One…"/>
          <p:cNvSpPr txBox="1">
            <a:spLocks noGrp="1"/>
          </p:cNvSpPr>
          <p:nvPr>
            <p:ph type="body" sz="half" idx="1"/>
          </p:nvPr>
        </p:nvSpPr>
        <p:spPr>
          <a:xfrm>
            <a:off x="1154954" y="3657600"/>
            <a:ext cx="8825659" cy="2362200"/>
          </a:xfrm>
          <a:prstGeom prst="rect">
            <a:avLst/>
          </a:prstGeom>
        </p:spPr>
        <p:txBody>
          <a:bodyPr anchor="ctr"/>
          <a:lstStyle>
            <a:lvl1pPr marL="0" indent="0">
              <a:buClrTx/>
              <a:buSzTx/>
              <a:buNone/>
              <a:defRPr sz="1800"/>
            </a:lvl1pPr>
            <a:lvl2pPr marL="0" indent="457200">
              <a:buClrTx/>
              <a:buSzTx/>
              <a:buNone/>
              <a:defRPr sz="1800"/>
            </a:lvl2pPr>
            <a:lvl3pPr marL="0" indent="914400">
              <a:buClrTx/>
              <a:buSzTx/>
              <a:buNone/>
              <a:defRPr sz="1800"/>
            </a:lvl3pPr>
            <a:lvl4pPr marL="0" indent="1371600">
              <a:buClrTx/>
              <a:buSzTx/>
              <a:buNone/>
              <a:defRPr sz="1800"/>
            </a:lvl4pPr>
            <a:lvl5pPr marL="0" indent="1828800">
              <a:buClrTx/>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itazione con didascalia">
    <p:spTree>
      <p:nvGrpSpPr>
        <p:cNvPr id="1" name=""/>
        <p:cNvGrpSpPr/>
        <p:nvPr/>
      </p:nvGrpSpPr>
      <p:grpSpPr>
        <a:xfrm>
          <a:off x="0" y="0"/>
          <a:ext cx="0" cy="0"/>
          <a:chOff x="0" y="0"/>
          <a:chExt cx="0" cy="0"/>
        </a:xfrm>
      </p:grpSpPr>
      <p:pic>
        <p:nvPicPr>
          <p:cNvPr id="17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7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7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80"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8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8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83" name="Title Text"/>
          <p:cNvSpPr txBox="1">
            <a:spLocks noGrp="1"/>
          </p:cNvSpPr>
          <p:nvPr>
            <p:ph type="title"/>
          </p:nvPr>
        </p:nvSpPr>
        <p:spPr>
          <a:xfrm>
            <a:off x="1574800" y="1447800"/>
            <a:ext cx="7999316" cy="2323375"/>
          </a:xfrm>
          <a:prstGeom prst="rect">
            <a:avLst/>
          </a:prstGeom>
        </p:spPr>
        <p:txBody>
          <a:bodyPr>
            <a:normAutofit/>
          </a:bodyPr>
          <a:lstStyle>
            <a:lvl1pPr>
              <a:defRPr sz="4800"/>
            </a:lvl1pPr>
          </a:lstStyle>
          <a:p>
            <a:r>
              <a:t>Title Text</a:t>
            </a:r>
          </a:p>
        </p:txBody>
      </p:sp>
      <p:sp>
        <p:nvSpPr>
          <p:cNvPr id="184" name="Body Level One…"/>
          <p:cNvSpPr txBox="1">
            <a:spLocks noGrp="1"/>
          </p:cNvSpPr>
          <p:nvPr>
            <p:ph type="body" sz="quarter" idx="1"/>
          </p:nvPr>
        </p:nvSpPr>
        <p:spPr>
          <a:xfrm>
            <a:off x="1930400" y="3771174"/>
            <a:ext cx="7279649" cy="342175"/>
          </a:xfrm>
          <a:prstGeom prst="rect">
            <a:avLst/>
          </a:prstGeom>
        </p:spPr>
        <p:txBody>
          <a:bodyPr/>
          <a:lstStyle>
            <a:lvl1pPr marL="0" indent="0">
              <a:buClrTx/>
              <a:buSzTx/>
              <a:buNone/>
              <a:defRPr sz="1400" cap="small">
                <a:solidFill>
                  <a:srgbClr val="AAA7BC"/>
                </a:solidFill>
              </a:defRPr>
            </a:lvl1pPr>
            <a:lvl2pPr marL="0" indent="457200">
              <a:buClrTx/>
              <a:buSzTx/>
              <a:buNone/>
              <a:defRPr sz="1400" cap="small">
                <a:solidFill>
                  <a:srgbClr val="AAA7BC"/>
                </a:solidFill>
              </a:defRPr>
            </a:lvl2pPr>
            <a:lvl3pPr marL="0" indent="914400">
              <a:buClrTx/>
              <a:buSzTx/>
              <a:buNone/>
              <a:defRPr sz="1400" cap="small">
                <a:solidFill>
                  <a:srgbClr val="AAA7BC"/>
                </a:solidFill>
              </a:defRPr>
            </a:lvl3pPr>
            <a:lvl4pPr marL="0" indent="1371600">
              <a:buClrTx/>
              <a:buSzTx/>
              <a:buNone/>
              <a:defRPr sz="1400" cap="small">
                <a:solidFill>
                  <a:srgbClr val="AAA7BC"/>
                </a:solidFill>
              </a:defRPr>
            </a:lvl4pPr>
            <a:lvl5pPr marL="0" indent="1828800">
              <a:buClrTx/>
              <a:buSzTx/>
              <a:buNone/>
              <a:defRPr sz="1400" cap="small">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185" name="Text Placeholder 3"/>
          <p:cNvSpPr>
            <a:spLocks noGrp="1"/>
          </p:cNvSpPr>
          <p:nvPr>
            <p:ph type="body" sz="quarter" idx="21"/>
          </p:nvPr>
        </p:nvSpPr>
        <p:spPr>
          <a:xfrm>
            <a:off x="1154954" y="4350656"/>
            <a:ext cx="8825660" cy="1676401"/>
          </a:xfrm>
          <a:prstGeom prst="rect">
            <a:avLst/>
          </a:prstGeom>
        </p:spPr>
        <p:txBody>
          <a:bodyPr anchor="ctr"/>
          <a:lstStyle/>
          <a:p>
            <a:pPr marL="0" indent="0">
              <a:buClrTx/>
              <a:buSzTx/>
              <a:buNone/>
              <a:defRPr sz="1800"/>
            </a:pPr>
            <a:endParaRPr/>
          </a:p>
        </p:txBody>
      </p:sp>
      <p:sp>
        <p:nvSpPr>
          <p:cNvPr id="186" name="TextBox 11"/>
          <p:cNvSpPr txBox="1"/>
          <p:nvPr/>
        </p:nvSpPr>
        <p:spPr>
          <a:xfrm>
            <a:off x="944014" y="971252"/>
            <a:ext cx="710473" cy="1818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200">
                <a:solidFill>
                  <a:srgbClr val="AAA7BC"/>
                </a:solidFill>
                <a:latin typeface="Arial"/>
                <a:ea typeface="Arial"/>
                <a:cs typeface="Arial"/>
                <a:sym typeface="Arial"/>
              </a:defRPr>
            </a:lvl1pPr>
          </a:lstStyle>
          <a:p>
            <a:r>
              <a:t>“</a:t>
            </a:r>
          </a:p>
        </p:txBody>
      </p:sp>
      <p:sp>
        <p:nvSpPr>
          <p:cNvPr id="187" name="TextBox 14"/>
          <p:cNvSpPr txBox="1"/>
          <p:nvPr/>
        </p:nvSpPr>
        <p:spPr>
          <a:xfrm>
            <a:off x="9376210" y="2613786"/>
            <a:ext cx="710473" cy="1818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200">
                <a:solidFill>
                  <a:srgbClr val="AAA7BC"/>
                </a:solidFill>
                <a:latin typeface="Arial"/>
                <a:ea typeface="Arial"/>
                <a:cs typeface="Arial"/>
                <a:sym typeface="Arial"/>
              </a:defRPr>
            </a:lvl1pPr>
          </a:lstStyle>
          <a:p>
            <a:r>
              <a:t>”</a:t>
            </a:r>
          </a:p>
        </p:txBody>
      </p:sp>
      <p:sp>
        <p:nvSpPr>
          <p:cNvPr id="18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cheda nome">
    <p:spTree>
      <p:nvGrpSpPr>
        <p:cNvPr id="1" name=""/>
        <p:cNvGrpSpPr/>
        <p:nvPr/>
      </p:nvGrpSpPr>
      <p:grpSpPr>
        <a:xfrm>
          <a:off x="0" y="0"/>
          <a:ext cx="0" cy="0"/>
          <a:chOff x="0" y="0"/>
          <a:chExt cx="0" cy="0"/>
        </a:xfrm>
      </p:grpSpPr>
      <p:pic>
        <p:nvPicPr>
          <p:cNvPr id="195"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96"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97"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98"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99"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00"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01" name="Title Text"/>
          <p:cNvSpPr txBox="1">
            <a:spLocks noGrp="1"/>
          </p:cNvSpPr>
          <p:nvPr>
            <p:ph type="title"/>
          </p:nvPr>
        </p:nvSpPr>
        <p:spPr>
          <a:xfrm>
            <a:off x="1154954" y="3124200"/>
            <a:ext cx="8825660" cy="1653181"/>
          </a:xfrm>
          <a:prstGeom prst="rect">
            <a:avLst/>
          </a:prstGeom>
        </p:spPr>
        <p:txBody>
          <a:bodyPr anchor="b">
            <a:normAutofit/>
          </a:bodyPr>
          <a:lstStyle>
            <a:lvl1pPr>
              <a:defRPr sz="4000"/>
            </a:lvl1pPr>
          </a:lstStyle>
          <a:p>
            <a:r>
              <a:t>Title Text</a:t>
            </a:r>
          </a:p>
        </p:txBody>
      </p:sp>
      <p:sp>
        <p:nvSpPr>
          <p:cNvPr id="202" name="Body Level One…"/>
          <p:cNvSpPr txBox="1">
            <a:spLocks noGrp="1"/>
          </p:cNvSpPr>
          <p:nvPr>
            <p:ph type="body" sz="quarter" idx="1"/>
          </p:nvPr>
        </p:nvSpPr>
        <p:spPr>
          <a:xfrm>
            <a:off x="1154954" y="4777380"/>
            <a:ext cx="8825659" cy="860401"/>
          </a:xfrm>
          <a:prstGeom prst="rect">
            <a:avLst/>
          </a:prstGeom>
        </p:spPr>
        <p:txBody>
          <a:bodyPr/>
          <a:lstStyle>
            <a:lvl1pPr marL="0" indent="0">
              <a:buClrTx/>
              <a:buSzTx/>
              <a:buNone/>
              <a:defRPr>
                <a:solidFill>
                  <a:srgbClr val="AAA7BC"/>
                </a:solidFill>
              </a:defRPr>
            </a:lvl1pPr>
            <a:lvl2pPr marL="0" indent="457200">
              <a:buClrTx/>
              <a:buSzTx/>
              <a:buNone/>
              <a:defRPr>
                <a:solidFill>
                  <a:srgbClr val="AAA7BC"/>
                </a:solidFill>
              </a:defRPr>
            </a:lvl2pPr>
            <a:lvl3pPr marL="0" indent="914400">
              <a:buClrTx/>
              <a:buSzTx/>
              <a:buNone/>
              <a:defRPr>
                <a:solidFill>
                  <a:srgbClr val="AAA7BC"/>
                </a:solidFill>
              </a:defRPr>
            </a:lvl3pPr>
            <a:lvl4pPr marL="0" indent="1371600">
              <a:buClrTx/>
              <a:buSzTx/>
              <a:buNone/>
              <a:defRPr>
                <a:solidFill>
                  <a:srgbClr val="AAA7BC"/>
                </a:solidFill>
              </a:defRPr>
            </a:lvl4pPr>
            <a:lvl5pPr marL="0" indent="1828800">
              <a:buClrTx/>
              <a:buSzTx/>
              <a:buNone/>
              <a:defRPr>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2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onne">
    <p:spTree>
      <p:nvGrpSpPr>
        <p:cNvPr id="1" name=""/>
        <p:cNvGrpSpPr/>
        <p:nvPr/>
      </p:nvGrpSpPr>
      <p:grpSpPr>
        <a:xfrm>
          <a:off x="0" y="0"/>
          <a:ext cx="0" cy="0"/>
          <a:chOff x="0" y="0"/>
          <a:chExt cx="0" cy="0"/>
        </a:xfrm>
      </p:grpSpPr>
      <p:pic>
        <p:nvPicPr>
          <p:cNvPr id="210"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211"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212"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13"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214"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15"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16"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217" name="Body Level One…"/>
          <p:cNvSpPr txBox="1">
            <a:spLocks noGrp="1"/>
          </p:cNvSpPr>
          <p:nvPr>
            <p:ph type="body" sz="quarter" idx="1"/>
          </p:nvPr>
        </p:nvSpPr>
        <p:spPr>
          <a:xfrm>
            <a:off x="632946" y="1981200"/>
            <a:ext cx="2946868"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218" name="Text Placeholder 3"/>
          <p:cNvSpPr>
            <a:spLocks noGrp="1"/>
          </p:cNvSpPr>
          <p:nvPr>
            <p:ph type="body" sz="quarter" idx="21"/>
          </p:nvPr>
        </p:nvSpPr>
        <p:spPr>
          <a:xfrm>
            <a:off x="652462" y="2667000"/>
            <a:ext cx="2927351" cy="3589338"/>
          </a:xfrm>
          <a:prstGeom prst="rect">
            <a:avLst/>
          </a:prstGeom>
        </p:spPr>
        <p:txBody>
          <a:bodyPr/>
          <a:lstStyle/>
          <a:p>
            <a:pPr marL="0" indent="0">
              <a:buClrTx/>
              <a:buSzTx/>
              <a:buNone/>
              <a:defRPr sz="1400"/>
            </a:pPr>
            <a:endParaRPr/>
          </a:p>
        </p:txBody>
      </p:sp>
      <p:sp>
        <p:nvSpPr>
          <p:cNvPr id="219" name="Text Placeholder 4"/>
          <p:cNvSpPr>
            <a:spLocks noGrp="1"/>
          </p:cNvSpPr>
          <p:nvPr>
            <p:ph type="body" sz="quarter" idx="22"/>
          </p:nvPr>
        </p:nvSpPr>
        <p:spPr>
          <a:xfrm>
            <a:off x="3883659" y="1981199"/>
            <a:ext cx="2936242" cy="576264"/>
          </a:xfrm>
          <a:prstGeom prst="rect">
            <a:avLst/>
          </a:prstGeom>
        </p:spPr>
        <p:txBody>
          <a:bodyPr anchor="b"/>
          <a:lstStyle/>
          <a:p>
            <a:pPr marL="0" indent="0">
              <a:buClrTx/>
              <a:buSzTx/>
              <a:buNone/>
              <a:defRPr sz="2400">
                <a:solidFill>
                  <a:srgbClr val="AAA7BC"/>
                </a:solidFill>
              </a:defRPr>
            </a:pPr>
            <a:endParaRPr/>
          </a:p>
        </p:txBody>
      </p:sp>
      <p:sp>
        <p:nvSpPr>
          <p:cNvPr id="220" name="Text Placeholder 3"/>
          <p:cNvSpPr>
            <a:spLocks noGrp="1"/>
          </p:cNvSpPr>
          <p:nvPr>
            <p:ph type="body" sz="quarter" idx="23"/>
          </p:nvPr>
        </p:nvSpPr>
        <p:spPr>
          <a:xfrm>
            <a:off x="3873105" y="2667000"/>
            <a:ext cx="2946795" cy="3589338"/>
          </a:xfrm>
          <a:prstGeom prst="rect">
            <a:avLst/>
          </a:prstGeom>
        </p:spPr>
        <p:txBody>
          <a:bodyPr/>
          <a:lstStyle/>
          <a:p>
            <a:pPr marL="0" indent="0">
              <a:buClrTx/>
              <a:buSzTx/>
              <a:buNone/>
              <a:defRPr sz="1400"/>
            </a:pPr>
            <a:endParaRPr/>
          </a:p>
        </p:txBody>
      </p:sp>
      <p:sp>
        <p:nvSpPr>
          <p:cNvPr id="221" name="Text Placeholder 4"/>
          <p:cNvSpPr>
            <a:spLocks noGrp="1"/>
          </p:cNvSpPr>
          <p:nvPr>
            <p:ph type="body" sz="quarter" idx="24"/>
          </p:nvPr>
        </p:nvSpPr>
        <p:spPr>
          <a:xfrm>
            <a:off x="7124699" y="1981199"/>
            <a:ext cx="2932115" cy="576264"/>
          </a:xfrm>
          <a:prstGeom prst="rect">
            <a:avLst/>
          </a:prstGeom>
        </p:spPr>
        <p:txBody>
          <a:bodyPr anchor="b"/>
          <a:lstStyle/>
          <a:p>
            <a:pPr marL="0" indent="0">
              <a:buClrTx/>
              <a:buSzTx/>
              <a:buNone/>
              <a:defRPr sz="2400">
                <a:solidFill>
                  <a:srgbClr val="AAA7BC"/>
                </a:solidFill>
              </a:defRPr>
            </a:pPr>
            <a:endParaRPr/>
          </a:p>
        </p:txBody>
      </p:sp>
      <p:sp>
        <p:nvSpPr>
          <p:cNvPr id="222" name="Text Placeholder 3"/>
          <p:cNvSpPr>
            <a:spLocks noGrp="1"/>
          </p:cNvSpPr>
          <p:nvPr>
            <p:ph type="body" sz="quarter" idx="25"/>
          </p:nvPr>
        </p:nvSpPr>
        <p:spPr>
          <a:xfrm>
            <a:off x="7124699" y="2667000"/>
            <a:ext cx="2932115" cy="3589338"/>
          </a:xfrm>
          <a:prstGeom prst="rect">
            <a:avLst/>
          </a:prstGeom>
        </p:spPr>
        <p:txBody>
          <a:bodyPr/>
          <a:lstStyle/>
          <a:p>
            <a:pPr marL="0" indent="0">
              <a:buClrTx/>
              <a:buSzTx/>
              <a:buNone/>
              <a:defRPr sz="1400"/>
            </a:pPr>
            <a:endParaRPr/>
          </a:p>
        </p:txBody>
      </p:sp>
      <p:sp>
        <p:nvSpPr>
          <p:cNvPr id="223" name="Straight Connector 16"/>
          <p:cNvSpPr/>
          <p:nvPr/>
        </p:nvSpPr>
        <p:spPr>
          <a:xfrm flipH="1">
            <a:off x="3726141" y="2133600"/>
            <a:ext cx="1" cy="3962401"/>
          </a:xfrm>
          <a:prstGeom prst="line">
            <a:avLst/>
          </a:prstGeom>
          <a:ln w="12700" cap="rnd">
            <a:solidFill>
              <a:srgbClr val="AAA7BC">
                <a:alpha val="40000"/>
              </a:srgbClr>
            </a:solidFill>
          </a:ln>
        </p:spPr>
        <p:txBody>
          <a:bodyPr lIns="45719" rIns="45719"/>
          <a:lstStyle/>
          <a:p>
            <a:pPr>
              <a:defRPr>
                <a:solidFill>
                  <a:srgbClr val="FFFFFF"/>
                </a:solidFill>
              </a:defRPr>
            </a:pPr>
            <a:endParaRPr/>
          </a:p>
        </p:txBody>
      </p:sp>
      <p:sp>
        <p:nvSpPr>
          <p:cNvPr id="224" name="Straight Connector 17"/>
          <p:cNvSpPr/>
          <p:nvPr/>
        </p:nvSpPr>
        <p:spPr>
          <a:xfrm flipH="1">
            <a:off x="6962226" y="2133600"/>
            <a:ext cx="1" cy="3966883"/>
          </a:xfrm>
          <a:prstGeom prst="line">
            <a:avLst/>
          </a:prstGeom>
          <a:ln w="12700" cap="rnd">
            <a:solidFill>
              <a:srgbClr val="AAA7BC">
                <a:alpha val="40000"/>
              </a:srgbClr>
            </a:solidFill>
          </a:ln>
        </p:spPr>
        <p:txBody>
          <a:bodyPr lIns="45719" rIns="45719"/>
          <a:lstStyle/>
          <a:p>
            <a:pPr>
              <a:defRPr>
                <a:solidFill>
                  <a:srgbClr val="FFFFFF"/>
                </a:solidFill>
              </a:defRPr>
            </a:pPr>
            <a:endParaRPr/>
          </a:p>
        </p:txBody>
      </p:sp>
      <p:sp>
        <p:nvSpPr>
          <p:cNvPr id="22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colonne immagine">
    <p:spTree>
      <p:nvGrpSpPr>
        <p:cNvPr id="1" name=""/>
        <p:cNvGrpSpPr/>
        <p:nvPr/>
      </p:nvGrpSpPr>
      <p:grpSpPr>
        <a:xfrm>
          <a:off x="0" y="0"/>
          <a:ext cx="0" cy="0"/>
          <a:chOff x="0" y="0"/>
          <a:chExt cx="0" cy="0"/>
        </a:xfrm>
      </p:grpSpPr>
      <p:pic>
        <p:nvPicPr>
          <p:cNvPr id="23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23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23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235"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23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23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23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239" name="Body Level One…"/>
          <p:cNvSpPr txBox="1">
            <a:spLocks noGrp="1"/>
          </p:cNvSpPr>
          <p:nvPr>
            <p:ph type="body" sz="quarter" idx="1"/>
          </p:nvPr>
        </p:nvSpPr>
        <p:spPr>
          <a:xfrm>
            <a:off x="652462" y="4250949"/>
            <a:ext cx="2940051"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240" name="Picture Placeholder 2"/>
          <p:cNvSpPr>
            <a:spLocks noGrp="1"/>
          </p:cNvSpPr>
          <p:nvPr>
            <p:ph type="pic" sz="quarter" idx="21"/>
          </p:nvPr>
        </p:nvSpPr>
        <p:spPr>
          <a:xfrm>
            <a:off x="652462" y="2209800"/>
            <a:ext cx="2940051"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1" name="Text Placeholder 3"/>
          <p:cNvSpPr>
            <a:spLocks noGrp="1"/>
          </p:cNvSpPr>
          <p:nvPr>
            <p:ph type="body" sz="quarter" idx="22"/>
          </p:nvPr>
        </p:nvSpPr>
        <p:spPr>
          <a:xfrm>
            <a:off x="652462" y="4827211"/>
            <a:ext cx="2940051" cy="659190"/>
          </a:xfrm>
          <a:prstGeom prst="rect">
            <a:avLst/>
          </a:prstGeom>
        </p:spPr>
        <p:txBody>
          <a:bodyPr/>
          <a:lstStyle/>
          <a:p>
            <a:pPr marL="0" indent="0">
              <a:buClrTx/>
              <a:buSzTx/>
              <a:buNone/>
              <a:defRPr sz="1400"/>
            </a:pPr>
            <a:endParaRPr/>
          </a:p>
        </p:txBody>
      </p:sp>
      <p:sp>
        <p:nvSpPr>
          <p:cNvPr id="242" name="Text Placeholder 4"/>
          <p:cNvSpPr>
            <a:spLocks noGrp="1"/>
          </p:cNvSpPr>
          <p:nvPr>
            <p:ph type="body" sz="quarter" idx="23"/>
          </p:nvPr>
        </p:nvSpPr>
        <p:spPr>
          <a:xfrm>
            <a:off x="3889375" y="4250949"/>
            <a:ext cx="2930525" cy="576263"/>
          </a:xfrm>
          <a:prstGeom prst="rect">
            <a:avLst/>
          </a:prstGeom>
        </p:spPr>
        <p:txBody>
          <a:bodyPr anchor="b"/>
          <a:lstStyle/>
          <a:p>
            <a:pPr marL="0" indent="0">
              <a:buClrTx/>
              <a:buSzTx/>
              <a:buNone/>
              <a:defRPr sz="2400">
                <a:solidFill>
                  <a:srgbClr val="AAA7BC"/>
                </a:solidFill>
              </a:defRPr>
            </a:pPr>
            <a:endParaRPr/>
          </a:p>
        </p:txBody>
      </p:sp>
      <p:sp>
        <p:nvSpPr>
          <p:cNvPr id="243" name="Picture Placeholder 2"/>
          <p:cNvSpPr>
            <a:spLocks noGrp="1"/>
          </p:cNvSpPr>
          <p:nvPr>
            <p:ph type="pic" sz="quarter" idx="24"/>
          </p:nvPr>
        </p:nvSpPr>
        <p:spPr>
          <a:xfrm>
            <a:off x="3889373" y="2209800"/>
            <a:ext cx="2930526"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4" name="Text Placeholder 3"/>
          <p:cNvSpPr>
            <a:spLocks noGrp="1"/>
          </p:cNvSpPr>
          <p:nvPr>
            <p:ph type="body" sz="quarter" idx="25"/>
          </p:nvPr>
        </p:nvSpPr>
        <p:spPr>
          <a:xfrm>
            <a:off x="3888021" y="4827210"/>
            <a:ext cx="2934407" cy="659189"/>
          </a:xfrm>
          <a:prstGeom prst="rect">
            <a:avLst/>
          </a:prstGeom>
        </p:spPr>
        <p:txBody>
          <a:bodyPr/>
          <a:lstStyle/>
          <a:p>
            <a:pPr marL="0" indent="0">
              <a:buClrTx/>
              <a:buSzTx/>
              <a:buNone/>
              <a:defRPr sz="1400"/>
            </a:pPr>
            <a:endParaRPr/>
          </a:p>
        </p:txBody>
      </p:sp>
      <p:sp>
        <p:nvSpPr>
          <p:cNvPr id="245" name="Text Placeholder 4"/>
          <p:cNvSpPr>
            <a:spLocks noGrp="1"/>
          </p:cNvSpPr>
          <p:nvPr>
            <p:ph type="body" sz="quarter" idx="26"/>
          </p:nvPr>
        </p:nvSpPr>
        <p:spPr>
          <a:xfrm>
            <a:off x="7124699" y="4250949"/>
            <a:ext cx="2932115" cy="576263"/>
          </a:xfrm>
          <a:prstGeom prst="rect">
            <a:avLst/>
          </a:prstGeom>
        </p:spPr>
        <p:txBody>
          <a:bodyPr anchor="b"/>
          <a:lstStyle/>
          <a:p>
            <a:pPr marL="0" indent="0">
              <a:buClrTx/>
              <a:buSzTx/>
              <a:buNone/>
              <a:defRPr sz="2400">
                <a:solidFill>
                  <a:srgbClr val="AAA7BC"/>
                </a:solidFill>
              </a:defRPr>
            </a:pPr>
            <a:endParaRPr/>
          </a:p>
        </p:txBody>
      </p:sp>
      <p:sp>
        <p:nvSpPr>
          <p:cNvPr id="246" name="Picture Placeholder 2"/>
          <p:cNvSpPr>
            <a:spLocks noGrp="1"/>
          </p:cNvSpPr>
          <p:nvPr>
            <p:ph type="pic" sz="quarter" idx="27"/>
          </p:nvPr>
        </p:nvSpPr>
        <p:spPr>
          <a:xfrm>
            <a:off x="7124699" y="2209800"/>
            <a:ext cx="2932114" cy="1524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47" name="Text Placeholder 3"/>
          <p:cNvSpPr>
            <a:spLocks noGrp="1"/>
          </p:cNvSpPr>
          <p:nvPr>
            <p:ph type="body" sz="quarter" idx="28"/>
          </p:nvPr>
        </p:nvSpPr>
        <p:spPr>
          <a:xfrm>
            <a:off x="7124575" y="4827208"/>
            <a:ext cx="2935998" cy="659190"/>
          </a:xfrm>
          <a:prstGeom prst="rect">
            <a:avLst/>
          </a:prstGeom>
        </p:spPr>
        <p:txBody>
          <a:bodyPr/>
          <a:lstStyle/>
          <a:p>
            <a:pPr marL="0" indent="0">
              <a:buClrTx/>
              <a:buSzTx/>
              <a:buNone/>
              <a:defRPr sz="1400"/>
            </a:pPr>
            <a:endParaRPr/>
          </a:p>
        </p:txBody>
      </p:sp>
      <p:sp>
        <p:nvSpPr>
          <p:cNvPr id="248" name="Straight Connector 18"/>
          <p:cNvSpPr/>
          <p:nvPr/>
        </p:nvSpPr>
        <p:spPr>
          <a:xfrm flipH="1">
            <a:off x="3726141" y="2133600"/>
            <a:ext cx="1" cy="3962401"/>
          </a:xfrm>
          <a:prstGeom prst="line">
            <a:avLst/>
          </a:prstGeom>
          <a:ln w="12700" cap="rnd">
            <a:solidFill>
              <a:srgbClr val="AAA7BC">
                <a:alpha val="40000"/>
              </a:srgbClr>
            </a:solidFill>
          </a:ln>
        </p:spPr>
        <p:txBody>
          <a:bodyPr lIns="45719" rIns="45719"/>
          <a:lstStyle/>
          <a:p>
            <a:pPr>
              <a:defRPr>
                <a:solidFill>
                  <a:srgbClr val="FFFFFF"/>
                </a:solidFill>
              </a:defRPr>
            </a:pPr>
            <a:endParaRPr/>
          </a:p>
        </p:txBody>
      </p:sp>
      <p:sp>
        <p:nvSpPr>
          <p:cNvPr id="249" name="Straight Connector 19"/>
          <p:cNvSpPr/>
          <p:nvPr/>
        </p:nvSpPr>
        <p:spPr>
          <a:xfrm flipH="1">
            <a:off x="6962226" y="2133600"/>
            <a:ext cx="1" cy="3966883"/>
          </a:xfrm>
          <a:prstGeom prst="line">
            <a:avLst/>
          </a:prstGeom>
          <a:ln w="12700" cap="rnd">
            <a:solidFill>
              <a:srgbClr val="AAA7BC">
                <a:alpha val="40000"/>
              </a:srgbClr>
            </a:solidFill>
          </a:ln>
        </p:spPr>
        <p:txBody>
          <a:bodyPr lIns="45719" rIns="45719"/>
          <a:lstStyle/>
          <a:p>
            <a:pPr>
              <a:defRPr>
                <a:solidFill>
                  <a:srgbClr val="FFFFFF"/>
                </a:solidFill>
              </a:defRPr>
            </a:pPr>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olo e contenuto">
    <p:spTree>
      <p:nvGrpSpPr>
        <p:cNvPr id="1" name=""/>
        <p:cNvGrpSpPr/>
        <p:nvPr/>
      </p:nvGrpSpPr>
      <p:grpSpPr>
        <a:xfrm>
          <a:off x="0" y="0"/>
          <a:ext cx="0" cy="0"/>
          <a:chOff x="0" y="0"/>
          <a:chExt cx="0" cy="0"/>
        </a:xfrm>
      </p:grpSpPr>
      <p:pic>
        <p:nvPicPr>
          <p:cNvPr id="3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3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3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35"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3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3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3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39" name="Body Level One…"/>
          <p:cNvSpPr txBox="1">
            <a:spLocks noGrp="1"/>
          </p:cNvSpPr>
          <p:nvPr>
            <p:ph type="body" idx="1"/>
          </p:nvPr>
        </p:nvSpPr>
        <p:spPr>
          <a:xfrm>
            <a:off x="1103312" y="2052917"/>
            <a:ext cx="8946541" cy="419548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Intestazione sezione">
    <p:spTree>
      <p:nvGrpSpPr>
        <p:cNvPr id="1" name=""/>
        <p:cNvGrpSpPr/>
        <p:nvPr/>
      </p:nvGrpSpPr>
      <p:grpSpPr>
        <a:xfrm>
          <a:off x="0" y="0"/>
          <a:ext cx="0" cy="0"/>
          <a:chOff x="0" y="0"/>
          <a:chExt cx="0" cy="0"/>
        </a:xfrm>
      </p:grpSpPr>
      <p:pic>
        <p:nvPicPr>
          <p:cNvPr id="4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4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4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0"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5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5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53" name="Title Text"/>
          <p:cNvSpPr txBox="1">
            <a:spLocks noGrp="1"/>
          </p:cNvSpPr>
          <p:nvPr>
            <p:ph type="title"/>
          </p:nvPr>
        </p:nvSpPr>
        <p:spPr>
          <a:xfrm>
            <a:off x="1154955" y="2861733"/>
            <a:ext cx="8825658" cy="1915648"/>
          </a:xfrm>
          <a:prstGeom prst="rect">
            <a:avLst/>
          </a:prstGeom>
        </p:spPr>
        <p:txBody>
          <a:bodyPr anchor="b">
            <a:normAutofit/>
          </a:bodyPr>
          <a:lstStyle>
            <a:lvl1pPr>
              <a:defRPr sz="4000"/>
            </a:lvl1pPr>
          </a:lstStyle>
          <a:p>
            <a:r>
              <a:t>Title Text</a:t>
            </a:r>
          </a:p>
        </p:txBody>
      </p:sp>
      <p:sp>
        <p:nvSpPr>
          <p:cNvPr id="54" name="Body Level One…"/>
          <p:cNvSpPr txBox="1">
            <a:spLocks noGrp="1"/>
          </p:cNvSpPr>
          <p:nvPr>
            <p:ph type="body" sz="quarter" idx="1"/>
          </p:nvPr>
        </p:nvSpPr>
        <p:spPr>
          <a:xfrm>
            <a:off x="1154954" y="4777380"/>
            <a:ext cx="8825660" cy="860401"/>
          </a:xfrm>
          <a:prstGeom prst="rect">
            <a:avLst/>
          </a:prstGeom>
        </p:spPr>
        <p:txBody>
          <a:bodyPr/>
          <a:lstStyle>
            <a:lvl1pPr marL="0" indent="0">
              <a:buClrTx/>
              <a:buSzTx/>
              <a:buNone/>
              <a:defRPr cap="all">
                <a:solidFill>
                  <a:srgbClr val="AAA7BC"/>
                </a:solidFill>
              </a:defRPr>
            </a:lvl1pPr>
            <a:lvl2pPr marL="0" indent="457200">
              <a:buClrTx/>
              <a:buSzTx/>
              <a:buNone/>
              <a:defRPr cap="all">
                <a:solidFill>
                  <a:srgbClr val="AAA7BC"/>
                </a:solidFill>
              </a:defRPr>
            </a:lvl2pPr>
            <a:lvl3pPr marL="0" indent="914400">
              <a:buClrTx/>
              <a:buSzTx/>
              <a:buNone/>
              <a:defRPr cap="all">
                <a:solidFill>
                  <a:srgbClr val="AAA7BC"/>
                </a:solidFill>
              </a:defRPr>
            </a:lvl3pPr>
            <a:lvl4pPr marL="0" indent="1371600">
              <a:buClrTx/>
              <a:buSzTx/>
              <a:buNone/>
              <a:defRPr cap="all">
                <a:solidFill>
                  <a:srgbClr val="AAA7BC"/>
                </a:solidFill>
              </a:defRPr>
            </a:lvl4pPr>
            <a:lvl5pPr marL="0" indent="1828800">
              <a:buClrTx/>
              <a:buSzTx/>
              <a:buNone/>
              <a:defRPr cap="all">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ue contenuti">
    <p:spTree>
      <p:nvGrpSpPr>
        <p:cNvPr id="1" name=""/>
        <p:cNvGrpSpPr/>
        <p:nvPr/>
      </p:nvGrpSpPr>
      <p:grpSpPr>
        <a:xfrm>
          <a:off x="0" y="0"/>
          <a:ext cx="0" cy="0"/>
          <a:chOff x="0" y="0"/>
          <a:chExt cx="0" cy="0"/>
        </a:xfrm>
      </p:grpSpPr>
      <p:pic>
        <p:nvPicPr>
          <p:cNvPr id="62"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63"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6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65"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66"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6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68"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69" name="Body Level One…"/>
          <p:cNvSpPr txBox="1">
            <a:spLocks noGrp="1"/>
          </p:cNvSpPr>
          <p:nvPr>
            <p:ph type="body" sz="half" idx="1"/>
          </p:nvPr>
        </p:nvSpPr>
        <p:spPr>
          <a:xfrm>
            <a:off x="1103312" y="2060575"/>
            <a:ext cx="4396340" cy="4195763"/>
          </a:xfrm>
          <a:prstGeom prst="rect">
            <a:avLst/>
          </a:prstGeom>
        </p:spPr>
        <p:txBody>
          <a:bodyPr/>
          <a:lstStyle>
            <a:lvl1pPr>
              <a:defRPr sz="1800"/>
            </a:lvl1pPr>
            <a:lvl2pPr marL="778668" indent="-321468">
              <a:defRPr sz="1800"/>
            </a:lvl2pPr>
            <a:lvl3pPr marL="1208314" indent="-293914">
              <a:defRPr sz="1800"/>
            </a:lvl3pPr>
            <a:lvl4pPr marL="1714500" indent="-342900">
              <a:defRPr sz="1800"/>
            </a:lvl4pPr>
            <a:lvl5pPr marL="2171700" indent="-342900">
              <a:defRPr sz="1800"/>
            </a:lvl5pPr>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nfronto">
    <p:spTree>
      <p:nvGrpSpPr>
        <p:cNvPr id="1" name=""/>
        <p:cNvGrpSpPr/>
        <p:nvPr/>
      </p:nvGrpSpPr>
      <p:grpSpPr>
        <a:xfrm>
          <a:off x="0" y="0"/>
          <a:ext cx="0" cy="0"/>
          <a:chOff x="0" y="0"/>
          <a:chExt cx="0" cy="0"/>
        </a:xfrm>
      </p:grpSpPr>
      <p:pic>
        <p:nvPicPr>
          <p:cNvPr id="77"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78"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79"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80"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81"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82"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3"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84" name="Body Level One…"/>
          <p:cNvSpPr txBox="1">
            <a:spLocks noGrp="1"/>
          </p:cNvSpPr>
          <p:nvPr>
            <p:ph type="body" sz="quarter" idx="1"/>
          </p:nvPr>
        </p:nvSpPr>
        <p:spPr>
          <a:xfrm>
            <a:off x="1103312" y="1905000"/>
            <a:ext cx="4396339" cy="576263"/>
          </a:xfrm>
          <a:prstGeom prst="rect">
            <a:avLst/>
          </a:prstGeom>
        </p:spPr>
        <p:txBody>
          <a:bodyPr anchor="b"/>
          <a:lstStyle>
            <a:lvl1pPr marL="0" indent="0">
              <a:buClrTx/>
              <a:buSzTx/>
              <a:buNone/>
              <a:defRPr sz="2400">
                <a:solidFill>
                  <a:srgbClr val="AAA7BC"/>
                </a:solidFill>
              </a:defRPr>
            </a:lvl1pPr>
            <a:lvl2pPr marL="0" indent="457200">
              <a:buClrTx/>
              <a:buSzTx/>
              <a:buNone/>
              <a:defRPr sz="2400">
                <a:solidFill>
                  <a:srgbClr val="AAA7BC"/>
                </a:solidFill>
              </a:defRPr>
            </a:lvl2pPr>
            <a:lvl3pPr marL="0" indent="914400">
              <a:buClrTx/>
              <a:buSzTx/>
              <a:buNone/>
              <a:defRPr sz="2400">
                <a:solidFill>
                  <a:srgbClr val="AAA7BC"/>
                </a:solidFill>
              </a:defRPr>
            </a:lvl3pPr>
            <a:lvl4pPr marL="0" indent="1371600">
              <a:buClrTx/>
              <a:buSzTx/>
              <a:buNone/>
              <a:defRPr sz="2400">
                <a:solidFill>
                  <a:srgbClr val="AAA7BC"/>
                </a:solidFill>
              </a:defRPr>
            </a:lvl4pPr>
            <a:lvl5pPr marL="0" indent="1828800">
              <a:buClrTx/>
              <a:buSzTx/>
              <a:buNone/>
              <a:defRPr sz="2400">
                <a:solidFill>
                  <a:srgbClr val="AAA7BC"/>
                </a:solidFill>
              </a:defRPr>
            </a:lvl5pPr>
          </a:lstStyle>
          <a:p>
            <a:r>
              <a:t>Body Level One</a:t>
            </a:r>
          </a:p>
          <a:p>
            <a:pPr lvl="1"/>
            <a:r>
              <a:t>Body Level Two</a:t>
            </a:r>
          </a:p>
          <a:p>
            <a:pPr lvl="2"/>
            <a:r>
              <a:t>Body Level Three</a:t>
            </a:r>
          </a:p>
          <a:p>
            <a:pPr lvl="3"/>
            <a:r>
              <a:t>Body Level Four</a:t>
            </a:r>
          </a:p>
          <a:p>
            <a:pPr lvl="4"/>
            <a:r>
              <a:t>Body Level Five</a:t>
            </a:r>
          </a:p>
        </p:txBody>
      </p:sp>
      <p:sp>
        <p:nvSpPr>
          <p:cNvPr id="85" name="Text Placeholder 4"/>
          <p:cNvSpPr>
            <a:spLocks noGrp="1"/>
          </p:cNvSpPr>
          <p:nvPr>
            <p:ph type="body" sz="quarter" idx="21"/>
          </p:nvPr>
        </p:nvSpPr>
        <p:spPr>
          <a:xfrm>
            <a:off x="5654495" y="1904999"/>
            <a:ext cx="4396340" cy="576264"/>
          </a:xfrm>
          <a:prstGeom prst="rect">
            <a:avLst/>
          </a:prstGeom>
        </p:spPr>
        <p:txBody>
          <a:bodyPr anchor="b"/>
          <a:lstStyle/>
          <a:p>
            <a:pPr marL="0" indent="0">
              <a:buClrTx/>
              <a:buSzTx/>
              <a:buNone/>
              <a:defRPr sz="2400">
                <a:solidFill>
                  <a:srgbClr val="AAA7BC"/>
                </a:solidFill>
              </a:defRPr>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olo titolo">
    <p:spTree>
      <p:nvGrpSpPr>
        <p:cNvPr id="1" name=""/>
        <p:cNvGrpSpPr/>
        <p:nvPr/>
      </p:nvGrpSpPr>
      <p:grpSpPr>
        <a:xfrm>
          <a:off x="0" y="0"/>
          <a:ext cx="0" cy="0"/>
          <a:chOff x="0" y="0"/>
          <a:chExt cx="0" cy="0"/>
        </a:xfrm>
      </p:grpSpPr>
      <p:pic>
        <p:nvPicPr>
          <p:cNvPr id="93"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94"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95"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96"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97"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98"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99" name="Title Text"/>
          <p:cNvSpPr txBox="1">
            <a:spLocks noGrp="1"/>
          </p:cNvSpPr>
          <p:nvPr>
            <p:ph type="title"/>
          </p:nvPr>
        </p:nvSpPr>
        <p:spPr>
          <a:xfrm>
            <a:off x="646110" y="452718"/>
            <a:ext cx="9404724" cy="1400531"/>
          </a:xfrm>
          <a:prstGeom prst="rect">
            <a:avLst/>
          </a:prstGeom>
        </p:spPr>
        <p:txBody>
          <a:bodyPr>
            <a:normAutofit/>
          </a:bodyPr>
          <a:lstStyle/>
          <a:p>
            <a:r>
              <a:t>Title Text</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107"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uto con didascalia">
    <p:spTree>
      <p:nvGrpSpPr>
        <p:cNvPr id="1" name=""/>
        <p:cNvGrpSpPr/>
        <p:nvPr/>
      </p:nvGrpSpPr>
      <p:grpSpPr>
        <a:xfrm>
          <a:off x="0" y="0"/>
          <a:ext cx="0" cy="0"/>
          <a:chOff x="0" y="0"/>
          <a:chExt cx="0" cy="0"/>
        </a:xfrm>
      </p:grpSpPr>
      <p:pic>
        <p:nvPicPr>
          <p:cNvPr id="114"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15"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16"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17"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18"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19"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20" name="Title Text"/>
          <p:cNvSpPr txBox="1">
            <a:spLocks noGrp="1"/>
          </p:cNvSpPr>
          <p:nvPr>
            <p:ph type="title"/>
          </p:nvPr>
        </p:nvSpPr>
        <p:spPr>
          <a:xfrm>
            <a:off x="1154952" y="1447800"/>
            <a:ext cx="3401066" cy="1447800"/>
          </a:xfrm>
          <a:prstGeom prst="rect">
            <a:avLst/>
          </a:prstGeom>
        </p:spPr>
        <p:txBody>
          <a:bodyPr anchor="b">
            <a:normAutofit/>
          </a:bodyPr>
          <a:lstStyle>
            <a:lvl1pPr>
              <a:defRPr sz="2400"/>
            </a:lvl1pPr>
          </a:lstStyle>
          <a:p>
            <a:r>
              <a:t>Title Text</a:t>
            </a:r>
          </a:p>
        </p:txBody>
      </p:sp>
      <p:sp>
        <p:nvSpPr>
          <p:cNvPr id="121" name="Body Level One…"/>
          <p:cNvSpPr txBox="1">
            <a:spLocks noGrp="1"/>
          </p:cNvSpPr>
          <p:nvPr>
            <p:ph type="body" sz="half" idx="1"/>
          </p:nvPr>
        </p:nvSpPr>
        <p:spPr>
          <a:xfrm>
            <a:off x="4784616" y="1447800"/>
            <a:ext cx="5195998" cy="4572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22" name="Text Placeholder 3"/>
          <p:cNvSpPr>
            <a:spLocks noGrp="1"/>
          </p:cNvSpPr>
          <p:nvPr>
            <p:ph type="body" sz="quarter" idx="21"/>
          </p:nvPr>
        </p:nvSpPr>
        <p:spPr>
          <a:xfrm>
            <a:off x="1154952" y="3129279"/>
            <a:ext cx="3401064" cy="2895600"/>
          </a:xfrm>
          <a:prstGeom prst="rect">
            <a:avLst/>
          </a:prstGeom>
        </p:spPr>
        <p:txBody>
          <a:bodyPr/>
          <a:lstStyle/>
          <a:p>
            <a:pPr marL="0" indent="0">
              <a:buClrTx/>
              <a:buSzTx/>
              <a:buNone/>
              <a:defRPr sz="1400"/>
            </a:pPr>
            <a:endParaRP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Immagine con didascalia">
    <p:spTree>
      <p:nvGrpSpPr>
        <p:cNvPr id="1" name=""/>
        <p:cNvGrpSpPr/>
        <p:nvPr/>
      </p:nvGrpSpPr>
      <p:grpSpPr>
        <a:xfrm>
          <a:off x="0" y="0"/>
          <a:ext cx="0" cy="0"/>
          <a:chOff x="0" y="0"/>
          <a:chExt cx="0" cy="0"/>
        </a:xfrm>
      </p:grpSpPr>
      <p:pic>
        <p:nvPicPr>
          <p:cNvPr id="130" name="Picture 7" descr="Picture 7"/>
          <p:cNvPicPr>
            <a:picLocks noChangeAspect="1"/>
          </p:cNvPicPr>
          <p:nvPr/>
        </p:nvPicPr>
        <p:blipFill>
          <a:blip r:embed="rId2"/>
          <a:srcRect l="3613"/>
          <a:stretch>
            <a:fillRect/>
          </a:stretch>
        </p:blipFill>
        <p:spPr>
          <a:xfrm>
            <a:off x="0" y="2669684"/>
            <a:ext cx="4037013" cy="4188316"/>
          </a:xfrm>
          <a:prstGeom prst="rect">
            <a:avLst/>
          </a:prstGeom>
          <a:ln w="12700">
            <a:miter lim="400000"/>
          </a:ln>
        </p:spPr>
      </p:pic>
      <p:pic>
        <p:nvPicPr>
          <p:cNvPr id="131" name="Picture 6" descr="Picture 6"/>
          <p:cNvPicPr>
            <a:picLocks noChangeAspect="1"/>
          </p:cNvPicPr>
          <p:nvPr/>
        </p:nvPicPr>
        <p:blipFill>
          <a:blip r:embed="rId3"/>
          <a:srcRect l="35640"/>
          <a:stretch>
            <a:fillRect/>
          </a:stretch>
        </p:blipFill>
        <p:spPr>
          <a:xfrm>
            <a:off x="-1" y="2892346"/>
            <a:ext cx="1522414" cy="2365454"/>
          </a:xfrm>
          <a:prstGeom prst="rect">
            <a:avLst/>
          </a:prstGeom>
          <a:ln w="12700">
            <a:miter lim="400000"/>
          </a:ln>
        </p:spPr>
      </p:pic>
      <p:sp>
        <p:nvSpPr>
          <p:cNvPr id="132"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133" name="Picture 8" descr="Picture 8"/>
          <p:cNvPicPr>
            <a:picLocks noChangeAspect="1"/>
          </p:cNvPicPr>
          <p:nvPr/>
        </p:nvPicPr>
        <p:blipFill>
          <a:blip r:embed="rId4"/>
          <a:srcRect t="28812"/>
          <a:stretch>
            <a:fillRect/>
          </a:stretch>
        </p:blipFill>
        <p:spPr>
          <a:xfrm>
            <a:off x="7999411" y="-1"/>
            <a:ext cx="1603388" cy="1141408"/>
          </a:xfrm>
          <a:prstGeom prst="rect">
            <a:avLst/>
          </a:prstGeom>
          <a:ln w="12700">
            <a:miter lim="400000"/>
          </a:ln>
        </p:spPr>
      </p:pic>
      <p:pic>
        <p:nvPicPr>
          <p:cNvPr id="134" name="Picture 9" descr="Picture 9"/>
          <p:cNvPicPr>
            <a:picLocks noChangeAspect="1"/>
          </p:cNvPicPr>
          <p:nvPr/>
        </p:nvPicPr>
        <p:blipFill>
          <a:blip r:embed="rId5"/>
          <a:srcRect b="23320"/>
          <a:stretch>
            <a:fillRect/>
          </a:stretch>
        </p:blipFill>
        <p:spPr>
          <a:xfrm>
            <a:off x="8605877" y="6096000"/>
            <a:ext cx="993735" cy="762000"/>
          </a:xfrm>
          <a:prstGeom prst="rect">
            <a:avLst/>
          </a:prstGeom>
          <a:ln w="12700">
            <a:miter lim="400000"/>
          </a:ln>
        </p:spPr>
      </p:pic>
      <p:sp>
        <p:nvSpPr>
          <p:cNvPr id="135"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136" name="Title Text"/>
          <p:cNvSpPr txBox="1">
            <a:spLocks noGrp="1"/>
          </p:cNvSpPr>
          <p:nvPr>
            <p:ph type="title"/>
          </p:nvPr>
        </p:nvSpPr>
        <p:spPr>
          <a:xfrm>
            <a:off x="1153906" y="1854192"/>
            <a:ext cx="5092908" cy="1574809"/>
          </a:xfrm>
          <a:prstGeom prst="rect">
            <a:avLst/>
          </a:prstGeom>
        </p:spPr>
        <p:txBody>
          <a:bodyPr anchor="b">
            <a:normAutofit/>
          </a:bodyPr>
          <a:lstStyle>
            <a:lvl1pPr>
              <a:defRPr sz="3600"/>
            </a:lvl1pPr>
          </a:lstStyle>
          <a:p>
            <a:r>
              <a:t>Title Text</a:t>
            </a:r>
          </a:p>
        </p:txBody>
      </p:sp>
      <p:sp>
        <p:nvSpPr>
          <p:cNvPr id="137" name="Picture Placeholder 2"/>
          <p:cNvSpPr>
            <a:spLocks noGrp="1"/>
          </p:cNvSpPr>
          <p:nvPr>
            <p:ph type="pic" sz="quarter" idx="21"/>
          </p:nvPr>
        </p:nvSpPr>
        <p:spPr>
          <a:xfrm>
            <a:off x="6949546" y="1143000"/>
            <a:ext cx="3200401" cy="4572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38" name="Body Level One…"/>
          <p:cNvSpPr txBox="1">
            <a:spLocks noGrp="1"/>
          </p:cNvSpPr>
          <p:nvPr>
            <p:ph type="body" sz="quarter" idx="1"/>
          </p:nvPr>
        </p:nvSpPr>
        <p:spPr>
          <a:xfrm>
            <a:off x="1154954" y="3657600"/>
            <a:ext cx="5084980" cy="1371600"/>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18"/>
          <a:srcRect l="3613"/>
          <a:stretch>
            <a:fillRect/>
          </a:stretch>
        </p:blipFill>
        <p:spPr>
          <a:xfrm>
            <a:off x="0" y="2669684"/>
            <a:ext cx="4037013" cy="4188316"/>
          </a:xfrm>
          <a:prstGeom prst="rect">
            <a:avLst/>
          </a:prstGeom>
          <a:ln w="12700">
            <a:miter lim="400000"/>
          </a:ln>
        </p:spPr>
      </p:pic>
      <p:pic>
        <p:nvPicPr>
          <p:cNvPr id="3" name="Picture 6" descr="Picture 6"/>
          <p:cNvPicPr>
            <a:picLocks noChangeAspect="1"/>
          </p:cNvPicPr>
          <p:nvPr/>
        </p:nvPicPr>
        <p:blipFill>
          <a:blip r:embed="rId19"/>
          <a:srcRect l="35640"/>
          <a:stretch>
            <a:fillRect/>
          </a:stretch>
        </p:blipFill>
        <p:spPr>
          <a:xfrm>
            <a:off x="-1" y="2892346"/>
            <a:ext cx="1522414" cy="2365454"/>
          </a:xfrm>
          <a:prstGeom prst="rect">
            <a:avLst/>
          </a:prstGeom>
          <a:ln w="12700">
            <a:miter lim="400000"/>
          </a:ln>
        </p:spPr>
      </p:pic>
      <p:sp>
        <p:nvSpPr>
          <p:cNvPr id="4" name="Oval 15"/>
          <p:cNvSpPr/>
          <p:nvPr/>
        </p:nvSpPr>
        <p:spPr>
          <a:xfrm>
            <a:off x="8609011" y="1676400"/>
            <a:ext cx="2819401" cy="2819400"/>
          </a:xfrm>
          <a:prstGeom prst="ellipse">
            <a:avLst/>
          </a:prstGeom>
          <a:gradFill>
            <a:gsLst>
              <a:gs pos="0">
                <a:srgbClr val="7F7B9A">
                  <a:alpha val="7000"/>
                </a:srgbClr>
              </a:gs>
              <a:gs pos="36000">
                <a:srgbClr val="7F7B9A">
                  <a:alpha val="6000"/>
                </a:srgbClr>
              </a:gs>
              <a:gs pos="69000">
                <a:srgbClr val="7F7B9A">
                  <a:alpha val="0"/>
                </a:srgbClr>
              </a:gs>
            </a:gsLst>
            <a:path path="circle">
              <a:fillToRect l="37721" t="-19636" r="62278" b="119636"/>
            </a:path>
          </a:gradFill>
          <a:ln w="12700">
            <a:miter lim="400000"/>
          </a:ln>
        </p:spPr>
        <p:txBody>
          <a:bodyPr lIns="45719" rIns="45719"/>
          <a:lstStyle/>
          <a:p>
            <a:pPr>
              <a:defRPr>
                <a:solidFill>
                  <a:srgbClr val="FFFFFF"/>
                </a:solidFill>
              </a:defRPr>
            </a:pPr>
            <a:endParaRPr/>
          </a:p>
        </p:txBody>
      </p:sp>
      <p:pic>
        <p:nvPicPr>
          <p:cNvPr id="5" name="Picture 8" descr="Picture 8"/>
          <p:cNvPicPr>
            <a:picLocks noChangeAspect="1"/>
          </p:cNvPicPr>
          <p:nvPr/>
        </p:nvPicPr>
        <p:blipFill>
          <a:blip r:embed="rId20"/>
          <a:srcRect t="28812"/>
          <a:stretch>
            <a:fillRect/>
          </a:stretch>
        </p:blipFill>
        <p:spPr>
          <a:xfrm>
            <a:off x="7999411" y="-1"/>
            <a:ext cx="1603388" cy="1141408"/>
          </a:xfrm>
          <a:prstGeom prst="rect">
            <a:avLst/>
          </a:prstGeom>
          <a:ln w="12700">
            <a:miter lim="400000"/>
          </a:ln>
        </p:spPr>
      </p:pic>
      <p:pic>
        <p:nvPicPr>
          <p:cNvPr id="6" name="Picture 9" descr="Picture 9"/>
          <p:cNvPicPr>
            <a:picLocks noChangeAspect="1"/>
          </p:cNvPicPr>
          <p:nvPr/>
        </p:nvPicPr>
        <p:blipFill>
          <a:blip r:embed="rId21"/>
          <a:srcRect b="23320"/>
          <a:stretch>
            <a:fillRect/>
          </a:stretch>
        </p:blipFill>
        <p:spPr>
          <a:xfrm>
            <a:off x="8605877" y="6096000"/>
            <a:ext cx="993735" cy="762000"/>
          </a:xfrm>
          <a:prstGeom prst="rect">
            <a:avLst/>
          </a:prstGeom>
          <a:ln w="12700">
            <a:miter lim="400000"/>
          </a:ln>
        </p:spPr>
      </p:pic>
      <p:sp>
        <p:nvSpPr>
          <p:cNvPr id="7"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pPr>
              <a:defRPr>
                <a:solidFill>
                  <a:srgbClr val="FFFFFF"/>
                </a:solidFill>
              </a:defRPr>
            </a:pPr>
            <a:endParaRPr/>
          </a:p>
        </p:txBody>
      </p:sp>
      <p:sp>
        <p:nvSpPr>
          <p:cNvPr id="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Title Text</a:t>
            </a:r>
          </a:p>
        </p:txBody>
      </p:sp>
      <p:sp>
        <p:nvSpPr>
          <p:cNvPr id="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1pPr>
      <a:lvl2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2pPr>
      <a:lvl3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3pPr>
      <a:lvl4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4pPr>
      <a:lvl5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5pPr>
      <a:lvl6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6pPr>
      <a:lvl7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7pPr>
      <a:lvl8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8pPr>
      <a:lvl9pPr marL="0" marR="0" indent="0" algn="l" defTabSz="457200" rtl="0" latinLnBrk="0">
        <a:lnSpc>
          <a:spcPct val="100000"/>
        </a:lnSpc>
        <a:spcBef>
          <a:spcPts val="0"/>
        </a:spcBef>
        <a:spcAft>
          <a:spcPts val="0"/>
        </a:spcAft>
        <a:buClrTx/>
        <a:buSzTx/>
        <a:buFontTx/>
        <a:buNone/>
        <a:tabLst/>
        <a:defRPr sz="4200" b="0" i="0" u="none" strike="noStrike" cap="none" spc="0" baseline="0">
          <a:solidFill>
            <a:srgbClr val="CEDBE6"/>
          </a:solidFill>
          <a:uFillTx/>
          <a:latin typeface="+mj-lt"/>
          <a:ea typeface="+mj-ea"/>
          <a:cs typeface="+mj-cs"/>
          <a:sym typeface="Century Gothic"/>
        </a:defRPr>
      </a:lvl9pPr>
    </p:titleStyle>
    <p:bodyStyle>
      <a:lvl1pPr marL="342900" marR="0" indent="-342900"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1pPr>
      <a:lvl2pPr marL="774700" marR="0" indent="-317500"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2pPr>
      <a:lvl3pPr marL="1200150" marR="0" indent="-285750"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3pPr>
      <a:lvl4pPr marL="16981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4pPr>
      <a:lvl5pPr marL="21553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5pPr>
      <a:lvl6pPr marL="26039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6pPr>
      <a:lvl7pPr marL="30697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7pPr>
      <a:lvl8pPr marL="35269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8pPr>
      <a:lvl9pPr marL="3984171" marR="0" indent="-326571" algn="l" defTabSz="457200" rtl="0" latinLnBrk="0">
        <a:lnSpc>
          <a:spcPct val="100000"/>
        </a:lnSpc>
        <a:spcBef>
          <a:spcPts val="1000"/>
        </a:spcBef>
        <a:spcAft>
          <a:spcPts val="0"/>
        </a:spcAft>
        <a:buClr>
          <a:srgbClr val="AAA7BC"/>
        </a:buClr>
        <a:buSzPct val="80000"/>
        <a:buFontTx/>
        <a:buChar char=""/>
        <a:tabLst/>
        <a:defRPr sz="2000" b="0" i="0" u="none" strike="noStrike" cap="none" spc="0" baseline="0">
          <a:solidFill>
            <a:srgbClr val="FFFFFF"/>
          </a:solidFill>
          <a:uFillTx/>
          <a:latin typeface="+mj-lt"/>
          <a:ea typeface="+mj-ea"/>
          <a:cs typeface="+mj-cs"/>
          <a:sym typeface="Century Gothic"/>
        </a:defRPr>
      </a:lvl9pPr>
    </p:bodyStyle>
    <p:otherStyle>
      <a:lvl1pPr marL="0" marR="0" indent="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olo 1"/>
          <p:cNvSpPr txBox="1">
            <a:spLocks noGrp="1"/>
          </p:cNvSpPr>
          <p:nvPr>
            <p:ph type="ctrTitle"/>
          </p:nvPr>
        </p:nvSpPr>
        <p:spPr>
          <a:xfrm>
            <a:off x="1154954" y="1447799"/>
            <a:ext cx="8825660" cy="3329582"/>
          </a:xfrm>
          <a:prstGeom prst="rect">
            <a:avLst/>
          </a:prstGeom>
        </p:spPr>
        <p:txBody>
          <a:bodyPr/>
          <a:lstStyle/>
          <a:p>
            <a:endParaRPr/>
          </a:p>
        </p:txBody>
      </p:sp>
      <p:sp>
        <p:nvSpPr>
          <p:cNvPr id="260" name="Sottotitolo 2"/>
          <p:cNvSpPr txBox="1">
            <a:spLocks noGrp="1"/>
          </p:cNvSpPr>
          <p:nvPr>
            <p:ph type="subTitle" sz="quarter" idx="1"/>
          </p:nvPr>
        </p:nvSpPr>
        <p:spPr>
          <a:xfrm>
            <a:off x="1154954" y="4777380"/>
            <a:ext cx="8825660" cy="861421"/>
          </a:xfrm>
          <a:prstGeom prst="rect">
            <a:avLst/>
          </a:prstGeom>
        </p:spPr>
        <p:txBody>
          <a:bodyPr/>
          <a:lstStyle/>
          <a:p>
            <a:endParaRPr/>
          </a:p>
        </p:txBody>
      </p:sp>
      <p:pic>
        <p:nvPicPr>
          <p:cNvPr id="261" name="Immagine 4" descr="Immagine 4"/>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olo 1"/>
          <p:cNvSpPr txBox="1">
            <a:spLocks noGrp="1"/>
          </p:cNvSpPr>
          <p:nvPr>
            <p:ph type="title"/>
          </p:nvPr>
        </p:nvSpPr>
        <p:spPr>
          <a:xfrm>
            <a:off x="646111" y="452717"/>
            <a:ext cx="9404723" cy="1400532"/>
          </a:xfrm>
          <a:prstGeom prst="rect">
            <a:avLst/>
          </a:prstGeom>
        </p:spPr>
        <p:txBody>
          <a:bodyPr/>
          <a:lstStyle>
            <a:lvl1pPr algn="ctr">
              <a:defRPr sz="4400">
                <a:solidFill>
                  <a:srgbClr val="FFB401"/>
                </a:solidFill>
              </a:defRPr>
            </a:lvl1pPr>
          </a:lstStyle>
          <a:p>
            <a:r>
              <a:t>TEAM</a:t>
            </a:r>
          </a:p>
        </p:txBody>
      </p:sp>
      <p:sp>
        <p:nvSpPr>
          <p:cNvPr id="264" name="Segnaposto contenuto 2"/>
          <p:cNvSpPr txBox="1">
            <a:spLocks noGrp="1"/>
          </p:cNvSpPr>
          <p:nvPr>
            <p:ph type="body" idx="1"/>
          </p:nvPr>
        </p:nvSpPr>
        <p:spPr>
          <a:xfrm>
            <a:off x="1103311" y="2052917"/>
            <a:ext cx="8946543" cy="4195482"/>
          </a:xfrm>
          <a:prstGeom prst="rect">
            <a:avLst/>
          </a:prstGeom>
        </p:spPr>
        <p:txBody>
          <a:bodyPr/>
          <a:lstStyle/>
          <a:p>
            <a:pPr marL="0" indent="0" algn="just">
              <a:buSzTx/>
              <a:buFont typeface="Wingdings 3"/>
              <a:buNone/>
            </a:pPr>
            <a:r>
              <a:rPr dirty="0"/>
              <a:t>We are a group of</a:t>
            </a:r>
            <a:r>
              <a:rPr lang="it-IT" dirty="0"/>
              <a:t> </a:t>
            </a:r>
            <a:r>
              <a:rPr lang="en-GB" dirty="0"/>
              <a:t>students</a:t>
            </a:r>
            <a:r>
              <a:rPr lang="it-IT" dirty="0"/>
              <a:t> </a:t>
            </a:r>
            <a:r>
              <a:rPr dirty="0"/>
              <a:t>attending the fourth year of secondary school ITIS Mario Delpozzo, Cuneo.</a:t>
            </a:r>
          </a:p>
          <a:p>
            <a:pPr marL="0" indent="0" algn="just">
              <a:buSzTx/>
              <a:buFont typeface="Wingdings 3"/>
              <a:buNone/>
            </a:pPr>
            <a:r>
              <a:rPr dirty="0"/>
              <a:t>Each of us dealt with a very specific area of the project:</a:t>
            </a:r>
          </a:p>
          <a:p>
            <a:pPr marL="0" indent="0" algn="just">
              <a:buSzTx/>
              <a:buFont typeface="Wingdings 3"/>
              <a:buNone/>
            </a:pPr>
            <a:r>
              <a:rPr lang="en-US" dirty="0"/>
              <a:t>Menardi Samuele, the leader, who takes care of the organization of the work and coordination of the team in addition with Leardi to the study, development and programming of the sensor Muse2. </a:t>
            </a:r>
          </a:p>
          <a:p>
            <a:pPr marL="0" indent="0" algn="just">
              <a:buSzTx/>
              <a:buFont typeface="Wingdings 3"/>
              <a:buNone/>
            </a:pPr>
            <a:r>
              <a:rPr dirty="0"/>
              <a:t>Giraudo Giacomo and Pellegrino Gabriele, drone managers, development, study, and drone programming.</a:t>
            </a:r>
          </a:p>
          <a:p>
            <a:pPr marL="0" indent="0" algn="just">
              <a:buSzTx/>
              <a:buFont typeface="Wingdings 3"/>
              <a:buNone/>
            </a:pPr>
            <a:r>
              <a:rPr lang="en-US" dirty="0"/>
              <a:t>Serra Alberto, qr-code manager, adduced to the study and development about qr-codes.</a:t>
            </a:r>
            <a:endParaRPr dirty="0"/>
          </a:p>
        </p:txBody>
      </p:sp>
      <p:sp>
        <p:nvSpPr>
          <p:cNvPr id="265" name="Rettangolo 4"/>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14:warp dir="in"/>
      </p:transition>
    </mc:Choice>
    <mc:Fallback xmlns="" xmlns:m="http://schemas.openxmlformats.org/officeDocument/2006/math" xmlns:a14="http://schemas.microsoft.com/office/drawing/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olo 1"/>
          <p:cNvSpPr txBox="1">
            <a:spLocks noGrp="1"/>
          </p:cNvSpPr>
          <p:nvPr>
            <p:ph type="title"/>
          </p:nvPr>
        </p:nvSpPr>
        <p:spPr>
          <a:xfrm>
            <a:off x="646111" y="452717"/>
            <a:ext cx="9404723" cy="1400532"/>
          </a:xfrm>
          <a:prstGeom prst="rect">
            <a:avLst/>
          </a:prstGeom>
        </p:spPr>
        <p:txBody>
          <a:bodyPr/>
          <a:lstStyle>
            <a:lvl1pPr algn="ctr">
              <a:defRPr sz="4400">
                <a:solidFill>
                  <a:srgbClr val="FFB401"/>
                </a:solidFill>
              </a:defRPr>
            </a:lvl1pPr>
          </a:lstStyle>
          <a:p>
            <a:r>
              <a:t>PROJECT</a:t>
            </a:r>
          </a:p>
        </p:txBody>
      </p:sp>
      <p:sp>
        <p:nvSpPr>
          <p:cNvPr id="268" name="Segnaposto contenuto 2"/>
          <p:cNvSpPr txBox="1">
            <a:spLocks noGrp="1"/>
          </p:cNvSpPr>
          <p:nvPr>
            <p:ph type="body" idx="1"/>
          </p:nvPr>
        </p:nvSpPr>
        <p:spPr>
          <a:xfrm>
            <a:off x="1103311" y="2052917"/>
            <a:ext cx="8946543" cy="4195482"/>
          </a:xfrm>
          <a:prstGeom prst="rect">
            <a:avLst/>
          </a:prstGeom>
        </p:spPr>
        <p:txBody>
          <a:bodyPr/>
          <a:lstStyle>
            <a:lvl1pPr marL="0" indent="0" algn="just">
              <a:buSzTx/>
              <a:buFont typeface="Wingdings 3"/>
              <a:buNone/>
            </a:lvl1pPr>
          </a:lstStyle>
          <a:p>
            <a:r>
              <a:rPr dirty="0"/>
              <a:t>Our project is thought for people suffering from ALS (Amyotrophic Lateral Sclerosis) or multiple sclerosis and allow</a:t>
            </a:r>
            <a:r>
              <a:rPr lang="it-IT" dirty="0"/>
              <a:t>s</a:t>
            </a:r>
            <a:r>
              <a:rPr dirty="0"/>
              <a:t> them to visit museums directly from their home through a drone called Tello. For people suffering from ASL </a:t>
            </a:r>
            <a:r>
              <a:rPr lang="it-IT" dirty="0"/>
              <a:t>who</a:t>
            </a:r>
            <a:r>
              <a:rPr dirty="0"/>
              <a:t>, in the advanced states of the disease, can't move any muscle, we developed an automatic flight mode. The user can continue to use the power of the brain concentration. We are able to catch brain waves through a device called Muse2. After receiving a minimum signal of concentration, the drone rises and follows a pre-set path, in which it scans the qr codes and shows the corresponding image of a certain </a:t>
            </a:r>
            <a:r>
              <a:rPr lang="it-IT" dirty="0"/>
              <a:t>work of art</a:t>
            </a:r>
            <a:r>
              <a:rPr dirty="0"/>
              <a:t>. While, if users are suffering from multiple sclerosis and they can move neck muscles, they can activate a second mode based on the movements of the neck to manage the direction of the drone in museums. Everything is developed in python.</a:t>
            </a:r>
          </a:p>
        </p:txBody>
      </p:sp>
      <p:sp>
        <p:nvSpPr>
          <p:cNvPr id="269" name="Rettangolo 3"/>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14:warp dir="in"/>
      </p:transition>
    </mc:Choice>
    <mc:Fallback xmlns="" xmlns:m="http://schemas.openxmlformats.org/officeDocument/2006/math" xmlns:a14="http://schemas.microsoft.com/office/drawing/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itolo 1"/>
          <p:cNvSpPr txBox="1">
            <a:spLocks noGrp="1"/>
          </p:cNvSpPr>
          <p:nvPr>
            <p:ph type="title"/>
          </p:nvPr>
        </p:nvSpPr>
        <p:spPr>
          <a:xfrm>
            <a:off x="646111" y="452717"/>
            <a:ext cx="9404723" cy="1400532"/>
          </a:xfrm>
          <a:prstGeom prst="rect">
            <a:avLst/>
          </a:prstGeom>
        </p:spPr>
        <p:txBody>
          <a:bodyPr/>
          <a:lstStyle>
            <a:lvl1pPr algn="ctr">
              <a:defRPr sz="4400">
                <a:solidFill>
                  <a:srgbClr val="FFB401"/>
                </a:solidFill>
              </a:defRPr>
            </a:lvl1pPr>
          </a:lstStyle>
          <a:p>
            <a:r>
              <a:t>MUSE2</a:t>
            </a:r>
          </a:p>
        </p:txBody>
      </p:sp>
      <p:sp>
        <p:nvSpPr>
          <p:cNvPr id="272" name="Segnaposto contenuto 2"/>
          <p:cNvSpPr txBox="1">
            <a:spLocks noGrp="1"/>
          </p:cNvSpPr>
          <p:nvPr>
            <p:ph type="body" sz="quarter" idx="1"/>
          </p:nvPr>
        </p:nvSpPr>
        <p:spPr>
          <a:xfrm>
            <a:off x="1103312" y="1576933"/>
            <a:ext cx="6238370" cy="1594530"/>
          </a:xfrm>
          <a:prstGeom prst="rect">
            <a:avLst/>
          </a:prstGeom>
        </p:spPr>
        <p:txBody>
          <a:bodyPr/>
          <a:lstStyle>
            <a:lvl1pPr marL="0" indent="0">
              <a:lnSpc>
                <a:spcPct val="90000"/>
              </a:lnSpc>
              <a:buSzTx/>
              <a:buFont typeface="Wingdings 3"/>
              <a:buNone/>
            </a:lvl1pPr>
          </a:lstStyle>
          <a:p>
            <a:r>
              <a:t>Muse 2 is a multi-sensor meditation device that provides real-time feedback on your brain activity, heart rate, breathing, and body movements to help you build a consistent meditation practice.</a:t>
            </a:r>
          </a:p>
        </p:txBody>
      </p:sp>
      <p:pic>
        <p:nvPicPr>
          <p:cNvPr id="273" name="Immagine 4" descr="Immagine 4"/>
          <p:cNvPicPr>
            <a:picLocks noChangeAspect="1"/>
          </p:cNvPicPr>
          <p:nvPr/>
        </p:nvPicPr>
        <p:blipFill>
          <a:blip r:embed="rId2"/>
          <a:stretch>
            <a:fillRect/>
          </a:stretch>
        </p:blipFill>
        <p:spPr>
          <a:xfrm>
            <a:off x="7341681" y="1576933"/>
            <a:ext cx="4366639" cy="4671466"/>
          </a:xfrm>
          <a:prstGeom prst="rect">
            <a:avLst/>
          </a:prstGeom>
          <a:ln w="12700">
            <a:miter lim="400000"/>
          </a:ln>
        </p:spPr>
      </p:pic>
      <p:pic>
        <p:nvPicPr>
          <p:cNvPr id="274" name="Immagine 6" descr="Immagine 6"/>
          <p:cNvPicPr>
            <a:picLocks noChangeAspect="1"/>
          </p:cNvPicPr>
          <p:nvPr/>
        </p:nvPicPr>
        <p:blipFill>
          <a:blip r:embed="rId3"/>
          <a:srcRect l="5942" t="6978" r="12695" b="3313"/>
          <a:stretch>
            <a:fillRect/>
          </a:stretch>
        </p:blipFill>
        <p:spPr>
          <a:xfrm>
            <a:off x="1365810" y="3171462"/>
            <a:ext cx="5034990" cy="2683913"/>
          </a:xfrm>
          <a:prstGeom prst="rect">
            <a:avLst/>
          </a:prstGeom>
          <a:ln w="12700">
            <a:miter lim="400000"/>
          </a:ln>
        </p:spPr>
      </p:pic>
      <p:sp>
        <p:nvSpPr>
          <p:cNvPr id="275" name="Rettangolo 3"/>
          <p:cNvSpPr/>
          <p:nvPr/>
        </p:nvSpPr>
        <p:spPr>
          <a:xfrm>
            <a:off x="10416988" y="-1"/>
            <a:ext cx="720001" cy="1201271"/>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14:warp dir="in"/>
      </p:transition>
    </mc:Choice>
    <mc:Fallback xmlns="" xmlns:m="http://schemas.openxmlformats.org/officeDocument/2006/math" xmlns:a14="http://schemas.microsoft.com/office/drawing/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olo 1"/>
          <p:cNvSpPr txBox="1">
            <a:spLocks noGrp="1"/>
          </p:cNvSpPr>
          <p:nvPr>
            <p:ph type="title"/>
          </p:nvPr>
        </p:nvSpPr>
        <p:spPr>
          <a:xfrm>
            <a:off x="1561542" y="501916"/>
            <a:ext cx="9404723" cy="1400531"/>
          </a:xfrm>
          <a:prstGeom prst="rect">
            <a:avLst/>
          </a:prstGeom>
        </p:spPr>
        <p:txBody>
          <a:bodyPr/>
          <a:lstStyle/>
          <a:p>
            <a:pPr algn="ctr">
              <a:defRPr sz="4400">
                <a:solidFill>
                  <a:srgbClr val="FFB401"/>
                </a:solidFill>
              </a:defRPr>
            </a:pPr>
            <a:r>
              <a:t>TELLO</a:t>
            </a:r>
            <a:r>
              <a:rPr sz="4200">
                <a:solidFill>
                  <a:srgbClr val="CEDBE6"/>
                </a:solidFill>
              </a:rPr>
              <a:t> </a:t>
            </a:r>
            <a:r>
              <a:t>DRONE</a:t>
            </a:r>
          </a:p>
        </p:txBody>
      </p:sp>
      <p:sp>
        <p:nvSpPr>
          <p:cNvPr id="278" name="Segnaposto contenuto 2"/>
          <p:cNvSpPr txBox="1">
            <a:spLocks noGrp="1"/>
          </p:cNvSpPr>
          <p:nvPr>
            <p:ph type="body" sz="half" idx="1"/>
          </p:nvPr>
        </p:nvSpPr>
        <p:spPr>
          <a:xfrm>
            <a:off x="981919" y="1543631"/>
            <a:ext cx="10563971" cy="2951837"/>
          </a:xfrm>
          <a:prstGeom prst="rect">
            <a:avLst/>
          </a:prstGeom>
        </p:spPr>
        <p:txBody>
          <a:bodyPr/>
          <a:lstStyle/>
          <a:p>
            <a:pPr marL="0" indent="0" algn="just">
              <a:lnSpc>
                <a:spcPct val="90000"/>
              </a:lnSpc>
              <a:buSzTx/>
              <a:buFont typeface="Wingdings 3"/>
              <a:buNone/>
            </a:pPr>
            <a:r>
              <a:rPr dirty="0"/>
              <a:t>The DJI Tello Drone is made in collaboration with </a:t>
            </a:r>
            <a:r>
              <a:rPr dirty="0" err="1"/>
              <a:t>Ryze</a:t>
            </a:r>
            <a:r>
              <a:rPr dirty="0"/>
              <a:t> Tech and developed to be a fun and educational quadcopter drone. The included battery allows 13 minutes of flight with a full charge.</a:t>
            </a:r>
          </a:p>
          <a:p>
            <a:pPr marL="0" indent="0" algn="just">
              <a:lnSpc>
                <a:spcPct val="90000"/>
              </a:lnSpc>
              <a:buSzTx/>
              <a:buFont typeface="Wingdings 3"/>
              <a:buNone/>
            </a:pPr>
            <a:r>
              <a:rPr dirty="0"/>
              <a:t>The front of the Tello has a camera that can play 720p video and capture 5 megapixel photos during flight. The intelligent flight processor can coordinate camera movements for a number of custom recording angles. The positioning system uses a downward facing camera to ensure stable movement in motion when needed. In addition to the above battery, the Tello also contains four pairs of propellers and propeller guards.</a:t>
            </a:r>
          </a:p>
        </p:txBody>
      </p:sp>
      <p:pic>
        <p:nvPicPr>
          <p:cNvPr id="279" name="Immagine 4" descr="Immagine 4"/>
          <p:cNvPicPr>
            <a:picLocks noChangeAspect="1"/>
          </p:cNvPicPr>
          <p:nvPr/>
        </p:nvPicPr>
        <p:blipFill>
          <a:blip r:embed="rId2"/>
          <a:stretch>
            <a:fillRect/>
          </a:stretch>
        </p:blipFill>
        <p:spPr>
          <a:xfrm>
            <a:off x="3838575" y="3986996"/>
            <a:ext cx="4514850" cy="3009901"/>
          </a:xfrm>
          <a:prstGeom prst="rect">
            <a:avLst/>
          </a:prstGeom>
          <a:ln w="12700">
            <a:miter lim="400000"/>
          </a:ln>
        </p:spPr>
      </p:pic>
      <p:sp>
        <p:nvSpPr>
          <p:cNvPr id="280" name="Rettangolo 3"/>
          <p:cNvSpPr/>
          <p:nvPr/>
        </p:nvSpPr>
        <p:spPr>
          <a:xfrm>
            <a:off x="10399059" y="-1"/>
            <a:ext cx="746895" cy="1228168"/>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14:warp dir="in"/>
      </p:transition>
    </mc:Choice>
    <mc:Fallback xmlns="" xmlns:m="http://schemas.openxmlformats.org/officeDocument/2006/math" xmlns:a14="http://schemas.microsoft.com/office/drawing/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itolo 1"/>
          <p:cNvSpPr txBox="1">
            <a:spLocks noGrp="1"/>
          </p:cNvSpPr>
          <p:nvPr>
            <p:ph type="title"/>
          </p:nvPr>
        </p:nvSpPr>
        <p:spPr>
          <a:xfrm>
            <a:off x="1393638" y="2028469"/>
            <a:ext cx="9404723" cy="1400531"/>
          </a:xfrm>
          <a:prstGeom prst="rect">
            <a:avLst/>
          </a:prstGeom>
        </p:spPr>
        <p:txBody>
          <a:bodyPr>
            <a:noAutofit/>
          </a:bodyPr>
          <a:lstStyle/>
          <a:p>
            <a:pPr algn="ctr" defTabSz="219455">
              <a:defRPr sz="2016">
                <a:solidFill>
                  <a:srgbClr val="FFB401"/>
                </a:solidFill>
              </a:defRPr>
            </a:pPr>
            <a:r>
              <a:rPr sz="4800" dirty="0"/>
              <a:t>THANKS FOR YOUR ATTENTION </a:t>
            </a:r>
            <a:br>
              <a:rPr sz="4800" dirty="0"/>
            </a:br>
            <a:br>
              <a:rPr sz="4800" dirty="0"/>
            </a:br>
            <a:br>
              <a:rPr sz="4800" dirty="0"/>
            </a:br>
            <a:r>
              <a:rPr sz="4800" dirty="0"/>
              <a:t>THE END</a:t>
            </a:r>
          </a:p>
        </p:txBody>
      </p:sp>
      <p:sp>
        <p:nvSpPr>
          <p:cNvPr id="283" name="Rettangolo 3"/>
          <p:cNvSpPr/>
          <p:nvPr/>
        </p:nvSpPr>
        <p:spPr>
          <a:xfrm>
            <a:off x="10399059" y="-1"/>
            <a:ext cx="746895" cy="1228168"/>
          </a:xfrm>
          <a:prstGeom prst="rect">
            <a:avLst/>
          </a:prstGeom>
          <a:solidFill>
            <a:srgbClr val="FFB401"/>
          </a:solidFill>
          <a:ln w="19050" cap="rnd">
            <a:solidFill>
              <a:srgbClr val="266C88"/>
            </a:solidFill>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Ione">
  <a:themeElements>
    <a:clrScheme name="Ione">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Ione">
      <a:majorFont>
        <a:latin typeface="Century Gothic"/>
        <a:ea typeface="Century Gothic"/>
        <a:cs typeface="Century Gothic"/>
      </a:majorFont>
      <a:minorFont>
        <a:latin typeface="Helvetica"/>
        <a:ea typeface="Helvetica"/>
        <a:cs typeface="Helvetica"/>
      </a:minorFont>
    </a:fontScheme>
    <a:fmtScheme name="Io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e">
  <a:themeElements>
    <a:clrScheme name="Ione">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Ione">
      <a:majorFont>
        <a:latin typeface="Century Gothic"/>
        <a:ea typeface="Century Gothic"/>
        <a:cs typeface="Century Gothic"/>
      </a:majorFont>
      <a:minorFont>
        <a:latin typeface="Helvetica"/>
        <a:ea typeface="Helvetica"/>
        <a:cs typeface="Helvetica"/>
      </a:minorFont>
    </a:fontScheme>
    <a:fmtScheme name="Io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423</Words>
  <Application>Microsoft Office PowerPoint</Application>
  <PresentationFormat>Widescreen</PresentationFormat>
  <Paragraphs>14</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Century Gothic</vt:lpstr>
      <vt:lpstr>Wingdings 3</vt:lpstr>
      <vt:lpstr>Ione</vt:lpstr>
      <vt:lpstr>Presentazione standard di PowerPoint</vt:lpstr>
      <vt:lpstr>TEAM</vt:lpstr>
      <vt:lpstr>PROJECT</vt:lpstr>
      <vt:lpstr>MUSE2</vt:lpstr>
      <vt:lpstr>TELLO DRONE</vt:lpstr>
      <vt:lpstr>THANKS FOR YOUR ATTENTION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Gabri Pelle</dc:creator>
  <cp:lastModifiedBy>alberto menardi</cp:lastModifiedBy>
  <cp:revision>2</cp:revision>
  <dcterms:modified xsi:type="dcterms:W3CDTF">2023-04-08T13:58:38Z</dcterms:modified>
</cp:coreProperties>
</file>