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9" r:id="rId4"/>
    <p:sldId id="278" r:id="rId5"/>
    <p:sldId id="279" r:id="rId6"/>
    <p:sldId id="280" r:id="rId7"/>
    <p:sldId id="281" r:id="rId8"/>
    <p:sldId id="282" r:id="rId9"/>
    <p:sldId id="271" r:id="rId10"/>
    <p:sldId id="272" r:id="rId11"/>
    <p:sldId id="273" r:id="rId12"/>
    <p:sldId id="274" r:id="rId13"/>
    <p:sldId id="275" r:id="rId14"/>
    <p:sldId id="277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46CD-0930-4F6D-90A9-D680AE135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32259-E0A6-465B-B3D2-2C4628A90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0817D-9609-4DA7-97E2-465006447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49E3-AEB6-496B-AA38-43B069725A2E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F14E1-3F09-4D05-A499-0441236E6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EA38C-E79D-4C4F-AC63-FA50E93A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B8A2-4BEC-4216-BF3D-198C12EDA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80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F7F1-569E-4C77-8F0D-EEE19A24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6EF63-5E0F-478E-BACE-FE971E5D5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65F08-8DBA-4582-85D0-760BDE3C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49E3-AEB6-496B-AA38-43B069725A2E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CB06C-C3B0-4AF0-ACF0-0623AEAB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55C31-199C-462C-9CF7-BA75460A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B8A2-4BEC-4216-BF3D-198C12EDA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98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F00B6-C9CC-4BA4-9177-8F5E18EF1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7C62A-0289-4CCB-A5B3-D93E091C7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46831-02CD-4039-8A9A-050761EF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49E3-AEB6-496B-AA38-43B069725A2E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A2B9A-0567-4768-90C4-79AFE7BF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F06CE-2D09-48FD-93FF-D0ACCE649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B8A2-4BEC-4216-BF3D-198C12EDA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47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A09E-40F0-4D2C-9E6B-D167A625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FB34F-BB2D-4AAC-8A31-B60D5CDE2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EE3FD-7E8C-475C-BFBD-1B77C411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49E3-AEB6-496B-AA38-43B069725A2E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14505-DFBD-4968-A122-C128A7702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48405-734C-4A04-BA36-08BC1E5C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B8A2-4BEC-4216-BF3D-198C12EDA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21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ACAB0-7B30-46B8-AE2A-D8732DE4D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45872-0EB4-4EE9-BD33-A0FB20236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7CA1C-568F-47D2-B6C3-CCE93A6E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49E3-AEB6-496B-AA38-43B069725A2E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3595F-040F-4009-A4D6-FAE0CCDC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5EF60-D525-42A3-AA98-91FF8056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B8A2-4BEC-4216-BF3D-198C12EDA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75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8750-E599-41EA-B827-002FBD97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C9AC0-6CCC-4C7B-BDF6-4D3A8A98C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E7B8D-26C7-49D7-8EE7-973A25F82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62A0C-12C7-4C67-80DF-432BB85F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49E3-AEB6-496B-AA38-43B069725A2E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7CC12-7CEE-4893-AA05-483913BF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93465-C924-4CF4-8F39-A5BE4B7E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B8A2-4BEC-4216-BF3D-198C12EDA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81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C072-FA46-4290-A936-A4C5D003D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9F98B-A466-4A49-A7F0-3162B8354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89161-C104-4E9B-BBDF-6BED1253B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BD942-1ADF-42D4-BAE5-E4827E5CD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654308-8054-4219-B267-E94F99491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DC19DA-940C-4694-BE0A-3B35FB03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49E3-AEB6-496B-AA38-43B069725A2E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899D2-0958-46A2-A387-3D349EF4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A079E-3A4A-407E-BC7A-EE7A1F74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B8A2-4BEC-4216-BF3D-198C12EDA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65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F0794-1CFF-48DB-92AD-5EC33B753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9AE462-2D6A-4F23-9A8C-58644728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49E3-AEB6-496B-AA38-43B069725A2E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A09B0-4FE8-45A1-9323-11A00F84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C5828-1B01-4653-AAD7-7DE9D983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B8A2-4BEC-4216-BF3D-198C12EDA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05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FA4B7E-6115-43AA-A2ED-9BB025019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49E3-AEB6-496B-AA38-43B069725A2E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B4409-BDC8-4B76-BFD5-7383209E2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B6F26-F9D9-46FD-B5B9-045A8FA6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B8A2-4BEC-4216-BF3D-198C12EDA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81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18205-88A9-46E1-A83F-C84801504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16D38-6EF7-4E5F-AACA-28196E49D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E6CE3-DAB3-4B8F-AD76-2163D1670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EC0FA-A9DA-4152-A21E-97812A01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49E3-AEB6-496B-AA38-43B069725A2E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129BB-6DDB-4DCA-A2E5-EEAFC6CA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7A05-9ACF-4444-BC5F-D1796AF1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B8A2-4BEC-4216-BF3D-198C12EDA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80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E995F-F5E9-4249-8167-72EF1B85A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5718C-CE14-4FF5-A62D-CB8683B19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3F982-F99B-4C0A-AD94-683D887D8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ABD46-831C-4DE7-A4E8-69BCCEB5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49E3-AEB6-496B-AA38-43B069725A2E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360EA-1B7B-47AE-AED3-862A0918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B548F-9FDA-419D-B796-4108C3A2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B8A2-4BEC-4216-BF3D-198C12EDA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4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0A2B78-9757-414F-A597-D312280FE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FD660-81B9-47D9-ABAC-FB08765AB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D4CB4-5B89-4B2A-93C0-926AE987E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549E3-AEB6-496B-AA38-43B069725A2E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51E6F-3C24-404B-B2F7-17BB3CA7D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39B63-013C-4141-91C4-EBFDBA5E0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EB8A2-4BEC-4216-BF3D-198C12EDA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57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86664-0A7B-46D5-B48D-DA0A8DC71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223" y="465415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MANAGEMENT SYSTEM using FILES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217D6-5608-4C00-863C-918C0E25B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6198" y="4004986"/>
            <a:ext cx="5092823" cy="2067340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By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Samuel Erra (ID: 8097395)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Nagesh Rupnar (ID: 8097450)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Murugan Vinayagam (ID: 8097456)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Naga Devika Kongala (ID: 8097413)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62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4BFC07-CADC-4363-8995-3DE3166C2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3" b="4649"/>
          <a:stretch/>
        </p:blipFill>
        <p:spPr>
          <a:xfrm>
            <a:off x="2269648" y="1354476"/>
            <a:ext cx="7652703" cy="4149047"/>
          </a:xfrm>
        </p:spPr>
      </p:pic>
    </p:spTree>
    <p:extLst>
      <p:ext uri="{BB962C8B-B14F-4D97-AF65-F5344CB8AC3E}">
        <p14:creationId xmlns:p14="http://schemas.microsoft.com/office/powerpoint/2010/main" val="967515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3898-5104-45EF-8D8D-31563D24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667861-3546-4905-8926-351EB2A5A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3" b="4649"/>
          <a:stretch/>
        </p:blipFill>
        <p:spPr>
          <a:xfrm>
            <a:off x="2228144" y="1825625"/>
            <a:ext cx="7634947" cy="4149047"/>
          </a:xfrm>
        </p:spPr>
      </p:pic>
    </p:spTree>
    <p:extLst>
      <p:ext uri="{BB962C8B-B14F-4D97-AF65-F5344CB8AC3E}">
        <p14:creationId xmlns:p14="http://schemas.microsoft.com/office/powerpoint/2010/main" val="1785820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B1225-9F77-4490-A78C-0DF679644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09C1B2-8296-403A-A510-36CBE691E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3" b="4853"/>
          <a:stretch/>
        </p:blipFill>
        <p:spPr>
          <a:xfrm>
            <a:off x="2228144" y="1825625"/>
            <a:ext cx="7634947" cy="4140169"/>
          </a:xfrm>
        </p:spPr>
      </p:pic>
    </p:spTree>
    <p:extLst>
      <p:ext uri="{BB962C8B-B14F-4D97-AF65-F5344CB8AC3E}">
        <p14:creationId xmlns:p14="http://schemas.microsoft.com/office/powerpoint/2010/main" val="3038324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B0CB2-D21E-4783-9231-D3612EA56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645D33-39D3-4062-9951-74864754C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8" b="5057"/>
          <a:stretch/>
        </p:blipFill>
        <p:spPr>
          <a:xfrm>
            <a:off x="2228144" y="1825625"/>
            <a:ext cx="7643825" cy="4131292"/>
          </a:xfrm>
        </p:spPr>
      </p:pic>
    </p:spTree>
    <p:extLst>
      <p:ext uri="{BB962C8B-B14F-4D97-AF65-F5344CB8AC3E}">
        <p14:creationId xmlns:p14="http://schemas.microsoft.com/office/powerpoint/2010/main" val="3051723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EE5F-B760-4E4B-B51E-2779DB24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19190" cy="88662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3D1735-6E66-40EC-AC65-B2DF40E10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8" b="4241"/>
          <a:stretch/>
        </p:blipFill>
        <p:spPr>
          <a:xfrm>
            <a:off x="2228144" y="1825625"/>
            <a:ext cx="7643825" cy="4166802"/>
          </a:xfrm>
        </p:spPr>
      </p:pic>
    </p:spTree>
    <p:extLst>
      <p:ext uri="{BB962C8B-B14F-4D97-AF65-F5344CB8AC3E}">
        <p14:creationId xmlns:p14="http://schemas.microsoft.com/office/powerpoint/2010/main" val="288755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EAFDCE-C136-4E1F-AFA6-2795F984A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759" y="2766218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THANK YOU!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17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41CF-BFEE-4A4D-8159-1437FA5B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1AFD7-7F3A-48EE-A9F7-29558D01D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insert Employee information, Department information and Project information and retrieve data by using following algorithms for Employee Management System.</a:t>
            </a: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02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917ED-12E0-4AF7-876B-299DF96E7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30820"/>
            <a:ext cx="9968883" cy="913259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: Insert Employee Info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C17829E-8E8B-4F24-80AB-A41C15F14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71" y="1144079"/>
            <a:ext cx="10785629" cy="526370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Start.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Set all the data.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Check if file.length = = 0.</a:t>
            </a:r>
          </a:p>
          <a:p>
            <a:pPr marL="914400" lvl="1" indent="-457200" algn="just">
              <a:buFont typeface="+mj-lt"/>
              <a:buAutoNum type="alpha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 – Add the data in file.</a:t>
            </a:r>
          </a:p>
          <a:p>
            <a:pPr marL="914400" lvl="1" indent="-457200" algn="just">
              <a:buFont typeface="+mj-lt"/>
              <a:buAutoNum type="alpha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–</a:t>
            </a:r>
          </a:p>
          <a:p>
            <a:pPr marL="1371600" lvl="2" indent="-457200" algn="just">
              <a:buFont typeface="+mj-lt"/>
              <a:buAutoNum type="roman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flag = False.</a:t>
            </a:r>
          </a:p>
          <a:p>
            <a:pPr marL="1371600" lvl="2" indent="-457200" algn="just">
              <a:buFont typeface="+mj-lt"/>
              <a:buAutoNum type="roman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the data from file.</a:t>
            </a:r>
          </a:p>
          <a:p>
            <a:pPr marL="1371600" lvl="2" indent="-457200" algn="just">
              <a:buFont typeface="+mj-lt"/>
              <a:buAutoNum type="roman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data until EOF.</a:t>
            </a:r>
          </a:p>
          <a:p>
            <a:pPr marL="1371600" lvl="2" indent="-457200" algn="just">
              <a:buFont typeface="+mj-lt"/>
              <a:buAutoNum type="roman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line.contains(e.empid.ToString())</a:t>
            </a:r>
          </a:p>
          <a:p>
            <a:pPr marL="1828800" lvl="3" indent="-457200" algn="just"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 – </a:t>
            </a:r>
          </a:p>
          <a:p>
            <a:pPr marL="2286000" lvl="4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any number from line.</a:t>
            </a:r>
          </a:p>
          <a:p>
            <a:pPr marL="2286000" lvl="4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data == empid.</a:t>
            </a:r>
          </a:p>
          <a:p>
            <a:pPr marL="2286000" lvl="5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Yes- set flag = true &amp; </a:t>
            </a:r>
          </a:p>
          <a:p>
            <a:pPr marL="2286000" lvl="5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“can’t store”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buFont typeface="+mj-lt"/>
              <a:buAutoNum type="roman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flag == False</a:t>
            </a:r>
          </a:p>
          <a:p>
            <a:pPr marL="1371600" lvl="2" indent="-457200" algn="just">
              <a:buFont typeface="+mj-lt"/>
              <a:buAutoNum type="roman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writer class and write the data in file &amp; display “stored”.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End.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50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0244-2C33-4955-AFF9-4C81FE4DC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838"/>
            <a:ext cx="10515600" cy="70019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Department Info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A508-5C22-456C-B632-32D04ED12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320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Start.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Set all the data.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Check if file.length = = 0.</a:t>
            </a:r>
          </a:p>
          <a:p>
            <a:pPr marL="914400" lvl="1" indent="-457200" algn="just">
              <a:buFont typeface="+mj-lt"/>
              <a:buAutoNum type="alpha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 – Add the data in file.</a:t>
            </a:r>
          </a:p>
          <a:p>
            <a:pPr marL="914400" lvl="1" indent="-457200" algn="just">
              <a:buFont typeface="+mj-lt"/>
              <a:buAutoNum type="alpha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–</a:t>
            </a:r>
          </a:p>
          <a:p>
            <a:pPr marL="1371600" lvl="2" indent="-457200" algn="just">
              <a:buFont typeface="+mj-lt"/>
              <a:buAutoNum type="roman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flag = False.</a:t>
            </a:r>
          </a:p>
          <a:p>
            <a:pPr marL="1371600" lvl="2" indent="-457200" algn="just">
              <a:buFont typeface="+mj-lt"/>
              <a:buAutoNum type="roman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the data from file.</a:t>
            </a:r>
          </a:p>
          <a:p>
            <a:pPr marL="1371600" lvl="2" indent="-457200" algn="just">
              <a:buFont typeface="+mj-lt"/>
              <a:buAutoNum type="roman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data until EOF.</a:t>
            </a:r>
          </a:p>
          <a:p>
            <a:pPr marL="1371600" lvl="2" indent="-457200" algn="just">
              <a:buFont typeface="+mj-lt"/>
              <a:buAutoNum type="roman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Department.getDepartmentID().ToString()</a:t>
            </a:r>
          </a:p>
          <a:p>
            <a:pPr marL="1828800" lvl="3" indent="-457200" algn="just"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 – </a:t>
            </a:r>
          </a:p>
          <a:p>
            <a:pPr marL="2286000" lvl="4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any number from line.</a:t>
            </a:r>
          </a:p>
          <a:p>
            <a:pPr marL="2286000" lvl="4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data == deptid.</a:t>
            </a:r>
          </a:p>
          <a:p>
            <a:pPr marL="2286000" lvl="5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Yes- set flag = true &amp; </a:t>
            </a:r>
          </a:p>
          <a:p>
            <a:pPr marL="2286000" lvl="5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“can’t store”</a:t>
            </a:r>
          </a:p>
          <a:p>
            <a:pPr marL="1371600" lvl="2" indent="-457200" algn="just">
              <a:buFont typeface="+mj-lt"/>
              <a:buAutoNum type="roman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flag == False</a:t>
            </a:r>
          </a:p>
          <a:p>
            <a:pPr marL="1371600" lvl="2" indent="-457200" algn="just">
              <a:buFont typeface="+mj-lt"/>
              <a:buAutoNum type="roman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writer class and write the data in file &amp; display “stored”.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End.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56630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1F70-FCD9-4439-9409-74BEA8F94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78" y="247681"/>
            <a:ext cx="9557551" cy="78897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Project Info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6D753-CF7D-4BB8-80D3-03C504E5F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222" y="1036652"/>
            <a:ext cx="10435700" cy="5639355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Start.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Set all the data.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Check if file.length = = 0.</a:t>
            </a:r>
          </a:p>
          <a:p>
            <a:pPr marL="914400" lvl="1" indent="-457200" algn="just">
              <a:buFont typeface="+mj-lt"/>
              <a:buAutoNum type="alpha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 – Add the data in file.</a:t>
            </a:r>
          </a:p>
          <a:p>
            <a:pPr marL="914400" lvl="1" indent="-457200" algn="just">
              <a:buFont typeface="+mj-lt"/>
              <a:buAutoNum type="alpha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–</a:t>
            </a:r>
          </a:p>
          <a:p>
            <a:pPr marL="1371600" lvl="2" indent="-457200" algn="just">
              <a:buFont typeface="+mj-lt"/>
              <a:buAutoNum type="roman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flag = False.</a:t>
            </a:r>
          </a:p>
          <a:p>
            <a:pPr marL="1371600" lvl="2" indent="-457200" algn="just">
              <a:buFont typeface="+mj-lt"/>
              <a:buAutoNum type="roman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the data from file.</a:t>
            </a:r>
          </a:p>
          <a:p>
            <a:pPr marL="1371600" lvl="2" indent="-457200" algn="just">
              <a:buFont typeface="+mj-lt"/>
              <a:buAutoNum type="roman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data until EOF.</a:t>
            </a:r>
          </a:p>
          <a:p>
            <a:pPr marL="1371600" lvl="2" indent="-457200" algn="just">
              <a:buFont typeface="+mj-lt"/>
              <a:buAutoNum type="roman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line.contains(p.pid.ToString())</a:t>
            </a:r>
          </a:p>
          <a:p>
            <a:pPr marL="1828800" lvl="3" indent="-457200" algn="just"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 – </a:t>
            </a:r>
          </a:p>
          <a:p>
            <a:pPr marL="2286000" lvl="4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any number from line.</a:t>
            </a:r>
          </a:p>
          <a:p>
            <a:pPr marL="2286000" lvl="4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data == pid.</a:t>
            </a:r>
          </a:p>
          <a:p>
            <a:pPr marL="2286000" lvl="5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Yes- set flag = true &amp; </a:t>
            </a:r>
          </a:p>
          <a:p>
            <a:pPr marL="2286000" lvl="5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“can’t store”</a:t>
            </a:r>
          </a:p>
          <a:p>
            <a:pPr marL="1371600" lvl="2" indent="-457200" algn="just">
              <a:buFont typeface="+mj-lt"/>
              <a:buAutoNum type="roman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flag == False</a:t>
            </a:r>
          </a:p>
          <a:p>
            <a:pPr marL="1371600" lvl="2" indent="-457200" algn="just">
              <a:buFont typeface="+mj-lt"/>
              <a:buAutoNum type="roman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writer class and write the data in file &amp; display “stored”.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End.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56440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A6E91-A075-4E2A-8261-68FA0272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all Employees using Dept name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74DA7-A679-41E6-B4EE-913DDFAF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Start.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id=0 &amp; take dept name.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Check file length= 3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57200" lvl="1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YES-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the data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if line.contains(name)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if line.contains(id)</a:t>
            </a:r>
          </a:p>
          <a:p>
            <a:pPr marL="457200" lvl="1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Yes – </a:t>
            </a:r>
          </a:p>
          <a:p>
            <a:pPr marL="457200" lvl="1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Display the data of ID.</a:t>
            </a:r>
          </a:p>
          <a:p>
            <a:pPr marL="457200" lvl="1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 – </a:t>
            </a:r>
          </a:p>
          <a:p>
            <a:pPr marL="457200" lvl="1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File is empty. 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Stop.</a:t>
            </a: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84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2C1EF-B464-4DCF-B4B5-93FF4719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36" y="152062"/>
            <a:ext cx="10170111" cy="94877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all projects by employee ID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C5E4-190E-434A-94EB-BF2C9F792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5" y="1180730"/>
            <a:ext cx="10786369" cy="5525208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Take Manager ID from user.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Check if file.length! = 3.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 – 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the data from file.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data &amp; check until the EOF.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if line.contains(mid)</a:t>
            </a:r>
          </a:p>
          <a:p>
            <a:pPr marL="1885950" lvl="3" indent="-514350">
              <a:buFont typeface="+mj-lt"/>
              <a:buAutoNum type="romanL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 -  Take only number from string</a:t>
            </a:r>
          </a:p>
          <a:p>
            <a:pPr marL="1885950" lvl="3" indent="-514350">
              <a:buFont typeface="+mj-lt"/>
              <a:buAutoNum type="romanL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the data of dept file.</a:t>
            </a:r>
          </a:p>
          <a:p>
            <a:pPr marL="1885950" lvl="3" indent="-514350">
              <a:buFont typeface="+mj-lt"/>
              <a:buAutoNum type="romanL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until EOF.</a:t>
            </a:r>
          </a:p>
          <a:p>
            <a:pPr marL="1885950" lvl="3" indent="-514350">
              <a:buFont typeface="+mj-lt"/>
              <a:buAutoNum type="romanL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if line.contains(newd)</a:t>
            </a:r>
          </a:p>
          <a:p>
            <a:pPr marL="1371600" lvl="3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YES – Display details.</a:t>
            </a:r>
          </a:p>
          <a:p>
            <a:pPr marL="1371600" lvl="3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	Read the data of employee file.</a:t>
            </a:r>
          </a:p>
          <a:p>
            <a:pPr marL="1371600" lvl="3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vi.	Check line.contains(newd)</a:t>
            </a:r>
          </a:p>
          <a:p>
            <a:pPr marL="1828800" lvl="4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 – Display details.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– </a:t>
            </a:r>
          </a:p>
          <a:p>
            <a:pPr marL="914400" lvl="2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is empty.</a:t>
            </a:r>
          </a:p>
          <a:p>
            <a:pPr marL="1828800" lvl="4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85950" lvl="3" indent="-514350">
              <a:buFont typeface="+mj-lt"/>
              <a:buAutoNum type="romanL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656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75F1-B4E1-4B71-B3C0-1B501432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8" y="310718"/>
            <a:ext cx="10332868" cy="108700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projects based on Department name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524AA-965A-45C6-9846-CC9E976E0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358" y="1177555"/>
            <a:ext cx="10515600" cy="4351338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Take Manager ID from user.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Check if file.length! = 3.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 – 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the data from file.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data &amp; check until the EOF.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if line.contains(mid)</a:t>
            </a:r>
          </a:p>
          <a:p>
            <a:pPr marL="1885950" lvl="3" indent="-514350">
              <a:buFont typeface="+mj-lt"/>
              <a:buAutoNum type="romanL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 -  Take only number from string</a:t>
            </a:r>
          </a:p>
          <a:p>
            <a:pPr marL="1885950" lvl="3" indent="-514350">
              <a:buFont typeface="+mj-lt"/>
              <a:buAutoNum type="romanL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the data of dept file.</a:t>
            </a:r>
          </a:p>
          <a:p>
            <a:pPr marL="1885950" lvl="3" indent="-514350">
              <a:buFont typeface="+mj-lt"/>
              <a:buAutoNum type="romanL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until EOF.</a:t>
            </a:r>
          </a:p>
          <a:p>
            <a:pPr marL="1885950" lvl="3" indent="-514350">
              <a:buFont typeface="+mj-lt"/>
              <a:buAutoNum type="romanL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if line.contains(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371600" lvl="3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YES – Display details.</a:t>
            </a:r>
          </a:p>
          <a:p>
            <a:pPr marL="1371600" lvl="3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	Read the data of employee file.</a:t>
            </a:r>
          </a:p>
          <a:p>
            <a:pPr marL="1371600" lvl="3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vi.	Check line.contains(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828800" lvl="4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 – Display details.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– </a:t>
            </a:r>
          </a:p>
          <a:p>
            <a:pPr marL="914400" lvl="2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is empty.</a:t>
            </a:r>
          </a:p>
          <a:p>
            <a:pPr marL="1828800" lvl="4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85950" lvl="3" indent="-514350">
              <a:buFont typeface="+mj-lt"/>
              <a:buAutoNum type="romanL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616154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3DA5-121D-473C-92CD-FFC1C485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E95AE223-0B23-4C63-9139-CCA00331B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843" b="3833"/>
          <a:stretch/>
        </p:blipFill>
        <p:spPr>
          <a:xfrm>
            <a:off x="2228144" y="1825625"/>
            <a:ext cx="7670458" cy="4184558"/>
          </a:xfrm>
        </p:spPr>
      </p:pic>
    </p:spTree>
    <p:extLst>
      <p:ext uri="{BB962C8B-B14F-4D97-AF65-F5344CB8AC3E}">
        <p14:creationId xmlns:p14="http://schemas.microsoft.com/office/powerpoint/2010/main" val="1224084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720</Words>
  <Application>Microsoft Office PowerPoint</Application>
  <PresentationFormat>Widescreen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EMPLOYEE MANAGEMENT SYSTEM using FILES</vt:lpstr>
      <vt:lpstr>PROBLEM STATEMENT </vt:lpstr>
      <vt:lpstr>ALGORITHM : Insert Employee Info</vt:lpstr>
      <vt:lpstr>Insert Department Info</vt:lpstr>
      <vt:lpstr>Insert Project Info</vt:lpstr>
      <vt:lpstr>Search all Employees using Dept name</vt:lpstr>
      <vt:lpstr>Search all projects by employee ID</vt:lpstr>
      <vt:lpstr>Print projects based on Department name</vt:lpstr>
      <vt:lpstr>OUTPUTS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Records Management System</dc:title>
  <dc:creator>Devika K Raghav</dc:creator>
  <cp:lastModifiedBy>Devika K Raghav</cp:lastModifiedBy>
  <cp:revision>12</cp:revision>
  <dcterms:created xsi:type="dcterms:W3CDTF">2021-07-25T11:17:54Z</dcterms:created>
  <dcterms:modified xsi:type="dcterms:W3CDTF">2021-07-25T16:47:53Z</dcterms:modified>
</cp:coreProperties>
</file>