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B9EF-38C5-F85F-14DD-DE3212EA5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7828E-123C-A6B5-C9AD-9E05B46FB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69667-605A-0831-8CED-EFD23742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EC8F-D1E8-4998-82A8-5CB6CD61B61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4195-B049-CBF3-1D1F-4E6AFFAD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A198-3B20-CE30-29DC-F04B18B6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1B-B94D-4A08-BA70-1D05F7B6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4D8D-6E6D-D279-7D42-2478FBD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5056-353C-B9ED-BD61-9EC1CE9A8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F347-FB65-EBA2-2E48-DAEB8BF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EC8F-D1E8-4998-82A8-5CB6CD61B61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49D4-F44D-84AC-32CE-E99C800F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5D0F-820C-3474-83ED-33E3B75A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1B-B94D-4A08-BA70-1D05F7B6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2E4F1-5B61-C892-76C9-0328E5464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13A60-E163-826B-2117-DF2C88A2F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AC30-6D56-744A-AB07-92CE6DBB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EC8F-D1E8-4998-82A8-5CB6CD61B61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BDE4-2740-FBD3-956B-1D086D41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FE80B-33D3-F1F3-D70F-E061CB3F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1B-B94D-4A08-BA70-1D05F7B6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6E4E-FEB5-BBB4-AAD3-97DA34FC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034A-36A1-A9CD-1CE3-542BDF44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534D-36D7-E9AD-2FA9-FB293789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EC8F-D1E8-4998-82A8-5CB6CD61B61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76E3-BA90-8F30-4C32-5E13A427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7DA7-8699-BEF9-4F9A-A16ABE18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1B-B94D-4A08-BA70-1D05F7B6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0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322E-3262-39B1-9990-B71265E2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BDB70-C69F-A349-4ED5-4981605F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84BB-ACE8-3E5A-B80B-9E2E2EC9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EC8F-D1E8-4998-82A8-5CB6CD61B61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2163-C619-B992-1374-D959C0BE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B48F-89A3-2686-30F6-8A16D8FF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1B-B94D-4A08-BA70-1D05F7B6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5136-92B6-9777-8B42-63679B53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9890-C7C8-BA29-A247-2F25E9A58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CA723-D51D-50BC-0F0F-E8A113ECA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6B47B-75D9-2397-B8DA-FD84166F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EC8F-D1E8-4998-82A8-5CB6CD61B61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7E54B-3E07-CDBE-674B-8D2CCB5A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3D783-B0A9-B21F-8348-C1AEB28B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1B-B94D-4A08-BA70-1D05F7B6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89DA-26B3-02EF-0794-3540C16E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20574-64CA-D92E-8DB2-5FC8A6F2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0587C-2B62-DA4B-1BB3-C35664346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5BBCA-7030-BD86-DD34-FBF83F743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12935-24B4-3D35-F970-76B599807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A0693-FB94-FDB0-FE9B-03631178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EC8F-D1E8-4998-82A8-5CB6CD61B61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567A1-40F2-5A74-6F90-040AA9CA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0C484-8A49-10D7-4F84-606EA997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1B-B94D-4A08-BA70-1D05F7B6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7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8D96-EDB5-8087-89C5-8ACD456D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64B6F-5E3E-0E57-B036-0558DD3D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EC8F-D1E8-4998-82A8-5CB6CD61B61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C0220-178E-2E43-C35B-F54B6914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45D5F-4D28-DA3E-A8AA-CA41CD7F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1B-B94D-4A08-BA70-1D05F7B6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1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6AC53-A4C2-B4D4-4E21-2569103A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EC8F-D1E8-4998-82A8-5CB6CD61B61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43328-1CCE-BD85-75D0-4EC76AB1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45BA2-CA16-2A81-A4B1-F44CB219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1B-B94D-4A08-BA70-1D05F7B6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857A-26AB-7E25-3737-2F4C16E2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F6A5-084E-264F-D6E5-D40AB339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E0F09-6EAC-58C6-D12D-14F54A4E9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E51BD-FB07-6FEB-7EC7-072E9292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EC8F-D1E8-4998-82A8-5CB6CD61B61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0088A-4605-6376-85A2-3B0E4711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243D7-B7F1-FA08-2677-179F76EB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1B-B94D-4A08-BA70-1D05F7B6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3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EB0-5850-B514-CF05-9417E5E9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E71A9-AEBE-9268-19D1-C24DC6DF4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F6243-1B97-3E12-CEAD-414F12BE2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8F31F-319C-EAE4-93E4-E586ED0C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EC8F-D1E8-4998-82A8-5CB6CD61B61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BCAE3-0E80-046D-098D-0D1AECAC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22054-78C1-C450-DE51-BCF4CD2A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991B-B94D-4A08-BA70-1D05F7B6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4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EA479-443E-A01C-D1EB-F2450800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3271-A68B-DDA0-AA86-144AE079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CCC00-2F49-F568-9E6B-866CBC5F5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EC8F-D1E8-4998-82A8-5CB6CD61B61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5595-80FF-7B92-B446-1EE48C85A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BB8E-1F69-8147-5029-F6EA62C2B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991B-B94D-4A08-BA70-1D05F7B60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C9FCA-D634-BC8B-2DE9-9D437FB69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Qred 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58C56-8830-969C-8BC7-234536028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Created  </a:t>
            </a:r>
            <a:r>
              <a:rPr lang="en-US" dirty="0" err="1"/>
              <a:t>Qred</a:t>
            </a:r>
            <a:r>
              <a:rPr lang="en-US" dirty="0"/>
              <a:t> credit card page with responsive credit card image and all related data.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Database: I used PostgreSQL ,but best schema suited for this  use case is  mongo dB</a:t>
            </a:r>
          </a:p>
        </p:txBody>
      </p:sp>
    </p:spTree>
    <p:extLst>
      <p:ext uri="{BB962C8B-B14F-4D97-AF65-F5344CB8AC3E}">
        <p14:creationId xmlns:p14="http://schemas.microsoft.com/office/powerpoint/2010/main" val="389961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DD6A8-AC2E-3240-3DFD-02217785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Tools and technology required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5C23-FD24-EF74-B066-AD0FD022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api</a:t>
            </a:r>
            <a:r>
              <a:rPr lang="en-US" sz="2400" dirty="0"/>
              <a:t> implementation I required express</a:t>
            </a:r>
          </a:p>
          <a:p>
            <a:r>
              <a:rPr lang="en-US" sz="2400" dirty="0"/>
              <a:t>For html or front-end I used html file with </a:t>
            </a:r>
            <a:r>
              <a:rPr lang="en-US" sz="2400" dirty="0" err="1"/>
              <a:t>ejs</a:t>
            </a:r>
            <a:r>
              <a:rPr lang="en-US" sz="2400" dirty="0"/>
              <a:t> support.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styleling</a:t>
            </a:r>
            <a:r>
              <a:rPr lang="en-US" sz="2400" dirty="0"/>
              <a:t> I used </a:t>
            </a:r>
            <a:r>
              <a:rPr lang="en-US" sz="2400" dirty="0" err="1"/>
              <a:t>css</a:t>
            </a:r>
            <a:r>
              <a:rPr lang="en-US" sz="2400" dirty="0"/>
              <a:t> /styles</a:t>
            </a:r>
          </a:p>
          <a:p>
            <a:r>
              <a:rPr lang="en-US" sz="2400" dirty="0"/>
              <a:t>For logic between payment and transfer I used .</a:t>
            </a:r>
            <a:r>
              <a:rPr lang="en-US" sz="2400" dirty="0" err="1"/>
              <a:t>js</a:t>
            </a:r>
            <a:r>
              <a:rPr lang="en-US" sz="2400" dirty="0"/>
              <a:t> files to implement logic.</a:t>
            </a:r>
          </a:p>
          <a:p>
            <a:r>
              <a:rPr lang="en-US" sz="2400" dirty="0"/>
              <a:t>All middleware routing done and data is displaying in proper way.</a:t>
            </a:r>
          </a:p>
          <a:p>
            <a:r>
              <a:rPr lang="en-US" sz="2400" dirty="0"/>
              <a:t>We can use CI/CD for integration and deployment on cloud.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02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7EC7C-E88E-71FC-680A-330A62AC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8E1D-482C-C519-0761-D6B6F22D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During design and implementation, I was working on PostgreSQL but  its stopped working so I created some dummy data.</a:t>
            </a:r>
          </a:p>
          <a:p>
            <a:r>
              <a:rPr lang="en-US" sz="2000" dirty="0"/>
              <a:t>Used body parser and </a:t>
            </a:r>
            <a:r>
              <a:rPr lang="en-US" sz="2000" dirty="0" err="1"/>
              <a:t>nodemon</a:t>
            </a:r>
            <a:r>
              <a:rPr lang="en-US" sz="2000" dirty="0"/>
              <a:t> for watch mode and data display properly as expected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140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7430E-8104-CE8C-F5B2-B46A177B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Thoughts’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 design of this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building can work  if we collaborate in good way with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Ux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front-end team.</a:t>
            </a:r>
          </a:p>
        </p:txBody>
      </p:sp>
    </p:spTree>
    <p:extLst>
      <p:ext uri="{BB962C8B-B14F-4D97-AF65-F5344CB8AC3E}">
        <p14:creationId xmlns:p14="http://schemas.microsoft.com/office/powerpoint/2010/main" val="229981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5E4E18-BD97-D606-3A59-B5FC39417395}"/>
              </a:ext>
            </a:extLst>
          </p:cNvPr>
          <p:cNvSpPr txBox="1"/>
          <p:nvPr/>
        </p:nvSpPr>
        <p:spPr>
          <a:xfrm>
            <a:off x="3048000" y="19978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In this project I build a simple </a:t>
            </a:r>
            <a:r>
              <a:rPr lang="en-US" b="1" dirty="0" err="1">
                <a:latin typeface="Consolas" panose="020B0609020204030204" pitchFamily="49" charset="0"/>
              </a:rPr>
              <a:t>api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effectLst/>
                <a:latin typeface="Consolas" panose="020B0609020204030204" pitchFamily="49" charset="0"/>
              </a:rPr>
              <a:t>with Node &amp; Express. There will be seven different routes that will include index, profile, credit, transfer and payment. </a:t>
            </a:r>
            <a:r>
              <a:rPr lang="en-US" b="1" dirty="0">
                <a:latin typeface="Consolas" panose="020B0609020204030204" pitchFamily="49" charset="0"/>
              </a:rPr>
              <a:t>I will </a:t>
            </a:r>
            <a:r>
              <a:rPr lang="en-US" b="1" dirty="0">
                <a:effectLst/>
                <a:latin typeface="Consolas" panose="020B0609020204030204" pitchFamily="49" charset="0"/>
              </a:rPr>
              <a:t>provide you with some starter code that includes several view templates. </a:t>
            </a:r>
            <a:r>
              <a:rPr lang="en-US" b="1" dirty="0">
                <a:latin typeface="Consolas" panose="020B0609020204030204" pitchFamily="49" charset="0"/>
              </a:rPr>
              <a:t>I</a:t>
            </a:r>
            <a:r>
              <a:rPr lang="en-US" b="1" dirty="0">
                <a:effectLst/>
                <a:latin typeface="Consolas" panose="020B0609020204030204" pitchFamily="49" charset="0"/>
              </a:rPr>
              <a:t> used Node's built-in `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fs`</a:t>
            </a:r>
            <a:r>
              <a:rPr lang="en-US" b="1" dirty="0">
                <a:effectLst/>
                <a:latin typeface="Consolas" panose="020B0609020204030204" pitchFamily="49" charset="0"/>
              </a:rPr>
              <a:t> library to read and write data. We will also use the Express router to make the application more modular.</a:t>
            </a:r>
          </a:p>
        </p:txBody>
      </p:sp>
    </p:spTree>
    <p:extLst>
      <p:ext uri="{BB962C8B-B14F-4D97-AF65-F5344CB8AC3E}">
        <p14:creationId xmlns:p14="http://schemas.microsoft.com/office/powerpoint/2010/main" val="48240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Qred Use case</vt:lpstr>
      <vt:lpstr>Tools and technology required</vt:lpstr>
      <vt:lpstr>Challenges</vt:lpstr>
      <vt:lpstr>My Thoughts’   All design of this Api building can work  if we collaborate in good way with Ux and front-end team.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Qred Use case</dc:title>
  <dc:creator>Samya Chaubey</dc:creator>
  <cp:lastModifiedBy>Samya Chaubey</cp:lastModifiedBy>
  <cp:revision>7</cp:revision>
  <dcterms:created xsi:type="dcterms:W3CDTF">2023-03-22T09:02:34Z</dcterms:created>
  <dcterms:modified xsi:type="dcterms:W3CDTF">2023-03-22T09:57:03Z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0e668a37-142f-4f28-9c8f-5139e47297e7</vt:lpwstr>
  </property>
  <property fmtid="{D5CDD505-2E9C-101B-9397-08002B2CF9AE}" pid="3" name="HCLClassification">
    <vt:lpwstr>HCL_Cla5s_C0nf1dent1al</vt:lpwstr>
  </property>
</Properties>
</file>