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notesMasterIdLst>
    <p:notesMasterId r:id="rId6"/>
  </p:notes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1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3A9B6-508E-418F-AE95-D3CBE8218FC1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90827-53A2-4E93-8D80-598946648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72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90827-53A2-4E93-8D80-5989466484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63AB-F2D6-4D0D-BBA5-1948FA300AB9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2D41-B2EE-4759-960F-DAF5CB26F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10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63AB-F2D6-4D0D-BBA5-1948FA300AB9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2D41-B2EE-4759-960F-DAF5CB26F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98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63AB-F2D6-4D0D-BBA5-1948FA300AB9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2D41-B2EE-4759-960F-DAF5CB26F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64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63AB-F2D6-4D0D-BBA5-1948FA300AB9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2D41-B2EE-4759-960F-DAF5CB26F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17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63AB-F2D6-4D0D-BBA5-1948FA300AB9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2D41-B2EE-4759-960F-DAF5CB26F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26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63AB-F2D6-4D0D-BBA5-1948FA300AB9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2D41-B2EE-4759-960F-DAF5CB26F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65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63AB-F2D6-4D0D-BBA5-1948FA300AB9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2D41-B2EE-4759-960F-DAF5CB26F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46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63AB-F2D6-4D0D-BBA5-1948FA300AB9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2D41-B2EE-4759-960F-DAF5CB26F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07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63AB-F2D6-4D0D-BBA5-1948FA300AB9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2D41-B2EE-4759-960F-DAF5CB26F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06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63AB-F2D6-4D0D-BBA5-1948FA300AB9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2D41-B2EE-4759-960F-DAF5CB26F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68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63AB-F2D6-4D0D-BBA5-1948FA300AB9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2D41-B2EE-4759-960F-DAF5CB26F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10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B63AB-F2D6-4D0D-BBA5-1948FA300AB9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B2D41-B2EE-4759-960F-DAF5CB26F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12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461"/>
            <a:ext cx="11080845" cy="345856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ambria"/>
                <a:ea typeface="Cambria"/>
                <a:cs typeface="Arial"/>
              </a:rPr>
              <a:t>Developer  – Samya Chaubey</a:t>
            </a:r>
            <a:endParaRPr lang="en-IN" sz="2400" b="1" dirty="0">
              <a:solidFill>
                <a:srgbClr val="0070C0"/>
              </a:solidFill>
              <a:latin typeface="Cambria"/>
              <a:ea typeface="Cambria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55" y="682390"/>
            <a:ext cx="11080845" cy="5494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 </a:t>
            </a:r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108534"/>
              </p:ext>
            </p:extLst>
          </p:nvPr>
        </p:nvGraphicFramePr>
        <p:xfrm>
          <a:off x="2408904" y="533627"/>
          <a:ext cx="9567196" cy="5230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2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838">
                <a:tc gridSpan="2">
                  <a:txBody>
                    <a:bodyPr/>
                    <a:lstStyle/>
                    <a:p>
                      <a:endParaRPr lang="en-IN" sz="1200" dirty="0">
                        <a:solidFill>
                          <a:srgbClr val="92D050"/>
                        </a:solidFill>
                        <a:latin typeface="Candara" panose="020E0502030303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IN" sz="12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9063"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PROFILE</a:t>
                      </a:r>
                      <a:endParaRPr lang="en-IN" sz="11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705" lvl="0" indent="-171450" algn="l" defTabSz="914400" rtl="0" eaLnBrk="1" latinLnBrk="0" hangingPunct="1"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 </a:t>
                      </a:r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+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Years of IT experience in</a:t>
                      </a:r>
                      <a:r>
                        <a:rPr lang="x-non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development, documentation, implementing and testing of software </a:t>
                      </a: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applications in </a:t>
                      </a:r>
                      <a:r>
                        <a:rPr lang="en-US" sz="1100" b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node.JS, JavaScript, Typescript</a:t>
                      </a: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and cloud technologies 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9705" lvl="0" indent="-171450" algn="l" defTabSz="914400" rtl="0" eaLnBrk="1" latinLnBrk="0" hangingPunct="1"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x-none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Expertise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working in Node.JS with Express JS &amp; Nest.Js framework, Mongo DB, PostgreSQL, Typescript, JavaScript (ES6), TypeORM.</a:t>
                      </a:r>
                    </a:p>
                    <a:p>
                      <a:pPr marL="179705" lvl="0" indent="-171450" algn="l" defTabSz="914400" rtl="0" eaLnBrk="1" latinLnBrk="0" hangingPunct="1"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x-none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 experience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in cloud services AWS, GCP, Microsoft Azure.</a:t>
                      </a:r>
                    </a:p>
                    <a:p>
                      <a:pPr marL="179705" lvl="0" indent="-171450" algn="l" defTabSz="914400" rtl="0" eaLnBrk="1" latinLnBrk="0" hangingPunct="1"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Strong experience in NoSQL and relational database programming experience.</a:t>
                      </a:r>
                    </a:p>
                    <a:p>
                      <a:pPr marL="179705" lvl="0" indent="-171450" algn="l" defTabSz="914400" rtl="0" eaLnBrk="1" latinLnBrk="0" hangingPunct="1"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Experienced in Agile, Azure DevOps , CI/CD, GIT, Docker, Kubernetes, SQL server, Team Foundation Server (TFS)</a:t>
                      </a:r>
                    </a:p>
                    <a:p>
                      <a:pPr marL="179705" lvl="0" indent="-171450" algn="l" defTabSz="914400" rtl="0" eaLnBrk="1" latinLnBrk="0" hangingPunct="1"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Good understanding in </a:t>
                      </a:r>
                      <a:r>
                        <a:rPr lang="x-none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Microservices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terraform</a:t>
                      </a:r>
                    </a:p>
                    <a:p>
                      <a:pPr marL="179705" lvl="0" indent="-171450" algn="l" defTabSz="914400" rtl="0" eaLnBrk="1" latinLnBrk="0" hangingPunct="1"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Hands-on execution experience in using Web Technologies like Rest API.</a:t>
                      </a:r>
                    </a:p>
                    <a:p>
                      <a:pPr marL="179705" lvl="0" indent="-171450" algn="l" defTabSz="914400" rtl="0" eaLnBrk="1" latinLnBrk="0" hangingPunct="1"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Good </a:t>
                      </a:r>
                      <a:r>
                        <a:rPr lang="x-non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working experience 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node authentication, unit Testing, Automation testing</a:t>
                      </a:r>
                    </a:p>
                    <a:p>
                      <a:pPr marL="179705" lvl="0" indent="-171450" algn="l" defTabSz="914400" rtl="0" eaLnBrk="1" latinLnBrk="0" hangingPunct="1"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x-non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Good working experience in application development using </a:t>
                      </a: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IDEs</a:t>
                      </a:r>
                      <a:r>
                        <a:rPr lang="x-none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like </a:t>
                      </a:r>
                      <a:r>
                        <a:rPr lang="x-none" sz="1100" b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Eclipse</a:t>
                      </a:r>
                      <a:r>
                        <a:rPr lang="en-US" sz="1100" b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,VS code</a:t>
                      </a:r>
                      <a:r>
                        <a:rPr lang="x-none" sz="1100" b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100" b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179705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Got certified in Agile mythology, NodeJS, DevOps, Dot net technology.</a:t>
                      </a:r>
                    </a:p>
                    <a:p>
                      <a:pPr marL="179705" lvl="0" indent="-171450" algn="l" defTabSz="914400" rtl="0" eaLnBrk="1" latinLnBrk="0" hangingPunct="1"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1100" b="1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255" lvl="0" indent="0" algn="l" defTabSz="914400" rtl="0" eaLnBrk="1" latinLnBrk="0" hangingPunct="1"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908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EXPERIENCE</a:t>
                      </a:r>
                      <a:endParaRPr lang="en-IN" sz="1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Served</a:t>
                      </a: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UK Police, Ericsson, Henkel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Analyzed 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business functionality of the existing application and restructuring that to a new technology</a:t>
                      </a:r>
                    </a:p>
                    <a:p>
                      <a:pPr marL="171450" lvl="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and enhanced the application after understanding the requirement and involved in the creating High Level Document and Function Specifications</a:t>
                      </a:r>
                    </a:p>
                    <a:p>
                      <a:pPr marL="171450" lvl="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Implemented the best practices and coding standards of the project</a:t>
                      </a:r>
                    </a:p>
                    <a:p>
                      <a:pPr marL="171450" lvl="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Implemented and Delivered the Test case reports with different scenarios and</a:t>
                      </a: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data comparison report</a:t>
                      </a:r>
                    </a:p>
                    <a:p>
                      <a:pPr marL="171450" lvl="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Responsible for reviewing and delivering the modules to client and managing the source code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479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HIGHLIGHTS</a:t>
                      </a:r>
                    </a:p>
                    <a:p>
                      <a:r>
                        <a:rPr lang="en-US" sz="12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&amp; SKILLS</a:t>
                      </a:r>
                      <a:endParaRPr lang="en-IN" sz="12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Node.js ,JavaScript, Typescript, Mongo DB, Nest.Js, express JS, PostgreSQL, GIT, Docker, TypeORM ,Rest API</a:t>
                      </a:r>
                    </a:p>
                    <a:p>
                      <a:pPr marL="171450" lvl="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AWS, GCP, Microsoft azure portal </a:t>
                      </a:r>
                    </a:p>
                    <a:p>
                      <a:pPr marL="171450" lvl="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Agile, Azure DevOps, CI/CD, SQL Server, Postman, Jest, Microservices</a:t>
                      </a:r>
                    </a:p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>
                        <a:buFont typeface="Wingdings" panose="05000000000000000000" pitchFamily="2" charset="2"/>
                        <a:buChar char="§"/>
                      </a:pPr>
                      <a:endParaRPr lang="en-IN" sz="12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568" y="6020656"/>
            <a:ext cx="1530431" cy="82724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auto">
          <a:xfrm>
            <a:off x="123915" y="533626"/>
            <a:ext cx="2177095" cy="5849423"/>
          </a:xfrm>
          <a:prstGeom prst="rect">
            <a:avLst/>
          </a:prstGeom>
          <a:solidFill>
            <a:srgbClr val="2E5C8A"/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302" y="3186200"/>
            <a:ext cx="2319602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D44B"/>
                </a:solidFill>
                <a:cs typeface="Calibri"/>
              </a:rPr>
              <a:t>Samya Chaubey</a:t>
            </a:r>
            <a:endParaRPr lang="en-US" sz="1400" b="1" dirty="0">
              <a:solidFill>
                <a:srgbClr val="FFD44B"/>
              </a:solidFill>
              <a:cs typeface="Calibri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381533" y="3484637"/>
            <a:ext cx="1735138" cy="1588"/>
          </a:xfrm>
          <a:prstGeom prst="line">
            <a:avLst/>
          </a:prstGeom>
          <a:solidFill>
            <a:srgbClr val="BBE0E3"/>
          </a:solidFill>
          <a:ln w="1905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cxnSp>
      <p:cxnSp>
        <p:nvCxnSpPr>
          <p:cNvPr id="18" name="Straight Connector 17"/>
          <p:cNvCxnSpPr/>
          <p:nvPr/>
        </p:nvCxnSpPr>
        <p:spPr bwMode="auto">
          <a:xfrm>
            <a:off x="407742" y="3952214"/>
            <a:ext cx="1735138" cy="1588"/>
          </a:xfrm>
          <a:prstGeom prst="line">
            <a:avLst/>
          </a:prstGeom>
          <a:solidFill>
            <a:srgbClr val="BBE0E3"/>
          </a:solidFill>
          <a:ln w="3175" cap="flat" cmpd="sng" algn="ctr">
            <a:solidFill>
              <a:srgbClr val="FFFFFF"/>
            </a:solidFill>
            <a:prstDash val="sysDot"/>
            <a:miter lim="800000"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cxnSp>
      <p:sp>
        <p:nvSpPr>
          <p:cNvPr id="19" name="Rectangle 18"/>
          <p:cNvSpPr/>
          <p:nvPr/>
        </p:nvSpPr>
        <p:spPr>
          <a:xfrm>
            <a:off x="221476" y="3727666"/>
            <a:ext cx="207953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ea typeface="Times New Roman" pitchFamily="18" charset="0"/>
                <a:cs typeface="Calibri" pitchFamily="34" charset="0"/>
              </a:rPr>
              <a:t>Proposed Role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D44B"/>
                </a:solidFill>
                <a:cs typeface="Calibri"/>
              </a:rPr>
              <a:t>Developer </a:t>
            </a:r>
            <a:endParaRPr lang="en-US" sz="1200" b="1" dirty="0">
              <a:solidFill>
                <a:srgbClr val="FFD44B"/>
              </a:solidFill>
              <a:cs typeface="Calibr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7F1839-5330-F5BD-F01F-35C73ED7B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73" y="1044516"/>
            <a:ext cx="13049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2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21EDA6ED3AD841BC334158BD062730" ma:contentTypeVersion="8" ma:contentTypeDescription="Create a new document." ma:contentTypeScope="" ma:versionID="be50a6eae5c16e45f1a8d3adf1bc763a">
  <xsd:schema xmlns:xsd="http://www.w3.org/2001/XMLSchema" xmlns:xs="http://www.w3.org/2001/XMLSchema" xmlns:p="http://schemas.microsoft.com/office/2006/metadata/properties" xmlns:ns2="d1075e30-b4f5-4b57-9932-3e8a56228bbb" xmlns:ns3="aa216d1e-9ab7-46bc-a3e4-0fea6a754fad" targetNamespace="http://schemas.microsoft.com/office/2006/metadata/properties" ma:root="true" ma:fieldsID="dd4fbb2dbc216507046c93fa75b55672" ns2:_="" ns3:_="">
    <xsd:import namespace="d1075e30-b4f5-4b57-9932-3e8a56228bbb"/>
    <xsd:import namespace="aa216d1e-9ab7-46bc-a3e4-0fea6a754f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75e30-b4f5-4b57-9932-3e8a56228b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6b31ed30-7e58-4985-b8c2-d455a920e24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216d1e-9ab7-46bc-a3e4-0fea6a754fa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7b372b6-bb51-498f-ae42-eae4fc03b52f}" ma:internalName="TaxCatchAll" ma:showField="CatchAllData" ma:web="aa216d1e-9ab7-46bc-a3e4-0fea6a754fa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1075e30-b4f5-4b57-9932-3e8a56228bbb">
      <Terms xmlns="http://schemas.microsoft.com/office/infopath/2007/PartnerControls"/>
    </lcf76f155ced4ddcb4097134ff3c332f>
    <TaxCatchAll xmlns="aa216d1e-9ab7-46bc-a3e4-0fea6a754fad" xsi:nil="true"/>
  </documentManagement>
</p:properties>
</file>

<file path=customXml/itemProps1.xml><?xml version="1.0" encoding="utf-8"?>
<ds:datastoreItem xmlns:ds="http://schemas.openxmlformats.org/officeDocument/2006/customXml" ds:itemID="{C13FC44D-10E8-4F65-A64B-9BA81C4C43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E77EBA-BCAC-4D29-8916-B13119DEEE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075e30-b4f5-4b57-9932-3e8a56228bbb"/>
    <ds:schemaRef ds:uri="aa216d1e-9ab7-46bc-a3e4-0fea6a754f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B23D4B-8574-4CED-B4A4-A8983D0F2E61}">
  <ds:schemaRefs>
    <ds:schemaRef ds:uri="http://schemas.microsoft.com/office/2006/metadata/properties"/>
    <ds:schemaRef ds:uri="http://schemas.microsoft.com/office/infopath/2007/PartnerControls"/>
    <ds:schemaRef ds:uri="d1075e30-b4f5-4b57-9932-3e8a56228bbb"/>
    <ds:schemaRef ds:uri="aa216d1e-9ab7-46bc-a3e4-0fea6a754fa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324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Candara</vt:lpstr>
      <vt:lpstr>Wingdings</vt:lpstr>
      <vt:lpstr>Office Theme</vt:lpstr>
      <vt:lpstr>Developer  – Samya Chaubey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Samya Chaubey</cp:lastModifiedBy>
  <cp:revision>10</cp:revision>
  <dcterms:created xsi:type="dcterms:W3CDTF">2021-10-12T14:56:16Z</dcterms:created>
  <dcterms:modified xsi:type="dcterms:W3CDTF">2023-05-17T07:25:01Z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f469fca8-7ec4-4348-8f49-70d7e03e7097</vt:lpwstr>
  </property>
  <property fmtid="{D5CDD505-2E9C-101B-9397-08002B2CF9AE}" pid="3" name="HCLClassD6">
    <vt:lpwstr>False</vt:lpwstr>
  </property>
  <property fmtid="{D5CDD505-2E9C-101B-9397-08002B2CF9AE}" pid="4" name="HCLClassification">
    <vt:lpwstr>HCL_Cla5s_1nt3rnal</vt:lpwstr>
  </property>
  <property fmtid="{D5CDD505-2E9C-101B-9397-08002B2CF9AE}" pid="5" name="ContentTypeId">
    <vt:lpwstr>0x010100AE21EDA6ED3AD841BC334158BD062730</vt:lpwstr>
  </property>
</Properties>
</file>