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12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5B2C6D0-0AEF-4A79-BBD9-1CF2A77BA7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8821C45-3EAC-4FE3-9173-183EE8F8EC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B2C6D0-0AEF-4A79-BBD9-1CF2A77BA7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821C45-3EAC-4FE3-9173-183EE8F8EC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B2C6D0-0AEF-4A79-BBD9-1CF2A77BA7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821C45-3EAC-4FE3-9173-183EE8F8EC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B2C6D0-0AEF-4A79-BBD9-1CF2A77BA7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821C45-3EAC-4FE3-9173-183EE8F8EC9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B2C6D0-0AEF-4A79-BBD9-1CF2A77BA7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821C45-3EAC-4FE3-9173-183EE8F8EC9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B2C6D0-0AEF-4A79-BBD9-1CF2A77BA7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821C45-3EAC-4FE3-9173-183EE8F8EC9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B2C6D0-0AEF-4A79-BBD9-1CF2A77BA7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821C45-3EAC-4FE3-9173-183EE8F8EC9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B2C6D0-0AEF-4A79-BBD9-1CF2A77BA7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821C45-3EAC-4FE3-9173-183EE8F8EC9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5B2C6D0-0AEF-4A79-BBD9-1CF2A77BA7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821C45-3EAC-4FE3-9173-183EE8F8EC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5B2C6D0-0AEF-4A79-BBD9-1CF2A77BA7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8821C45-3EAC-4FE3-9173-183EE8F8EC9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5B2C6D0-0AEF-4A79-BBD9-1CF2A77BA7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8821C45-3EAC-4FE3-9173-183EE8F8EC9C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5B2C6D0-0AEF-4A79-BBD9-1CF2A77BA7E9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8821C45-3EAC-4FE3-9173-183EE8F8EC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1</cp:revision>
  <dcterms:created xsi:type="dcterms:W3CDTF">2025-07-10T06:29:20Z</dcterms:created>
  <dcterms:modified xsi:type="dcterms:W3CDTF">2025-07-10T06:32:39Z</dcterms:modified>
</cp:coreProperties>
</file>