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7"/>
  </p:notesMasterIdLst>
  <p:sldIdLst>
    <p:sldId id="256" r:id="rId2"/>
    <p:sldId id="504" r:id="rId3"/>
    <p:sldId id="276" r:id="rId4"/>
    <p:sldId id="281" r:id="rId5"/>
    <p:sldId id="282" r:id="rId6"/>
    <p:sldId id="283" r:id="rId7"/>
    <p:sldId id="284" r:id="rId8"/>
    <p:sldId id="285" r:id="rId9"/>
    <p:sldId id="288" r:id="rId10"/>
    <p:sldId id="346" r:id="rId11"/>
    <p:sldId id="401" r:id="rId12"/>
    <p:sldId id="352" r:id="rId13"/>
    <p:sldId id="461" r:id="rId14"/>
    <p:sldId id="353" r:id="rId15"/>
    <p:sldId id="357" r:id="rId16"/>
    <p:sldId id="358" r:id="rId17"/>
    <p:sldId id="362" r:id="rId18"/>
    <p:sldId id="487" r:id="rId19"/>
    <p:sldId id="498" r:id="rId20"/>
    <p:sldId id="499" r:id="rId21"/>
    <p:sldId id="500" r:id="rId22"/>
    <p:sldId id="407" r:id="rId23"/>
    <p:sldId id="408" r:id="rId24"/>
    <p:sldId id="387" r:id="rId25"/>
    <p:sldId id="374" r:id="rId26"/>
    <p:sldId id="388" r:id="rId27"/>
    <p:sldId id="382" r:id="rId28"/>
    <p:sldId id="383" r:id="rId29"/>
    <p:sldId id="389" r:id="rId30"/>
    <p:sldId id="390" r:id="rId31"/>
    <p:sldId id="391" r:id="rId32"/>
    <p:sldId id="375" r:id="rId33"/>
    <p:sldId id="324" r:id="rId34"/>
    <p:sldId id="323" r:id="rId35"/>
    <p:sldId id="312" r:id="rId36"/>
  </p:sldIdLst>
  <p:sldSz cx="9144000" cy="5143500" type="screen16x9"/>
  <p:notesSz cx="6858000" cy="9144000"/>
  <p:embeddedFontLst>
    <p:embeddedFont>
      <p:font typeface="Calibri" panose="020F0502020204030204" pitchFamily="34" charset="0"/>
      <p:regular r:id="rId38"/>
      <p:bold r:id="rId39"/>
      <p:italic r:id="rId40"/>
      <p:boldItalic r:id="rId41"/>
    </p:embeddedFont>
    <p:embeddedFont>
      <p:font typeface="Courier" pitchFamily="2" charset="0"/>
      <p:regular r:id="rId42"/>
      <p:bold r:id="rId43"/>
      <p:italic r:id="rId44"/>
      <p:boldItalic r:id="rId45"/>
    </p:embeddedFont>
    <p:embeddedFont>
      <p:font typeface="Lato" panose="020F0502020204030203" pitchFamily="34" charset="0"/>
      <p:regular r:id="rId46"/>
      <p:bold r:id="rId47"/>
      <p:italic r:id="rId48"/>
      <p:boldItalic r:id="rId49"/>
    </p:embeddedFont>
    <p:embeddedFont>
      <p:font typeface="Lato Light" panose="020F0502020204030203" pitchFamily="34" charset="0"/>
      <p:regular r:id="rId50"/>
      <p:bold r:id="rId51"/>
      <p:italic r:id="rId52"/>
      <p:boldItalic r:id="rId53"/>
    </p:embeddedFont>
    <p:embeddedFont>
      <p:font typeface="Poppins" pitchFamily="2" charset="77"/>
      <p:regular r:id="rId54"/>
      <p:bold r:id="rId55"/>
      <p:italic r:id="rId56"/>
      <p:boldItalic r:id="rId57"/>
    </p:embeddedFont>
    <p:embeddedFont>
      <p:font typeface="Trebuchet MS" panose="020B0703020202090204" pitchFamily="34" charset="0"/>
      <p:regular r:id="rId58"/>
      <p:bold r:id="rId59"/>
      <p: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6327"/>
  </p:normalViewPr>
  <p:slideViewPr>
    <p:cSldViewPr snapToGrid="0">
      <p:cViewPr varScale="1">
        <p:scale>
          <a:sx n="171" d="100"/>
          <a:sy n="171" d="100"/>
        </p:scale>
        <p:origin x="56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9d5239a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9d5239a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d09c44b3fe_0_29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6" name="Google Shape;1336;g1d09c44b3f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29d5239aeb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29d5239aeb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86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29d5239aeb_0_1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29d5239aeb_0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11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129d5239aeb_0_1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129d5239aeb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30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29d5239aeb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29d5239aeb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94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29d5239aeb_0_1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29d5239aeb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27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29d5239aeb_0_1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29d5239aeb_0_1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883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29d5239aeb_0_1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29d5239aeb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81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N" dirty="0"/>
          </a:p>
        </p:txBody>
      </p:sp>
    </p:spTree>
    <p:extLst>
      <p:ext uri="{BB962C8B-B14F-4D97-AF65-F5344CB8AC3E}">
        <p14:creationId xmlns:p14="http://schemas.microsoft.com/office/powerpoint/2010/main" val="69532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SubT-BodyCopy- Image">
  <p:cSld name="Title-SubT-BodyCopy- Image">
    <p:spTree>
      <p:nvGrpSpPr>
        <p:cNvPr id="1" name="Shape 50"/>
        <p:cNvGrpSpPr/>
        <p:nvPr/>
      </p:nvGrpSpPr>
      <p:grpSpPr>
        <a:xfrm>
          <a:off x="0" y="0"/>
          <a:ext cx="0" cy="0"/>
          <a:chOff x="0" y="0"/>
          <a:chExt cx="0" cy="0"/>
        </a:xfrm>
      </p:grpSpPr>
      <p:cxnSp>
        <p:nvCxnSpPr>
          <p:cNvPr id="51" name="Google Shape;51;p13"/>
          <p:cNvCxnSpPr/>
          <p:nvPr/>
        </p:nvCxnSpPr>
        <p:spPr>
          <a:xfrm>
            <a:off x="0" y="4763328"/>
            <a:ext cx="9144000" cy="0"/>
          </a:xfrm>
          <a:prstGeom prst="straightConnector1">
            <a:avLst/>
          </a:prstGeom>
          <a:noFill/>
          <a:ln w="12700" cap="flat" cmpd="sng">
            <a:solidFill>
              <a:srgbClr val="E7E6E6"/>
            </a:solidFill>
            <a:prstDash val="solid"/>
            <a:miter lim="8000"/>
            <a:headEnd type="none" w="sm" len="sm"/>
            <a:tailEnd type="none" w="sm" len="sm"/>
          </a:ln>
        </p:spPr>
      </p:cxnSp>
      <p:sp>
        <p:nvSpPr>
          <p:cNvPr id="52" name="Google Shape;52;p13"/>
          <p:cNvSpPr/>
          <p:nvPr/>
        </p:nvSpPr>
        <p:spPr>
          <a:xfrm>
            <a:off x="349557" y="4859439"/>
            <a:ext cx="865800" cy="203400"/>
          </a:xfrm>
          <a:prstGeom prst="rect">
            <a:avLst/>
          </a:prstGeom>
          <a:blipFill rotWithShape="1">
            <a:blip r:embed="rId2">
              <a:alphaModFix/>
            </a:blip>
            <a:stretch>
              <a:fillRect/>
            </a:stretch>
          </a:blipFill>
          <a:ln>
            <a:noFill/>
          </a:ln>
        </p:spPr>
        <p:txBody>
          <a:bodyPr spcFirstLastPara="1" wrap="square" lIns="19050" tIns="19050" rIns="19050" bIns="19050" anchor="ctr" anchorCtr="0">
            <a:noAutofit/>
          </a:bodyPr>
          <a:lstStyle/>
          <a:p>
            <a:pPr marL="177800" marR="0" lvl="0" indent="-177800" algn="ctr" rtl="0">
              <a:lnSpc>
                <a:spcPct val="90000"/>
              </a:lnSpc>
              <a:spcBef>
                <a:spcPts val="0"/>
              </a:spcBef>
              <a:spcAft>
                <a:spcPts val="0"/>
              </a:spcAft>
              <a:buClr>
                <a:srgbClr val="FFFFFF"/>
              </a:buClr>
              <a:buSzPts val="800"/>
              <a:buFont typeface="Arial"/>
              <a:buNone/>
            </a:pPr>
            <a:endParaRPr sz="800" b="0" i="0" u="none" strike="noStrike" cap="none">
              <a:solidFill>
                <a:srgbClr val="888B8D"/>
              </a:solidFill>
              <a:latin typeface="Lato"/>
              <a:ea typeface="Lato"/>
              <a:cs typeface="Lato"/>
              <a:sym typeface="Lato"/>
            </a:endParaRPr>
          </a:p>
        </p:txBody>
      </p:sp>
      <p:grpSp>
        <p:nvGrpSpPr>
          <p:cNvPr id="53" name="Google Shape;53;p13"/>
          <p:cNvGrpSpPr/>
          <p:nvPr/>
        </p:nvGrpSpPr>
        <p:grpSpPr>
          <a:xfrm>
            <a:off x="0" y="4762914"/>
            <a:ext cx="9144000" cy="381038"/>
            <a:chOff x="0" y="0"/>
            <a:chExt cx="24384000" cy="1016100"/>
          </a:xfrm>
        </p:grpSpPr>
        <p:sp>
          <p:nvSpPr>
            <p:cNvPr id="54" name="Google Shape;54;p13"/>
            <p:cNvSpPr/>
            <p:nvPr/>
          </p:nvSpPr>
          <p:spPr>
            <a:xfrm>
              <a:off x="0" y="0"/>
              <a:ext cx="24384000" cy="1016100"/>
            </a:xfrm>
            <a:prstGeom prst="rect">
              <a:avLst/>
            </a:prstGeom>
            <a:solidFill>
              <a:srgbClr val="282E31"/>
            </a:solidFill>
            <a:ln>
              <a:noFill/>
            </a:ln>
          </p:spPr>
          <p:txBody>
            <a:bodyPr spcFirstLastPara="1" wrap="square" lIns="19050" tIns="19050" rIns="19050" bIns="19050" anchor="ctr" anchorCtr="0">
              <a:noAutofit/>
            </a:bodyPr>
            <a:lstStyle/>
            <a:p>
              <a:pPr marL="177800" marR="0" lvl="0" indent="-177800" algn="ctr" rtl="0">
                <a:lnSpc>
                  <a:spcPct val="90000"/>
                </a:lnSpc>
                <a:spcBef>
                  <a:spcPts val="0"/>
                </a:spcBef>
                <a:spcAft>
                  <a:spcPts val="0"/>
                </a:spcAft>
                <a:buClr>
                  <a:srgbClr val="5E5E5E"/>
                </a:buClr>
                <a:buSzPts val="800"/>
                <a:buFont typeface="Arial"/>
                <a:buNone/>
              </a:pPr>
              <a:endParaRPr sz="800" b="0" i="0" u="none" strike="noStrike" cap="none">
                <a:solidFill>
                  <a:srgbClr val="888B8D"/>
                </a:solidFill>
                <a:latin typeface="Lato"/>
                <a:ea typeface="Lato"/>
                <a:cs typeface="Lato"/>
                <a:sym typeface="Lato"/>
              </a:endParaRPr>
            </a:p>
          </p:txBody>
        </p:sp>
        <p:sp>
          <p:nvSpPr>
            <p:cNvPr id="55" name="Google Shape;55;p13"/>
            <p:cNvSpPr/>
            <p:nvPr/>
          </p:nvSpPr>
          <p:spPr>
            <a:xfrm>
              <a:off x="893232" y="258505"/>
              <a:ext cx="2309100" cy="542100"/>
            </a:xfrm>
            <a:prstGeom prst="rect">
              <a:avLst/>
            </a:prstGeom>
            <a:blipFill rotWithShape="1">
              <a:blip r:embed="rId3">
                <a:alphaModFix/>
              </a:blip>
              <a:stretch>
                <a:fillRect/>
              </a:stretch>
            </a:blipFill>
            <a:ln>
              <a:noFill/>
            </a:ln>
          </p:spPr>
          <p:txBody>
            <a:bodyPr spcFirstLastPara="1" wrap="square" lIns="19050" tIns="19050" rIns="19050" bIns="19050" anchor="ctr" anchorCtr="0">
              <a:noAutofit/>
            </a:bodyPr>
            <a:lstStyle/>
            <a:p>
              <a:pPr marL="177800" marR="0" lvl="0" indent="-177800" algn="ctr" rtl="0">
                <a:lnSpc>
                  <a:spcPct val="90000"/>
                </a:lnSpc>
                <a:spcBef>
                  <a:spcPts val="0"/>
                </a:spcBef>
                <a:spcAft>
                  <a:spcPts val="0"/>
                </a:spcAft>
                <a:buClr>
                  <a:srgbClr val="FFFFFF"/>
                </a:buClr>
                <a:buSzPts val="800"/>
                <a:buFont typeface="Arial"/>
                <a:buNone/>
              </a:pPr>
              <a:endParaRPr sz="800" b="0" i="0" u="none" strike="noStrike" cap="none">
                <a:solidFill>
                  <a:srgbClr val="888B8D"/>
                </a:solidFill>
                <a:latin typeface="Lato"/>
                <a:ea typeface="Lato"/>
                <a:cs typeface="Lato"/>
                <a:sym typeface="Lato"/>
              </a:endParaRPr>
            </a:p>
          </p:txBody>
        </p:sp>
      </p:grpSp>
      <p:sp>
        <p:nvSpPr>
          <p:cNvPr id="56" name="Google Shape;56;p13"/>
          <p:cNvSpPr/>
          <p:nvPr/>
        </p:nvSpPr>
        <p:spPr>
          <a:xfrm>
            <a:off x="684" y="4763"/>
            <a:ext cx="9142500" cy="382500"/>
          </a:xfrm>
          <a:prstGeom prst="rect">
            <a:avLst/>
          </a:prstGeom>
          <a:solidFill>
            <a:schemeClr val="accent1">
              <a:alpha val="9410"/>
            </a:schemeClr>
          </a:solidFill>
          <a:ln>
            <a:noFill/>
          </a:ln>
        </p:spPr>
        <p:txBody>
          <a:bodyPr spcFirstLastPara="1" wrap="square" lIns="34275" tIns="34275" rIns="34275" bIns="34275" anchor="ctr" anchorCtr="0">
            <a:noAutofit/>
          </a:bodyPr>
          <a:lstStyle/>
          <a:p>
            <a:pPr marL="177800" marR="0" lvl="0" indent="-177800" algn="l" rtl="0">
              <a:lnSpc>
                <a:spcPct val="90000"/>
              </a:lnSpc>
              <a:spcBef>
                <a:spcPts val="0"/>
              </a:spcBef>
              <a:spcAft>
                <a:spcPts val="0"/>
              </a:spcAft>
              <a:buClr>
                <a:srgbClr val="FFFFFF"/>
              </a:buClr>
              <a:buSzPts val="800"/>
              <a:buFont typeface="Arial"/>
              <a:buNone/>
            </a:pPr>
            <a:endParaRPr sz="800" b="0" i="0" u="none" strike="noStrike" cap="none">
              <a:solidFill>
                <a:srgbClr val="888B8D"/>
              </a:solidFill>
              <a:latin typeface="Lato"/>
              <a:ea typeface="Lato"/>
              <a:cs typeface="Lato"/>
              <a:sym typeface="Lato"/>
            </a:endParaRPr>
          </a:p>
        </p:txBody>
      </p:sp>
      <p:cxnSp>
        <p:nvCxnSpPr>
          <p:cNvPr id="57" name="Google Shape;57;p13"/>
          <p:cNvCxnSpPr/>
          <p:nvPr/>
        </p:nvCxnSpPr>
        <p:spPr>
          <a:xfrm>
            <a:off x="8686958" y="4763328"/>
            <a:ext cx="0" cy="380100"/>
          </a:xfrm>
          <a:prstGeom prst="straightConnector1">
            <a:avLst/>
          </a:prstGeom>
          <a:noFill/>
          <a:ln w="12700" cap="flat" cmpd="sng">
            <a:solidFill>
              <a:srgbClr val="E7E6E6"/>
            </a:solidFill>
            <a:prstDash val="solid"/>
            <a:miter lim="8000"/>
            <a:headEnd type="none" w="sm" len="sm"/>
            <a:tailEnd type="none" w="sm" len="sm"/>
          </a:ln>
        </p:spPr>
      </p:cxnSp>
      <p:sp>
        <p:nvSpPr>
          <p:cNvPr id="58" name="Google Shape;58;p13"/>
          <p:cNvSpPr txBox="1">
            <a:spLocks noGrp="1"/>
          </p:cNvSpPr>
          <p:nvPr>
            <p:ph type="sldNum" idx="12"/>
          </p:nvPr>
        </p:nvSpPr>
        <p:spPr>
          <a:xfrm>
            <a:off x="8690445" y="4862958"/>
            <a:ext cx="460500" cy="192300"/>
          </a:xfrm>
          <a:prstGeom prst="rect">
            <a:avLst/>
          </a:prstGeom>
          <a:noFill/>
          <a:ln>
            <a:noFill/>
          </a:ln>
        </p:spPr>
        <p:txBody>
          <a:bodyPr spcFirstLastPara="1" wrap="square" lIns="34275" tIns="34275" rIns="34275" bIns="34275" anchor="t" anchorCtr="0">
            <a:spAutoFit/>
          </a:bodyPr>
          <a:lstStyle>
            <a:lvl1pPr marL="0" lvl="0"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1pPr>
            <a:lvl2pPr marL="0" lvl="1"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2pPr>
            <a:lvl3pPr marL="0" lvl="2"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3pPr>
            <a:lvl4pPr marL="0" lvl="3"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4pPr>
            <a:lvl5pPr marL="0" lvl="4"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5pPr>
            <a:lvl6pPr marL="0" lvl="5"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6pPr>
            <a:lvl7pPr marL="0" lvl="6"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7pPr>
            <a:lvl8pPr marL="0" lvl="7"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8pPr>
            <a:lvl9pPr marL="0" lvl="8"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
              <a:t>‹#›</a:t>
            </a:fld>
            <a:endParaRPr i="0" u="none" strike="noStrike" cap="none"/>
          </a:p>
        </p:txBody>
      </p:sp>
      <p:pic>
        <p:nvPicPr>
          <p:cNvPr id="59" name="Google Shape;59;p13" descr="CZIBioHub-Constellation.png"/>
          <p:cNvPicPr preferRelativeResize="0"/>
          <p:nvPr/>
        </p:nvPicPr>
        <p:blipFill rotWithShape="1">
          <a:blip r:embed="rId4">
            <a:alphaModFix/>
          </a:blip>
          <a:srcRect b="90073"/>
          <a:stretch/>
        </p:blipFill>
        <p:spPr>
          <a:xfrm>
            <a:off x="1881270" y="-30830"/>
            <a:ext cx="7029616" cy="392483"/>
          </a:xfrm>
          <a:prstGeom prst="rect">
            <a:avLst/>
          </a:prstGeom>
          <a:noFill/>
          <a:ln>
            <a:noFill/>
          </a:ln>
        </p:spPr>
      </p:pic>
      <p:sp>
        <p:nvSpPr>
          <p:cNvPr id="60" name="Google Shape;60;p13"/>
          <p:cNvSpPr txBox="1">
            <a:spLocks noGrp="1"/>
          </p:cNvSpPr>
          <p:nvPr>
            <p:ph type="body" idx="1"/>
          </p:nvPr>
        </p:nvSpPr>
        <p:spPr>
          <a:xfrm>
            <a:off x="378875" y="1196151"/>
            <a:ext cx="3635700" cy="908700"/>
          </a:xfrm>
          <a:prstGeom prst="rect">
            <a:avLst/>
          </a:prstGeom>
          <a:noFill/>
          <a:ln>
            <a:noFill/>
          </a:ln>
        </p:spPr>
        <p:txBody>
          <a:bodyPr spcFirstLastPara="1" wrap="square" lIns="34275" tIns="34275" rIns="34275" bIns="34275" anchor="t" anchorCtr="0">
            <a:spAutoFit/>
          </a:bodyPr>
          <a:lstStyle>
            <a:lvl1pPr marL="457200" lvl="0" indent="-342900" algn="l" rtl="0">
              <a:lnSpc>
                <a:spcPct val="115000"/>
              </a:lnSpc>
              <a:spcBef>
                <a:spcPts val="1700"/>
              </a:spcBef>
              <a:spcAft>
                <a:spcPts val="0"/>
              </a:spcAft>
              <a:buSzPts val="1800"/>
              <a:buChar char="●"/>
              <a:defRPr/>
            </a:lvl1pPr>
            <a:lvl2pPr marL="914400" lvl="1" indent="-342900" algn="l" rtl="0">
              <a:lnSpc>
                <a:spcPct val="115000"/>
              </a:lnSpc>
              <a:spcBef>
                <a:spcPts val="1700"/>
              </a:spcBef>
              <a:spcAft>
                <a:spcPts val="0"/>
              </a:spcAft>
              <a:buSzPts val="1800"/>
              <a:buChar char="○"/>
              <a:defRPr/>
            </a:lvl2pPr>
            <a:lvl3pPr marL="1371600" lvl="2" indent="-342900" algn="l" rtl="0">
              <a:lnSpc>
                <a:spcPct val="115000"/>
              </a:lnSpc>
              <a:spcBef>
                <a:spcPts val="1700"/>
              </a:spcBef>
              <a:spcAft>
                <a:spcPts val="0"/>
              </a:spcAft>
              <a:buSzPts val="1800"/>
              <a:buChar char="■"/>
              <a:defRPr/>
            </a:lvl3pPr>
            <a:lvl4pPr marL="1828800" lvl="3" indent="-342900" algn="l" rtl="0">
              <a:lnSpc>
                <a:spcPct val="115000"/>
              </a:lnSpc>
              <a:spcBef>
                <a:spcPts val="1700"/>
              </a:spcBef>
              <a:spcAft>
                <a:spcPts val="0"/>
              </a:spcAft>
              <a:buSzPts val="1800"/>
              <a:buChar char="●"/>
              <a:defRPr/>
            </a:lvl4pPr>
            <a:lvl5pPr marL="2286000" lvl="4" indent="-342900" algn="l" rtl="0">
              <a:lnSpc>
                <a:spcPct val="115000"/>
              </a:lnSpc>
              <a:spcBef>
                <a:spcPts val="1700"/>
              </a:spcBef>
              <a:spcAft>
                <a:spcPts val="0"/>
              </a:spcAft>
              <a:buSzPts val="1800"/>
              <a:buChar char="○"/>
              <a:defRPr/>
            </a:lvl5pPr>
            <a:lvl6pPr marL="2743200" lvl="5" indent="-342900" algn="l" rtl="0">
              <a:lnSpc>
                <a:spcPct val="115000"/>
              </a:lnSpc>
              <a:spcBef>
                <a:spcPts val="1700"/>
              </a:spcBef>
              <a:spcAft>
                <a:spcPts val="0"/>
              </a:spcAft>
              <a:buSzPts val="1800"/>
              <a:buChar char="■"/>
              <a:defRPr/>
            </a:lvl6pPr>
            <a:lvl7pPr marL="3200400" lvl="6" indent="-342900" algn="l" rtl="0">
              <a:lnSpc>
                <a:spcPct val="115000"/>
              </a:lnSpc>
              <a:spcBef>
                <a:spcPts val="1700"/>
              </a:spcBef>
              <a:spcAft>
                <a:spcPts val="0"/>
              </a:spcAft>
              <a:buSzPts val="1800"/>
              <a:buChar char="●"/>
              <a:defRPr/>
            </a:lvl7pPr>
            <a:lvl8pPr marL="3657600" lvl="7" indent="-342900" algn="l" rtl="0">
              <a:lnSpc>
                <a:spcPct val="115000"/>
              </a:lnSpc>
              <a:spcBef>
                <a:spcPts val="1700"/>
              </a:spcBef>
              <a:spcAft>
                <a:spcPts val="0"/>
              </a:spcAft>
              <a:buSzPts val="1800"/>
              <a:buChar char="○"/>
              <a:defRPr/>
            </a:lvl8pPr>
            <a:lvl9pPr marL="4114800" lvl="8" indent="-342900" algn="l" rtl="0">
              <a:lnSpc>
                <a:spcPct val="115000"/>
              </a:lnSpc>
              <a:spcBef>
                <a:spcPts val="1700"/>
              </a:spcBef>
              <a:spcAft>
                <a:spcPts val="0"/>
              </a:spcAft>
              <a:buSzPts val="1800"/>
              <a:buChar char="■"/>
              <a:defRPr/>
            </a:lvl9pPr>
          </a:lstStyle>
          <a:p>
            <a:endParaRPr/>
          </a:p>
        </p:txBody>
      </p:sp>
      <p:sp>
        <p:nvSpPr>
          <p:cNvPr id="61" name="Google Shape;61;p13"/>
          <p:cNvSpPr txBox="1">
            <a:spLocks noGrp="1"/>
          </p:cNvSpPr>
          <p:nvPr>
            <p:ph type="body" idx="2"/>
          </p:nvPr>
        </p:nvSpPr>
        <p:spPr>
          <a:xfrm>
            <a:off x="378875" y="2672981"/>
            <a:ext cx="3635700" cy="1051500"/>
          </a:xfrm>
          <a:prstGeom prst="rect">
            <a:avLst/>
          </a:prstGeom>
          <a:noFill/>
          <a:ln>
            <a:noFill/>
          </a:ln>
        </p:spPr>
        <p:txBody>
          <a:bodyPr spcFirstLastPara="1" wrap="square" lIns="34275" tIns="34275" rIns="34275" bIns="34275" anchor="t" anchorCtr="0">
            <a:spAutoFit/>
          </a:bodyPr>
          <a:lstStyle>
            <a:lvl1pPr marL="457200" lvl="0" indent="-228600" algn="l" rtl="0">
              <a:lnSpc>
                <a:spcPct val="110000"/>
              </a:lnSpc>
              <a:spcBef>
                <a:spcPts val="1300"/>
              </a:spcBef>
              <a:spcAft>
                <a:spcPts val="0"/>
              </a:spcAft>
              <a:buClr>
                <a:schemeClr val="accent1"/>
              </a:buClr>
              <a:buSzPts val="1500"/>
              <a:buFont typeface="Lato"/>
              <a:buNone/>
              <a:defRPr sz="1500" b="1">
                <a:solidFill>
                  <a:schemeClr val="accent1"/>
                </a:solidFill>
                <a:latin typeface="Lato"/>
                <a:ea typeface="Lato"/>
                <a:cs typeface="Lato"/>
                <a:sym typeface="Lato"/>
              </a:defRPr>
            </a:lvl1pPr>
            <a:lvl2pPr marL="914400" lvl="1" indent="-342900" algn="l" rtl="0">
              <a:lnSpc>
                <a:spcPct val="115000"/>
              </a:lnSpc>
              <a:spcBef>
                <a:spcPts val="1700"/>
              </a:spcBef>
              <a:spcAft>
                <a:spcPts val="0"/>
              </a:spcAft>
              <a:buSzPts val="1800"/>
              <a:buChar char="○"/>
              <a:defRPr/>
            </a:lvl2pPr>
            <a:lvl3pPr marL="1371600" lvl="2" indent="-342900" algn="l" rtl="0">
              <a:lnSpc>
                <a:spcPct val="115000"/>
              </a:lnSpc>
              <a:spcBef>
                <a:spcPts val="1700"/>
              </a:spcBef>
              <a:spcAft>
                <a:spcPts val="0"/>
              </a:spcAft>
              <a:buSzPts val="1800"/>
              <a:buChar char="■"/>
              <a:defRPr/>
            </a:lvl3pPr>
            <a:lvl4pPr marL="1828800" lvl="3" indent="-342900" algn="l" rtl="0">
              <a:lnSpc>
                <a:spcPct val="115000"/>
              </a:lnSpc>
              <a:spcBef>
                <a:spcPts val="1700"/>
              </a:spcBef>
              <a:spcAft>
                <a:spcPts val="0"/>
              </a:spcAft>
              <a:buSzPts val="1800"/>
              <a:buChar char="●"/>
              <a:defRPr/>
            </a:lvl4pPr>
            <a:lvl5pPr marL="2286000" lvl="4" indent="-342900" algn="l" rtl="0">
              <a:lnSpc>
                <a:spcPct val="115000"/>
              </a:lnSpc>
              <a:spcBef>
                <a:spcPts val="1700"/>
              </a:spcBef>
              <a:spcAft>
                <a:spcPts val="0"/>
              </a:spcAft>
              <a:buSzPts val="1800"/>
              <a:buChar char="○"/>
              <a:defRPr/>
            </a:lvl5pPr>
            <a:lvl6pPr marL="2743200" lvl="5" indent="-342900" algn="l" rtl="0">
              <a:lnSpc>
                <a:spcPct val="115000"/>
              </a:lnSpc>
              <a:spcBef>
                <a:spcPts val="1700"/>
              </a:spcBef>
              <a:spcAft>
                <a:spcPts val="0"/>
              </a:spcAft>
              <a:buSzPts val="1800"/>
              <a:buChar char="■"/>
              <a:defRPr/>
            </a:lvl6pPr>
            <a:lvl7pPr marL="3200400" lvl="6" indent="-342900" algn="l" rtl="0">
              <a:lnSpc>
                <a:spcPct val="115000"/>
              </a:lnSpc>
              <a:spcBef>
                <a:spcPts val="1700"/>
              </a:spcBef>
              <a:spcAft>
                <a:spcPts val="0"/>
              </a:spcAft>
              <a:buSzPts val="1800"/>
              <a:buChar char="●"/>
              <a:defRPr/>
            </a:lvl7pPr>
            <a:lvl8pPr marL="3657600" lvl="7" indent="-342900" algn="l" rtl="0">
              <a:lnSpc>
                <a:spcPct val="115000"/>
              </a:lnSpc>
              <a:spcBef>
                <a:spcPts val="1700"/>
              </a:spcBef>
              <a:spcAft>
                <a:spcPts val="0"/>
              </a:spcAft>
              <a:buSzPts val="1800"/>
              <a:buChar char="○"/>
              <a:defRPr/>
            </a:lvl8pPr>
            <a:lvl9pPr marL="4114800" lvl="8" indent="-342900" algn="l" rtl="0">
              <a:lnSpc>
                <a:spcPct val="115000"/>
              </a:lnSpc>
              <a:spcBef>
                <a:spcPts val="1700"/>
              </a:spcBef>
              <a:spcAft>
                <a:spcPts val="0"/>
              </a:spcAft>
              <a:buSzPts val="1800"/>
              <a:buChar char="■"/>
              <a:defRPr/>
            </a:lvl9pPr>
          </a:lstStyle>
          <a:p>
            <a:endParaRPr/>
          </a:p>
        </p:txBody>
      </p:sp>
      <p:sp>
        <p:nvSpPr>
          <p:cNvPr id="62" name="Google Shape;62;p13"/>
          <p:cNvSpPr>
            <a:spLocks noGrp="1"/>
          </p:cNvSpPr>
          <p:nvPr>
            <p:ph type="pic" idx="3"/>
          </p:nvPr>
        </p:nvSpPr>
        <p:spPr>
          <a:xfrm>
            <a:off x="4143015" y="381796"/>
            <a:ext cx="4512600" cy="3698100"/>
          </a:xfrm>
          <a:prstGeom prst="rect">
            <a:avLst/>
          </a:prstGeom>
          <a:noFill/>
          <a:ln>
            <a:noFill/>
          </a:ln>
        </p:spPr>
      </p:sp>
      <p:sp>
        <p:nvSpPr>
          <p:cNvPr id="63" name="Google Shape;63;p13"/>
          <p:cNvSpPr txBox="1">
            <a:spLocks noGrp="1"/>
          </p:cNvSpPr>
          <p:nvPr>
            <p:ph type="title"/>
          </p:nvPr>
        </p:nvSpPr>
        <p:spPr>
          <a:xfrm>
            <a:off x="379760" y="4763"/>
            <a:ext cx="7886700" cy="380100"/>
          </a:xfrm>
          <a:prstGeom prst="rect">
            <a:avLst/>
          </a:prstGeom>
          <a:noFill/>
          <a:ln>
            <a:noFill/>
          </a:ln>
        </p:spPr>
        <p:txBody>
          <a:bodyPr spcFirstLastPara="1" wrap="square" lIns="34275" tIns="34275" rIns="34275" bIns="34275" anchor="t" anchorCtr="0">
            <a:normAutofit/>
          </a:bodyPr>
          <a:lstStyle>
            <a:lvl1pPr lvl="0" algn="l" rtl="0">
              <a:lnSpc>
                <a:spcPct val="116666"/>
              </a:lnSpc>
              <a:spcBef>
                <a:spcPts val="0"/>
              </a:spcBef>
              <a:spcAft>
                <a:spcPts val="0"/>
              </a:spcAft>
              <a:buClr>
                <a:srgbClr val="000000"/>
              </a:buClr>
              <a:buSzPts val="2300"/>
              <a:buFont typeface="Arial"/>
              <a:buNone/>
              <a:defRPr sz="2300" b="1">
                <a:latin typeface="Arial"/>
                <a:ea typeface="Arial"/>
                <a:cs typeface="Arial"/>
                <a:sym typeface="Arial"/>
              </a:defRPr>
            </a:lvl1pPr>
            <a:lvl2pPr lvl="1" algn="l" rtl="0">
              <a:lnSpc>
                <a:spcPct val="100000"/>
              </a:lnSpc>
              <a:spcBef>
                <a:spcPts val="0"/>
              </a:spcBef>
              <a:spcAft>
                <a:spcPts val="0"/>
              </a:spcAft>
              <a:buClr>
                <a:srgbClr val="000000"/>
              </a:buClr>
              <a:buSzPts val="700"/>
              <a:buNone/>
              <a:defRPr/>
            </a:lvl2pPr>
            <a:lvl3pPr lvl="2" algn="l" rtl="0">
              <a:lnSpc>
                <a:spcPct val="100000"/>
              </a:lnSpc>
              <a:spcBef>
                <a:spcPts val="0"/>
              </a:spcBef>
              <a:spcAft>
                <a:spcPts val="0"/>
              </a:spcAft>
              <a:buClr>
                <a:srgbClr val="000000"/>
              </a:buClr>
              <a:buSzPts val="700"/>
              <a:buNone/>
              <a:defRPr/>
            </a:lvl3pPr>
            <a:lvl4pPr lvl="3" algn="l" rtl="0">
              <a:lnSpc>
                <a:spcPct val="100000"/>
              </a:lnSpc>
              <a:spcBef>
                <a:spcPts val="0"/>
              </a:spcBef>
              <a:spcAft>
                <a:spcPts val="0"/>
              </a:spcAft>
              <a:buClr>
                <a:srgbClr val="000000"/>
              </a:buClr>
              <a:buSzPts val="700"/>
              <a:buNone/>
              <a:defRPr/>
            </a:lvl4pPr>
            <a:lvl5pPr lvl="4" algn="l" rtl="0">
              <a:lnSpc>
                <a:spcPct val="100000"/>
              </a:lnSpc>
              <a:spcBef>
                <a:spcPts val="0"/>
              </a:spcBef>
              <a:spcAft>
                <a:spcPts val="0"/>
              </a:spcAft>
              <a:buClr>
                <a:srgbClr val="000000"/>
              </a:buClr>
              <a:buSzPts val="700"/>
              <a:buNone/>
              <a:defRPr/>
            </a:lvl5pPr>
            <a:lvl6pPr lvl="5" algn="l" rtl="0">
              <a:lnSpc>
                <a:spcPct val="100000"/>
              </a:lnSpc>
              <a:spcBef>
                <a:spcPts val="0"/>
              </a:spcBef>
              <a:spcAft>
                <a:spcPts val="0"/>
              </a:spcAft>
              <a:buClr>
                <a:srgbClr val="000000"/>
              </a:buClr>
              <a:buSzPts val="700"/>
              <a:buNone/>
              <a:defRPr/>
            </a:lvl6pPr>
            <a:lvl7pPr lvl="6" algn="l" rtl="0">
              <a:lnSpc>
                <a:spcPct val="100000"/>
              </a:lnSpc>
              <a:spcBef>
                <a:spcPts val="0"/>
              </a:spcBef>
              <a:spcAft>
                <a:spcPts val="0"/>
              </a:spcAft>
              <a:buClr>
                <a:srgbClr val="000000"/>
              </a:buClr>
              <a:buSzPts val="700"/>
              <a:buNone/>
              <a:defRPr/>
            </a:lvl7pPr>
            <a:lvl8pPr lvl="7" algn="l" rtl="0">
              <a:lnSpc>
                <a:spcPct val="100000"/>
              </a:lnSpc>
              <a:spcBef>
                <a:spcPts val="0"/>
              </a:spcBef>
              <a:spcAft>
                <a:spcPts val="0"/>
              </a:spcAft>
              <a:buClr>
                <a:srgbClr val="000000"/>
              </a:buClr>
              <a:buSzPts val="700"/>
              <a:buNone/>
              <a:defRPr/>
            </a:lvl8pPr>
            <a:lvl9pPr lvl="8" algn="l" rtl="0">
              <a:lnSpc>
                <a:spcPct val="100000"/>
              </a:lnSpc>
              <a:spcBef>
                <a:spcPts val="0"/>
              </a:spcBef>
              <a:spcAft>
                <a:spcPts val="0"/>
              </a:spcAft>
              <a:buClr>
                <a:srgbClr val="000000"/>
              </a:buClr>
              <a:buSzPts val="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FullPg-Bullets">
  <p:cSld name="Title-FullPg-Bullets">
    <p:spTree>
      <p:nvGrpSpPr>
        <p:cNvPr id="1" name="Shape 64"/>
        <p:cNvGrpSpPr/>
        <p:nvPr/>
      </p:nvGrpSpPr>
      <p:grpSpPr>
        <a:xfrm>
          <a:off x="0" y="0"/>
          <a:ext cx="0" cy="0"/>
          <a:chOff x="0" y="0"/>
          <a:chExt cx="0" cy="0"/>
        </a:xfrm>
      </p:grpSpPr>
      <p:sp>
        <p:nvSpPr>
          <p:cNvPr id="65" name="Google Shape;65;p14"/>
          <p:cNvSpPr/>
          <p:nvPr/>
        </p:nvSpPr>
        <p:spPr>
          <a:xfrm>
            <a:off x="684" y="4763"/>
            <a:ext cx="9142500" cy="382500"/>
          </a:xfrm>
          <a:prstGeom prst="rect">
            <a:avLst/>
          </a:prstGeom>
          <a:solidFill>
            <a:schemeClr val="accent1">
              <a:alpha val="9410"/>
            </a:schemeClr>
          </a:solidFill>
          <a:ln>
            <a:noFill/>
          </a:ln>
        </p:spPr>
        <p:txBody>
          <a:bodyPr spcFirstLastPara="1" wrap="square" lIns="34275" tIns="34275" rIns="34275" bIns="34275" anchor="ctr" anchorCtr="0">
            <a:noAutofit/>
          </a:bodyPr>
          <a:lstStyle/>
          <a:p>
            <a:pPr marL="177800" marR="0" lvl="0" indent="-177800" algn="l" rtl="0">
              <a:lnSpc>
                <a:spcPct val="90000"/>
              </a:lnSpc>
              <a:spcBef>
                <a:spcPts val="0"/>
              </a:spcBef>
              <a:spcAft>
                <a:spcPts val="0"/>
              </a:spcAft>
              <a:buClr>
                <a:srgbClr val="FFFFFF"/>
              </a:buClr>
              <a:buSzPts val="800"/>
              <a:buFont typeface="Arial"/>
              <a:buNone/>
            </a:pPr>
            <a:endParaRPr sz="800" b="0" i="0" u="none" strike="noStrike" cap="none">
              <a:solidFill>
                <a:srgbClr val="888B8D"/>
              </a:solidFill>
              <a:latin typeface="Lato"/>
              <a:ea typeface="Lato"/>
              <a:cs typeface="Lato"/>
              <a:sym typeface="Lato"/>
            </a:endParaRPr>
          </a:p>
        </p:txBody>
      </p:sp>
      <p:sp>
        <p:nvSpPr>
          <p:cNvPr id="66" name="Google Shape;66;p14"/>
          <p:cNvSpPr/>
          <p:nvPr/>
        </p:nvSpPr>
        <p:spPr>
          <a:xfrm>
            <a:off x="349557" y="4859439"/>
            <a:ext cx="865800" cy="203400"/>
          </a:xfrm>
          <a:prstGeom prst="rect">
            <a:avLst/>
          </a:prstGeom>
          <a:blipFill rotWithShape="1">
            <a:blip r:embed="rId2">
              <a:alphaModFix/>
            </a:blip>
            <a:stretch>
              <a:fillRect/>
            </a:stretch>
          </a:blipFill>
          <a:ln>
            <a:noFill/>
          </a:ln>
        </p:spPr>
        <p:txBody>
          <a:bodyPr spcFirstLastPara="1" wrap="square" lIns="19050" tIns="19050" rIns="19050" bIns="19050" anchor="ctr" anchorCtr="0">
            <a:noAutofit/>
          </a:bodyPr>
          <a:lstStyle/>
          <a:p>
            <a:pPr marL="177800" marR="0" lvl="0" indent="-177800" algn="ctr" rtl="0">
              <a:lnSpc>
                <a:spcPct val="90000"/>
              </a:lnSpc>
              <a:spcBef>
                <a:spcPts val="0"/>
              </a:spcBef>
              <a:spcAft>
                <a:spcPts val="0"/>
              </a:spcAft>
              <a:buClr>
                <a:srgbClr val="FFFFFF"/>
              </a:buClr>
              <a:buSzPts val="800"/>
              <a:buFont typeface="Arial"/>
              <a:buNone/>
            </a:pPr>
            <a:endParaRPr sz="800" b="0" i="0" u="none" strike="noStrike" cap="none">
              <a:solidFill>
                <a:srgbClr val="888B8D"/>
              </a:solidFill>
              <a:latin typeface="Lato"/>
              <a:ea typeface="Lato"/>
              <a:cs typeface="Lato"/>
              <a:sym typeface="Lato"/>
            </a:endParaRPr>
          </a:p>
        </p:txBody>
      </p:sp>
      <p:grpSp>
        <p:nvGrpSpPr>
          <p:cNvPr id="67" name="Google Shape;67;p14"/>
          <p:cNvGrpSpPr/>
          <p:nvPr/>
        </p:nvGrpSpPr>
        <p:grpSpPr>
          <a:xfrm>
            <a:off x="0" y="4762914"/>
            <a:ext cx="9144000" cy="381038"/>
            <a:chOff x="0" y="0"/>
            <a:chExt cx="24384000" cy="1016100"/>
          </a:xfrm>
        </p:grpSpPr>
        <p:sp>
          <p:nvSpPr>
            <p:cNvPr id="68" name="Google Shape;68;p14"/>
            <p:cNvSpPr/>
            <p:nvPr/>
          </p:nvSpPr>
          <p:spPr>
            <a:xfrm>
              <a:off x="0" y="0"/>
              <a:ext cx="24384000" cy="1016100"/>
            </a:xfrm>
            <a:prstGeom prst="rect">
              <a:avLst/>
            </a:prstGeom>
            <a:solidFill>
              <a:srgbClr val="282E31"/>
            </a:solidFill>
            <a:ln>
              <a:noFill/>
            </a:ln>
          </p:spPr>
          <p:txBody>
            <a:bodyPr spcFirstLastPara="1" wrap="square" lIns="19050" tIns="19050" rIns="19050" bIns="19050" anchor="ctr" anchorCtr="0">
              <a:noAutofit/>
            </a:bodyPr>
            <a:lstStyle/>
            <a:p>
              <a:pPr marL="177800" marR="0" lvl="0" indent="-177800" algn="ctr" rtl="0">
                <a:lnSpc>
                  <a:spcPct val="90000"/>
                </a:lnSpc>
                <a:spcBef>
                  <a:spcPts val="0"/>
                </a:spcBef>
                <a:spcAft>
                  <a:spcPts val="0"/>
                </a:spcAft>
                <a:buClr>
                  <a:srgbClr val="5E5E5E"/>
                </a:buClr>
                <a:buSzPts val="800"/>
                <a:buFont typeface="Arial"/>
                <a:buNone/>
              </a:pPr>
              <a:endParaRPr sz="800" b="0" i="0" u="none" strike="noStrike" cap="none">
                <a:solidFill>
                  <a:srgbClr val="888B8D"/>
                </a:solidFill>
                <a:latin typeface="Lato"/>
                <a:ea typeface="Lato"/>
                <a:cs typeface="Lato"/>
                <a:sym typeface="Lato"/>
              </a:endParaRPr>
            </a:p>
          </p:txBody>
        </p:sp>
        <p:sp>
          <p:nvSpPr>
            <p:cNvPr id="69" name="Google Shape;69;p14"/>
            <p:cNvSpPr/>
            <p:nvPr/>
          </p:nvSpPr>
          <p:spPr>
            <a:xfrm>
              <a:off x="893232" y="258505"/>
              <a:ext cx="2309100" cy="542100"/>
            </a:xfrm>
            <a:prstGeom prst="rect">
              <a:avLst/>
            </a:prstGeom>
            <a:blipFill rotWithShape="1">
              <a:blip r:embed="rId3">
                <a:alphaModFix/>
              </a:blip>
              <a:stretch>
                <a:fillRect/>
              </a:stretch>
            </a:blipFill>
            <a:ln>
              <a:noFill/>
            </a:ln>
          </p:spPr>
          <p:txBody>
            <a:bodyPr spcFirstLastPara="1" wrap="square" lIns="19050" tIns="19050" rIns="19050" bIns="19050" anchor="ctr" anchorCtr="0">
              <a:noAutofit/>
            </a:bodyPr>
            <a:lstStyle/>
            <a:p>
              <a:pPr marL="177800" marR="0" lvl="0" indent="-177800" algn="ctr" rtl="0">
                <a:lnSpc>
                  <a:spcPct val="90000"/>
                </a:lnSpc>
                <a:spcBef>
                  <a:spcPts val="0"/>
                </a:spcBef>
                <a:spcAft>
                  <a:spcPts val="0"/>
                </a:spcAft>
                <a:buClr>
                  <a:srgbClr val="FFFFFF"/>
                </a:buClr>
                <a:buSzPts val="800"/>
                <a:buFont typeface="Arial"/>
                <a:buNone/>
              </a:pPr>
              <a:endParaRPr sz="800" b="0" i="0" u="none" strike="noStrike" cap="none">
                <a:solidFill>
                  <a:srgbClr val="888B8D"/>
                </a:solidFill>
                <a:latin typeface="Lato"/>
                <a:ea typeface="Lato"/>
                <a:cs typeface="Lato"/>
                <a:sym typeface="Lato"/>
              </a:endParaRPr>
            </a:p>
          </p:txBody>
        </p:sp>
      </p:grpSp>
      <p:cxnSp>
        <p:nvCxnSpPr>
          <p:cNvPr id="70" name="Google Shape;70;p14"/>
          <p:cNvCxnSpPr/>
          <p:nvPr/>
        </p:nvCxnSpPr>
        <p:spPr>
          <a:xfrm>
            <a:off x="0" y="4763328"/>
            <a:ext cx="9144000" cy="0"/>
          </a:xfrm>
          <a:prstGeom prst="straightConnector1">
            <a:avLst/>
          </a:prstGeom>
          <a:noFill/>
          <a:ln w="12700" cap="flat" cmpd="sng">
            <a:solidFill>
              <a:srgbClr val="E7E6E6"/>
            </a:solidFill>
            <a:prstDash val="solid"/>
            <a:miter lim="8000"/>
            <a:headEnd type="none" w="sm" len="sm"/>
            <a:tailEnd type="none" w="sm" len="sm"/>
          </a:ln>
        </p:spPr>
      </p:cxnSp>
      <p:cxnSp>
        <p:nvCxnSpPr>
          <p:cNvPr id="71" name="Google Shape;71;p14"/>
          <p:cNvCxnSpPr/>
          <p:nvPr/>
        </p:nvCxnSpPr>
        <p:spPr>
          <a:xfrm>
            <a:off x="8686958" y="4763328"/>
            <a:ext cx="0" cy="380100"/>
          </a:xfrm>
          <a:prstGeom prst="straightConnector1">
            <a:avLst/>
          </a:prstGeom>
          <a:noFill/>
          <a:ln w="12700" cap="flat" cmpd="sng">
            <a:solidFill>
              <a:srgbClr val="E7E6E6"/>
            </a:solidFill>
            <a:prstDash val="solid"/>
            <a:miter lim="8000"/>
            <a:headEnd type="none" w="sm" len="sm"/>
            <a:tailEnd type="none" w="sm" len="sm"/>
          </a:ln>
        </p:spPr>
      </p:cxnSp>
      <p:sp>
        <p:nvSpPr>
          <p:cNvPr id="72" name="Google Shape;72;p14"/>
          <p:cNvSpPr txBox="1">
            <a:spLocks noGrp="1"/>
          </p:cNvSpPr>
          <p:nvPr>
            <p:ph type="sldNum" idx="12"/>
          </p:nvPr>
        </p:nvSpPr>
        <p:spPr>
          <a:xfrm>
            <a:off x="8696009" y="4862958"/>
            <a:ext cx="453900" cy="192300"/>
          </a:xfrm>
          <a:prstGeom prst="rect">
            <a:avLst/>
          </a:prstGeom>
          <a:noFill/>
          <a:ln>
            <a:noFill/>
          </a:ln>
        </p:spPr>
        <p:txBody>
          <a:bodyPr spcFirstLastPara="1" wrap="square" lIns="34275" tIns="34275" rIns="34275" bIns="34275" anchor="t" anchorCtr="0">
            <a:spAutoFit/>
          </a:bodyPr>
          <a:lstStyle>
            <a:lvl1pPr marL="0" lvl="0"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1pPr>
            <a:lvl2pPr marL="0" lvl="1"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2pPr>
            <a:lvl3pPr marL="0" lvl="2"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3pPr>
            <a:lvl4pPr marL="0" lvl="3"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4pPr>
            <a:lvl5pPr marL="0" lvl="4"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5pPr>
            <a:lvl6pPr marL="0" lvl="5"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6pPr>
            <a:lvl7pPr marL="0" lvl="6"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7pPr>
            <a:lvl8pPr marL="0" lvl="7"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8pPr>
            <a:lvl9pPr marL="0" lvl="8" indent="0" algn="ctr" rtl="0">
              <a:lnSpc>
                <a:spcPct val="120000"/>
              </a:lnSpc>
              <a:spcBef>
                <a:spcPts val="0"/>
              </a:spcBef>
              <a:spcAft>
                <a:spcPts val="0"/>
              </a:spcAft>
              <a:buClr>
                <a:srgbClr val="888B8D"/>
              </a:buClr>
              <a:buSzPts val="800"/>
              <a:buFont typeface="Lato"/>
              <a:buNone/>
              <a:defRPr sz="800" b="0">
                <a:solidFill>
                  <a:srgbClr val="888B8D"/>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
              <a:t>‹#›</a:t>
            </a:fld>
            <a:endParaRPr i="0" u="none" strike="noStrike" cap="none"/>
          </a:p>
        </p:txBody>
      </p:sp>
      <p:pic>
        <p:nvPicPr>
          <p:cNvPr id="73" name="Google Shape;73;p14" descr="CZIBioHub-Constellation.png"/>
          <p:cNvPicPr preferRelativeResize="0"/>
          <p:nvPr/>
        </p:nvPicPr>
        <p:blipFill rotWithShape="1">
          <a:blip r:embed="rId4">
            <a:alphaModFix/>
          </a:blip>
          <a:srcRect b="90073"/>
          <a:stretch/>
        </p:blipFill>
        <p:spPr>
          <a:xfrm>
            <a:off x="1881270" y="-30830"/>
            <a:ext cx="7029616" cy="392483"/>
          </a:xfrm>
          <a:prstGeom prst="rect">
            <a:avLst/>
          </a:prstGeom>
          <a:noFill/>
          <a:ln>
            <a:noFill/>
          </a:ln>
        </p:spPr>
      </p:pic>
      <p:sp>
        <p:nvSpPr>
          <p:cNvPr id="74" name="Google Shape;74;p14"/>
          <p:cNvSpPr txBox="1">
            <a:spLocks noGrp="1"/>
          </p:cNvSpPr>
          <p:nvPr>
            <p:ph type="body" idx="1"/>
          </p:nvPr>
        </p:nvSpPr>
        <p:spPr>
          <a:xfrm>
            <a:off x="381000" y="285980"/>
            <a:ext cx="8312100" cy="4377600"/>
          </a:xfrm>
          <a:prstGeom prst="rect">
            <a:avLst/>
          </a:prstGeom>
          <a:noFill/>
          <a:ln>
            <a:noFill/>
          </a:ln>
        </p:spPr>
        <p:txBody>
          <a:bodyPr spcFirstLastPara="1" wrap="square" lIns="34275" tIns="34275" rIns="34275" bIns="34275" anchor="ctr" anchorCtr="0">
            <a:noAutofit/>
          </a:bodyPr>
          <a:lstStyle>
            <a:lvl1pPr marL="457200" lvl="0" indent="-342900" algn="l" rtl="0">
              <a:lnSpc>
                <a:spcPct val="115000"/>
              </a:lnSpc>
              <a:spcBef>
                <a:spcPts val="1700"/>
              </a:spcBef>
              <a:spcAft>
                <a:spcPts val="0"/>
              </a:spcAft>
              <a:buSzPts val="1800"/>
              <a:buChar char="●"/>
              <a:defRPr/>
            </a:lvl1pPr>
            <a:lvl2pPr marL="914400" lvl="1" indent="-342900" algn="l" rtl="0">
              <a:lnSpc>
                <a:spcPct val="115000"/>
              </a:lnSpc>
              <a:spcBef>
                <a:spcPts val="1700"/>
              </a:spcBef>
              <a:spcAft>
                <a:spcPts val="0"/>
              </a:spcAft>
              <a:buSzPts val="1800"/>
              <a:buChar char="○"/>
              <a:defRPr/>
            </a:lvl2pPr>
            <a:lvl3pPr marL="1371600" lvl="2" indent="-342900" algn="l" rtl="0">
              <a:lnSpc>
                <a:spcPct val="115000"/>
              </a:lnSpc>
              <a:spcBef>
                <a:spcPts val="1700"/>
              </a:spcBef>
              <a:spcAft>
                <a:spcPts val="0"/>
              </a:spcAft>
              <a:buSzPts val="1800"/>
              <a:buChar char="■"/>
              <a:defRPr/>
            </a:lvl3pPr>
            <a:lvl4pPr marL="1828800" lvl="3" indent="-342900" algn="l" rtl="0">
              <a:lnSpc>
                <a:spcPct val="115000"/>
              </a:lnSpc>
              <a:spcBef>
                <a:spcPts val="1700"/>
              </a:spcBef>
              <a:spcAft>
                <a:spcPts val="0"/>
              </a:spcAft>
              <a:buSzPts val="1800"/>
              <a:buChar char="●"/>
              <a:defRPr/>
            </a:lvl4pPr>
            <a:lvl5pPr marL="2286000" lvl="4" indent="-342900" algn="l" rtl="0">
              <a:lnSpc>
                <a:spcPct val="115000"/>
              </a:lnSpc>
              <a:spcBef>
                <a:spcPts val="1700"/>
              </a:spcBef>
              <a:spcAft>
                <a:spcPts val="0"/>
              </a:spcAft>
              <a:buSzPts val="1800"/>
              <a:buChar char="○"/>
              <a:defRPr/>
            </a:lvl5pPr>
            <a:lvl6pPr marL="2743200" lvl="5" indent="-342900" algn="l" rtl="0">
              <a:lnSpc>
                <a:spcPct val="115000"/>
              </a:lnSpc>
              <a:spcBef>
                <a:spcPts val="1700"/>
              </a:spcBef>
              <a:spcAft>
                <a:spcPts val="0"/>
              </a:spcAft>
              <a:buSzPts val="1800"/>
              <a:buChar char="■"/>
              <a:defRPr/>
            </a:lvl6pPr>
            <a:lvl7pPr marL="3200400" lvl="6" indent="-342900" algn="l" rtl="0">
              <a:lnSpc>
                <a:spcPct val="115000"/>
              </a:lnSpc>
              <a:spcBef>
                <a:spcPts val="1700"/>
              </a:spcBef>
              <a:spcAft>
                <a:spcPts val="0"/>
              </a:spcAft>
              <a:buSzPts val="1800"/>
              <a:buChar char="●"/>
              <a:defRPr/>
            </a:lvl7pPr>
            <a:lvl8pPr marL="3657600" lvl="7" indent="-342900" algn="l" rtl="0">
              <a:lnSpc>
                <a:spcPct val="115000"/>
              </a:lnSpc>
              <a:spcBef>
                <a:spcPts val="1700"/>
              </a:spcBef>
              <a:spcAft>
                <a:spcPts val="0"/>
              </a:spcAft>
              <a:buSzPts val="1800"/>
              <a:buChar char="○"/>
              <a:defRPr/>
            </a:lvl8pPr>
            <a:lvl9pPr marL="4114800" lvl="8" indent="-342900" algn="l" rtl="0">
              <a:lnSpc>
                <a:spcPct val="115000"/>
              </a:lnSpc>
              <a:spcBef>
                <a:spcPts val="1700"/>
              </a:spcBef>
              <a:spcAft>
                <a:spcPts val="0"/>
              </a:spcAft>
              <a:buSzPts val="1800"/>
              <a:buChar char="■"/>
              <a:defRPr/>
            </a:lvl9pPr>
          </a:lstStyle>
          <a:p>
            <a:endParaRPr/>
          </a:p>
        </p:txBody>
      </p:sp>
      <p:sp>
        <p:nvSpPr>
          <p:cNvPr id="75" name="Google Shape;75;p14"/>
          <p:cNvSpPr txBox="1">
            <a:spLocks noGrp="1"/>
          </p:cNvSpPr>
          <p:nvPr>
            <p:ph type="body" idx="2"/>
          </p:nvPr>
        </p:nvSpPr>
        <p:spPr>
          <a:xfrm>
            <a:off x="381471" y="5885"/>
            <a:ext cx="7886700" cy="380100"/>
          </a:xfrm>
          <a:prstGeom prst="rect">
            <a:avLst/>
          </a:prstGeom>
          <a:noFill/>
          <a:ln>
            <a:noFill/>
          </a:ln>
        </p:spPr>
        <p:txBody>
          <a:bodyPr spcFirstLastPara="1" wrap="square" lIns="34275" tIns="34275" rIns="34275" bIns="34275" anchor="t" anchorCtr="0">
            <a:normAutofit/>
          </a:bodyPr>
          <a:lstStyle>
            <a:lvl1pPr marL="457200" lvl="0" indent="-228600" algn="l" rtl="0">
              <a:lnSpc>
                <a:spcPct val="115384"/>
              </a:lnSpc>
              <a:spcBef>
                <a:spcPts val="0"/>
              </a:spcBef>
              <a:spcAft>
                <a:spcPts val="0"/>
              </a:spcAft>
              <a:buClr>
                <a:srgbClr val="000000"/>
              </a:buClr>
              <a:buSzPts val="2000"/>
              <a:buFont typeface="Arial"/>
              <a:buNone/>
              <a:defRPr sz="2000">
                <a:solidFill>
                  <a:srgbClr val="000000"/>
                </a:solidFill>
              </a:defRPr>
            </a:lvl1pPr>
            <a:lvl2pPr marL="914400" lvl="1" indent="-342900" algn="l" rtl="0">
              <a:lnSpc>
                <a:spcPct val="115000"/>
              </a:lnSpc>
              <a:spcBef>
                <a:spcPts val="1700"/>
              </a:spcBef>
              <a:spcAft>
                <a:spcPts val="0"/>
              </a:spcAft>
              <a:buSzPts val="1800"/>
              <a:buChar char="○"/>
              <a:defRPr/>
            </a:lvl2pPr>
            <a:lvl3pPr marL="1371600" lvl="2" indent="-342900" algn="l" rtl="0">
              <a:lnSpc>
                <a:spcPct val="115000"/>
              </a:lnSpc>
              <a:spcBef>
                <a:spcPts val="1700"/>
              </a:spcBef>
              <a:spcAft>
                <a:spcPts val="0"/>
              </a:spcAft>
              <a:buSzPts val="1800"/>
              <a:buChar char="■"/>
              <a:defRPr/>
            </a:lvl3pPr>
            <a:lvl4pPr marL="1828800" lvl="3" indent="-342900" algn="l" rtl="0">
              <a:lnSpc>
                <a:spcPct val="115000"/>
              </a:lnSpc>
              <a:spcBef>
                <a:spcPts val="1700"/>
              </a:spcBef>
              <a:spcAft>
                <a:spcPts val="0"/>
              </a:spcAft>
              <a:buSzPts val="1800"/>
              <a:buChar char="●"/>
              <a:defRPr/>
            </a:lvl4pPr>
            <a:lvl5pPr marL="2286000" lvl="4" indent="-342900" algn="l" rtl="0">
              <a:lnSpc>
                <a:spcPct val="115000"/>
              </a:lnSpc>
              <a:spcBef>
                <a:spcPts val="1700"/>
              </a:spcBef>
              <a:spcAft>
                <a:spcPts val="0"/>
              </a:spcAft>
              <a:buSzPts val="1800"/>
              <a:buChar char="○"/>
              <a:defRPr/>
            </a:lvl5pPr>
            <a:lvl6pPr marL="2743200" lvl="5" indent="-342900" algn="l" rtl="0">
              <a:lnSpc>
                <a:spcPct val="115000"/>
              </a:lnSpc>
              <a:spcBef>
                <a:spcPts val="1700"/>
              </a:spcBef>
              <a:spcAft>
                <a:spcPts val="0"/>
              </a:spcAft>
              <a:buSzPts val="1800"/>
              <a:buChar char="■"/>
              <a:defRPr/>
            </a:lvl6pPr>
            <a:lvl7pPr marL="3200400" lvl="6" indent="-342900" algn="l" rtl="0">
              <a:lnSpc>
                <a:spcPct val="115000"/>
              </a:lnSpc>
              <a:spcBef>
                <a:spcPts val="1700"/>
              </a:spcBef>
              <a:spcAft>
                <a:spcPts val="0"/>
              </a:spcAft>
              <a:buSzPts val="1800"/>
              <a:buChar char="●"/>
              <a:defRPr/>
            </a:lvl7pPr>
            <a:lvl8pPr marL="3657600" lvl="7" indent="-342900" algn="l" rtl="0">
              <a:lnSpc>
                <a:spcPct val="115000"/>
              </a:lnSpc>
              <a:spcBef>
                <a:spcPts val="1700"/>
              </a:spcBef>
              <a:spcAft>
                <a:spcPts val="0"/>
              </a:spcAft>
              <a:buSzPts val="1800"/>
              <a:buChar char="○"/>
              <a:defRPr/>
            </a:lvl8pPr>
            <a:lvl9pPr marL="4114800" lvl="8" indent="-342900" algn="l" rtl="0">
              <a:lnSpc>
                <a:spcPct val="115000"/>
              </a:lnSpc>
              <a:spcBef>
                <a:spcPts val="17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w/ tree">
  <p:cSld name="Blank w/ tree">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88657" y="295656"/>
            <a:ext cx="7823700" cy="6549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595959"/>
              </a:buClr>
              <a:buSzPts val="2700"/>
              <a:buFont typeface="Poppins"/>
              <a:buNone/>
              <a:defRPr sz="2700" b="0">
                <a:solidFill>
                  <a:srgbClr val="595959"/>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88657" y="1151334"/>
            <a:ext cx="7823700" cy="3557700"/>
          </a:xfrm>
          <a:prstGeom prst="rect">
            <a:avLst/>
          </a:prstGeom>
          <a:noFill/>
          <a:ln>
            <a:noFill/>
          </a:ln>
        </p:spPr>
        <p:txBody>
          <a:bodyPr spcFirstLastPara="1" wrap="square" lIns="68575" tIns="34275" rIns="68575" bIns="34275" anchor="ctr" anchorCtr="0">
            <a:normAutofit/>
          </a:bodyPr>
          <a:lstStyle>
            <a:lvl1pPr marL="457200" lvl="0" indent="-342900" algn="l" rtl="0">
              <a:lnSpc>
                <a:spcPct val="90000"/>
              </a:lnSpc>
              <a:spcBef>
                <a:spcPts val="900"/>
              </a:spcBef>
              <a:spcAft>
                <a:spcPts val="0"/>
              </a:spcAft>
              <a:buSzPts val="1800"/>
              <a:buChar char="●"/>
              <a:defRPr sz="1800"/>
            </a:lvl1pPr>
            <a:lvl2pPr marL="914400" lvl="1" indent="-317500" algn="l" rtl="0">
              <a:lnSpc>
                <a:spcPct val="90000"/>
              </a:lnSpc>
              <a:spcBef>
                <a:spcPts val="300"/>
              </a:spcBef>
              <a:spcAft>
                <a:spcPts val="0"/>
              </a:spcAft>
              <a:buSzPts val="1400"/>
              <a:buChar char="●"/>
              <a:defRPr sz="1400"/>
            </a:lvl2pPr>
            <a:lvl3pPr marL="1371600" lvl="2" indent="-304800" algn="l" rtl="0">
              <a:lnSpc>
                <a:spcPct val="90000"/>
              </a:lnSpc>
              <a:spcBef>
                <a:spcPts val="200"/>
              </a:spcBef>
              <a:spcAft>
                <a:spcPts val="0"/>
              </a:spcAft>
              <a:buSzPts val="1200"/>
              <a:buChar char="●"/>
              <a:defRPr sz="1200"/>
            </a:lvl3pPr>
            <a:lvl4pPr marL="1828800" lvl="3" indent="-298450" algn="l" rtl="0">
              <a:lnSpc>
                <a:spcPct val="90000"/>
              </a:lnSpc>
              <a:spcBef>
                <a:spcPts val="200"/>
              </a:spcBef>
              <a:spcAft>
                <a:spcPts val="0"/>
              </a:spcAft>
              <a:buSzPts val="1100"/>
              <a:buChar char="●"/>
              <a:defRPr sz="1100"/>
            </a:lvl4pPr>
            <a:lvl5pPr marL="2286000" lvl="4" indent="-298450" algn="l" rtl="0">
              <a:lnSpc>
                <a:spcPct val="90000"/>
              </a:lnSpc>
              <a:spcBef>
                <a:spcPts val="200"/>
              </a:spcBef>
              <a:spcAft>
                <a:spcPts val="0"/>
              </a:spcAft>
              <a:buSzPts val="1100"/>
              <a:buChar char="●"/>
              <a:defRPr sz="1100"/>
            </a:lvl5pPr>
            <a:lvl6pPr marL="2743200" lvl="5" indent="-298450" algn="l" rtl="0">
              <a:lnSpc>
                <a:spcPct val="90000"/>
              </a:lnSpc>
              <a:spcBef>
                <a:spcPts val="200"/>
              </a:spcBef>
              <a:spcAft>
                <a:spcPts val="0"/>
              </a:spcAft>
              <a:buSzPts val="1100"/>
              <a:buChar char="●"/>
              <a:defRPr sz="1100"/>
            </a:lvl6pPr>
            <a:lvl7pPr marL="3200400" lvl="6" indent="-298450" algn="l" rtl="0">
              <a:lnSpc>
                <a:spcPct val="90000"/>
              </a:lnSpc>
              <a:spcBef>
                <a:spcPts val="200"/>
              </a:spcBef>
              <a:spcAft>
                <a:spcPts val="0"/>
              </a:spcAft>
              <a:buSzPts val="1100"/>
              <a:buChar char="●"/>
              <a:defRPr sz="1100"/>
            </a:lvl7pPr>
            <a:lvl8pPr marL="3657600" lvl="7" indent="-298450" algn="l" rtl="0">
              <a:lnSpc>
                <a:spcPct val="90000"/>
              </a:lnSpc>
              <a:spcBef>
                <a:spcPts val="200"/>
              </a:spcBef>
              <a:spcAft>
                <a:spcPts val="0"/>
              </a:spcAft>
              <a:buSzPts val="1100"/>
              <a:buChar char="●"/>
              <a:defRPr sz="1100"/>
            </a:lvl8pPr>
            <a:lvl9pPr marL="4114800" lvl="8" indent="-298450" algn="l" rtl="0">
              <a:lnSpc>
                <a:spcPct val="90000"/>
              </a:lnSpc>
              <a:spcBef>
                <a:spcPts val="200"/>
              </a:spcBef>
              <a:spcAft>
                <a:spcPts val="200"/>
              </a:spcAft>
              <a:buSzPts val="1100"/>
              <a:buChar char="●"/>
              <a:defRPr sz="1100"/>
            </a:lvl9pPr>
          </a:lstStyle>
          <a:p>
            <a:endParaRPr/>
          </a:p>
        </p:txBody>
      </p:sp>
      <p:pic>
        <p:nvPicPr>
          <p:cNvPr id="80" name="Google Shape;80;p16"/>
          <p:cNvPicPr preferRelativeResize="0"/>
          <p:nvPr/>
        </p:nvPicPr>
        <p:blipFill rotWithShape="1">
          <a:blip r:embed="rId2">
            <a:alphaModFix/>
          </a:blip>
          <a:srcRect/>
          <a:stretch/>
        </p:blipFill>
        <p:spPr>
          <a:xfrm>
            <a:off x="0" y="4953000"/>
            <a:ext cx="9144000" cy="190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tandard_content">
    <p:spTree>
      <p:nvGrpSpPr>
        <p:cNvPr id="1" name=""/>
        <p:cNvGrpSpPr/>
        <p:nvPr/>
      </p:nvGrpSpPr>
      <p:grpSpPr>
        <a:xfrm>
          <a:off x="0" y="0"/>
          <a:ext cx="0" cy="0"/>
          <a:chOff x="0" y="0"/>
          <a:chExt cx="0" cy="0"/>
        </a:xfrm>
      </p:grpSpPr>
      <p:pic>
        <p:nvPicPr>
          <p:cNvPr id="10" name="Picture 6">
            <a:extLst>
              <a:ext uri="{FF2B5EF4-FFF2-40B4-BE49-F238E27FC236}">
                <a16:creationId xmlns:a16="http://schemas.microsoft.com/office/drawing/2014/main" id="{AD381F1E-5BDB-6443-B1A5-E827E533A98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14009"/>
          <a:stretch>
            <a:fillRect/>
          </a:stretch>
        </p:blipFill>
        <p:spPr bwMode="auto">
          <a:xfrm>
            <a:off x="34179" y="7262"/>
            <a:ext cx="1233479" cy="49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648111" y="0"/>
            <a:ext cx="6228232" cy="495300"/>
          </a:xfrm>
        </p:spPr>
        <p:txBody>
          <a:bodyPr/>
          <a:lstStyle>
            <a:lvl1pPr algn="ctr">
              <a:defRPr/>
            </a:lvl1pPr>
          </a:lstStyle>
          <a:p>
            <a:r>
              <a:rPr lang="en-US" noProof="0" dirty="0"/>
              <a:t>Click to edit Master title style</a:t>
            </a:r>
            <a:endParaRPr lang="en-GB" noProof="0" dirty="0"/>
          </a:p>
        </p:txBody>
      </p:sp>
      <p:sp>
        <p:nvSpPr>
          <p:cNvPr id="3" name="Tijdelijke aanduiding voor inhoud 2"/>
          <p:cNvSpPr>
            <a:spLocks noGrp="1"/>
          </p:cNvSpPr>
          <p:nvPr>
            <p:ph idx="1"/>
          </p:nvPr>
        </p:nvSpPr>
        <p:spPr>
          <a:xfrm>
            <a:off x="432000" y="699542"/>
            <a:ext cx="8263605" cy="4214662"/>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1" name="Line 3"/>
          <p:cNvSpPr>
            <a:spLocks noChangeShapeType="1"/>
          </p:cNvSpPr>
          <p:nvPr userDrawn="1"/>
        </p:nvSpPr>
        <p:spPr bwMode="auto">
          <a:xfrm>
            <a:off x="0" y="530225"/>
            <a:ext cx="9144000" cy="0"/>
          </a:xfrm>
          <a:prstGeom prst="line">
            <a:avLst/>
          </a:prstGeom>
          <a:noFill/>
          <a:ln w="28575">
            <a:solidFill>
              <a:srgbClr val="115E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dirty="0"/>
          </a:p>
        </p:txBody>
      </p:sp>
      <p:pic>
        <p:nvPicPr>
          <p:cNvPr id="12"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50288" y="22227"/>
            <a:ext cx="49371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1">
            <a:extLst>
              <a:ext uri="{FF2B5EF4-FFF2-40B4-BE49-F238E27FC236}">
                <a16:creationId xmlns:a16="http://schemas.microsoft.com/office/drawing/2014/main" id="{F0631EEA-0291-4961-A650-8462807171FE}"/>
              </a:ext>
            </a:extLst>
          </p:cNvPr>
          <p:cNvSpPr>
            <a:spLocks noGrp="1" noChangeArrowheads="1"/>
          </p:cNvSpPr>
          <p:nvPr>
            <p:ph type="sldNum" sz="quarter" idx="4"/>
          </p:nvPr>
        </p:nvSpPr>
        <p:spPr bwMode="auto">
          <a:xfrm>
            <a:off x="7889875" y="276226"/>
            <a:ext cx="9525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115E67"/>
                </a:solidFill>
                <a:latin typeface="Calibri" panose="020F0502020204030204" pitchFamily="34" charset="0"/>
              </a:defRPr>
            </a:lvl1pPr>
          </a:lstStyle>
          <a:p>
            <a:pPr>
              <a:defRPr/>
            </a:pPr>
            <a:r>
              <a:rPr lang="en-US" altLang="nl-BE" dirty="0"/>
              <a:t>Slide </a:t>
            </a:r>
            <a:fld id="{683688E3-9F3D-8847-BF65-BB92E26A1E0B}" type="slidenum">
              <a:rPr lang="en-US" altLang="nl-BE" smtClean="0"/>
              <a:pPr>
                <a:defRPr/>
              </a:pPr>
              <a:t>‹#›</a:t>
            </a:fld>
            <a:endParaRPr lang="en-US" altLang="nl-BE" dirty="0"/>
          </a:p>
        </p:txBody>
      </p:sp>
    </p:spTree>
    <p:extLst>
      <p:ext uri="{BB962C8B-B14F-4D97-AF65-F5344CB8AC3E}">
        <p14:creationId xmlns:p14="http://schemas.microsoft.com/office/powerpoint/2010/main" val="358301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on white bg with maroon banner bottom">
  <p:cSld name="Title and content on white bg with maroon banner bottom">
    <p:spTree>
      <p:nvGrpSpPr>
        <p:cNvPr id="1" name="Shape 78"/>
        <p:cNvGrpSpPr/>
        <p:nvPr/>
      </p:nvGrpSpPr>
      <p:grpSpPr>
        <a:xfrm>
          <a:off x="0" y="0"/>
          <a:ext cx="0" cy="0"/>
          <a:chOff x="0" y="0"/>
          <a:chExt cx="0" cy="0"/>
        </a:xfrm>
      </p:grpSpPr>
      <p:pic>
        <p:nvPicPr>
          <p:cNvPr id="79" name="Google Shape;79;p17"/>
          <p:cNvPicPr preferRelativeResize="0"/>
          <p:nvPr/>
        </p:nvPicPr>
        <p:blipFill rotWithShape="1">
          <a:blip r:embed="rId2">
            <a:alphaModFix/>
          </a:blip>
          <a:srcRect l="9735" t="68607" r="9714" b="8719"/>
          <a:stretch/>
        </p:blipFill>
        <p:spPr>
          <a:xfrm>
            <a:off x="-5963" y="4252313"/>
            <a:ext cx="9153000" cy="896807"/>
          </a:xfrm>
          <a:prstGeom prst="rect">
            <a:avLst/>
          </a:prstGeom>
          <a:noFill/>
          <a:ln>
            <a:noFill/>
          </a:ln>
        </p:spPr>
      </p:pic>
      <p:pic>
        <p:nvPicPr>
          <p:cNvPr id="80" name="Google Shape;80;p17"/>
          <p:cNvPicPr preferRelativeResize="0"/>
          <p:nvPr/>
        </p:nvPicPr>
        <p:blipFill rotWithShape="1">
          <a:blip r:embed="rId3">
            <a:alphaModFix/>
          </a:blip>
          <a:srcRect/>
          <a:stretch/>
        </p:blipFill>
        <p:spPr>
          <a:xfrm>
            <a:off x="7263502" y="4252314"/>
            <a:ext cx="1620000" cy="875775"/>
          </a:xfrm>
          <a:prstGeom prst="rect">
            <a:avLst/>
          </a:prstGeom>
          <a:noFill/>
          <a:ln>
            <a:noFill/>
          </a:ln>
        </p:spPr>
      </p:pic>
      <p:sp>
        <p:nvSpPr>
          <p:cNvPr id="81" name="Google Shape;81;p17"/>
          <p:cNvSpPr txBox="1">
            <a:spLocks noGrp="1"/>
          </p:cNvSpPr>
          <p:nvPr>
            <p:ph type="body" idx="1"/>
          </p:nvPr>
        </p:nvSpPr>
        <p:spPr>
          <a:xfrm>
            <a:off x="255181" y="1273046"/>
            <a:ext cx="8628322" cy="2836127"/>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400"/>
              </a:spcBef>
              <a:spcAft>
                <a:spcPts val="0"/>
              </a:spcAft>
              <a:buSzPts val="1400"/>
              <a:buChar char="•"/>
              <a:defRPr/>
            </a:lvl2pPr>
            <a:lvl3pPr marL="1371600" lvl="2" indent="-317500" algn="l">
              <a:lnSpc>
                <a:spcPct val="100000"/>
              </a:lnSpc>
              <a:spcBef>
                <a:spcPts val="400"/>
              </a:spcBef>
              <a:spcAft>
                <a:spcPts val="0"/>
              </a:spcAft>
              <a:buSzPts val="1400"/>
              <a:buChar char="•"/>
              <a:defRPr/>
            </a:lvl3pPr>
            <a:lvl4pPr marL="1828800" lvl="3" indent="-317500" algn="l">
              <a:lnSpc>
                <a:spcPct val="100000"/>
              </a:lnSpc>
              <a:spcBef>
                <a:spcPts val="400"/>
              </a:spcBef>
              <a:spcAft>
                <a:spcPts val="0"/>
              </a:spcAft>
              <a:buSzPts val="1400"/>
              <a:buChar char="•"/>
              <a:defRPr/>
            </a:lvl4pPr>
            <a:lvl5pPr marL="2286000" lvl="4" indent="-317500" algn="l">
              <a:lnSpc>
                <a:spcPct val="10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7"/>
          <p:cNvSpPr/>
          <p:nvPr/>
        </p:nvSpPr>
        <p:spPr>
          <a:xfrm>
            <a:off x="0" y="-1"/>
            <a:ext cx="9144000" cy="1064063"/>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sp>
        <p:nvSpPr>
          <p:cNvPr id="83" name="Google Shape;83;p17"/>
          <p:cNvSpPr txBox="1">
            <a:spLocks noGrp="1"/>
          </p:cNvSpPr>
          <p:nvPr>
            <p:ph type="title"/>
          </p:nvPr>
        </p:nvSpPr>
        <p:spPr>
          <a:xfrm>
            <a:off x="262216" y="204287"/>
            <a:ext cx="8621287" cy="764382"/>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chemeClr val="accent1"/>
              </a:buClr>
              <a:buSzPts val="2400"/>
              <a:buFont typeface="Trebuchet MS"/>
              <a:buNone/>
              <a:defRPr>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7"/>
          <p:cNvSpPr/>
          <p:nvPr/>
        </p:nvSpPr>
        <p:spPr>
          <a:xfrm>
            <a:off x="0" y="-7705"/>
            <a:ext cx="9144000" cy="1620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sp>
        <p:nvSpPr>
          <p:cNvPr id="85" name="Google Shape;85;p17"/>
          <p:cNvSpPr txBox="1"/>
          <p:nvPr/>
        </p:nvSpPr>
        <p:spPr>
          <a:xfrm>
            <a:off x="386954" y="4948238"/>
            <a:ext cx="8343900" cy="19986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accent2"/>
              </a:buClr>
              <a:buSzPts val="800"/>
              <a:buFont typeface="Trebuchet MS"/>
              <a:buNone/>
            </a:pPr>
            <a:endParaRPr sz="800" b="0" i="0" u="none" strike="noStrike" cap="none">
              <a:solidFill>
                <a:schemeClr val="lt1"/>
              </a:solidFill>
              <a:latin typeface="Trebuchet MS"/>
              <a:ea typeface="Trebuchet MS"/>
              <a:cs typeface="Trebuchet MS"/>
              <a:sym typeface="Trebuchet MS"/>
            </a:endParaRPr>
          </a:p>
        </p:txBody>
      </p:sp>
      <p:sp>
        <p:nvSpPr>
          <p:cNvPr id="86" name="Google Shape;86;p17"/>
          <p:cNvSpPr txBox="1">
            <a:spLocks noGrp="1"/>
          </p:cNvSpPr>
          <p:nvPr>
            <p:ph type="body" idx="2"/>
          </p:nvPr>
        </p:nvSpPr>
        <p:spPr>
          <a:xfrm>
            <a:off x="260497" y="4388938"/>
            <a:ext cx="6929161" cy="602528"/>
          </a:xfrm>
          <a:prstGeom prst="rect">
            <a:avLst/>
          </a:prstGeom>
          <a:noFill/>
          <a:ln>
            <a:noFill/>
          </a:ln>
        </p:spPr>
        <p:txBody>
          <a:bodyPr spcFirstLastPara="1" wrap="square" lIns="68575" tIns="34275" rIns="68575" bIns="34275" anchor="ctr" anchorCtr="0">
            <a:noAutofit/>
          </a:bodyPr>
          <a:lstStyle>
            <a:lvl1pPr marL="457200" lvl="0" indent="-228600" algn="l">
              <a:lnSpc>
                <a:spcPct val="100000"/>
              </a:lnSpc>
              <a:spcBef>
                <a:spcPts val="800"/>
              </a:spcBef>
              <a:spcAft>
                <a:spcPts val="0"/>
              </a:spcAft>
              <a:buSzPts val="800"/>
              <a:buFont typeface="Trebuchet MS"/>
              <a:buNone/>
              <a:defRPr sz="800">
                <a:solidFill>
                  <a:schemeClr val="lt1"/>
                </a:solidFill>
              </a:defRPr>
            </a:lvl1pPr>
            <a:lvl2pPr marL="914400" lvl="1" indent="-228600" algn="l">
              <a:lnSpc>
                <a:spcPct val="100000"/>
              </a:lnSpc>
              <a:spcBef>
                <a:spcPts val="400"/>
              </a:spcBef>
              <a:spcAft>
                <a:spcPts val="0"/>
              </a:spcAft>
              <a:buSzPts val="800"/>
              <a:buFont typeface="Trebuchet MS"/>
              <a:buNone/>
              <a:defRPr sz="800">
                <a:solidFill>
                  <a:schemeClr val="lt1"/>
                </a:solidFill>
              </a:defRPr>
            </a:lvl2pPr>
            <a:lvl3pPr marL="1371600" lvl="2" indent="-228600" algn="l">
              <a:lnSpc>
                <a:spcPct val="100000"/>
              </a:lnSpc>
              <a:spcBef>
                <a:spcPts val="400"/>
              </a:spcBef>
              <a:spcAft>
                <a:spcPts val="0"/>
              </a:spcAft>
              <a:buSzPts val="800"/>
              <a:buFont typeface="Trebuchet MS"/>
              <a:buNone/>
              <a:defRPr sz="800">
                <a:solidFill>
                  <a:schemeClr val="lt1"/>
                </a:solidFill>
              </a:defRPr>
            </a:lvl3pPr>
            <a:lvl4pPr marL="1828800" lvl="3" indent="-228600" algn="l">
              <a:lnSpc>
                <a:spcPct val="100000"/>
              </a:lnSpc>
              <a:spcBef>
                <a:spcPts val="400"/>
              </a:spcBef>
              <a:spcAft>
                <a:spcPts val="0"/>
              </a:spcAft>
              <a:buSzPts val="800"/>
              <a:buFont typeface="Trebuchet MS"/>
              <a:buNone/>
              <a:defRPr sz="800">
                <a:solidFill>
                  <a:schemeClr val="lt1"/>
                </a:solidFill>
              </a:defRPr>
            </a:lvl4pPr>
            <a:lvl5pPr marL="2286000" lvl="4" indent="-228600" algn="l">
              <a:lnSpc>
                <a:spcPct val="100000"/>
              </a:lnSpc>
              <a:spcBef>
                <a:spcPts val="400"/>
              </a:spcBef>
              <a:spcAft>
                <a:spcPts val="0"/>
              </a:spcAft>
              <a:buSzPts val="800"/>
              <a:buFont typeface="Trebuchet MS"/>
              <a:buNone/>
              <a:defRPr sz="8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150994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2"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ctrTitle"/>
          </p:nvPr>
        </p:nvSpPr>
        <p:spPr>
          <a:xfrm>
            <a:off x="90900" y="1293600"/>
            <a:ext cx="8962200" cy="25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ZA" sz="3000" dirty="0">
                <a:solidFill>
                  <a:schemeClr val="lt1"/>
                </a:solidFill>
                <a:latin typeface="Lato"/>
                <a:ea typeface="Lato"/>
                <a:cs typeface="Lato"/>
                <a:sym typeface="Lato"/>
              </a:rPr>
              <a:t>Introduction </a:t>
            </a:r>
            <a:r>
              <a:rPr lang="en-ZA" sz="3000" dirty="0" err="1">
                <a:solidFill>
                  <a:schemeClr val="lt1"/>
                </a:solidFill>
                <a:latin typeface="Lato"/>
                <a:ea typeface="Lato"/>
                <a:cs typeface="Lato"/>
                <a:sym typeface="Lato"/>
              </a:rPr>
              <a:t>à</a:t>
            </a:r>
            <a:r>
              <a:rPr lang="en-ZA" sz="3000" dirty="0">
                <a:solidFill>
                  <a:schemeClr val="lt1"/>
                </a:solidFill>
                <a:latin typeface="Lato"/>
                <a:ea typeface="Lato"/>
                <a:cs typeface="Lato"/>
                <a:sym typeface="Lato"/>
              </a:rPr>
              <a:t> la </a:t>
            </a:r>
            <a:r>
              <a:rPr lang="en-ZA" sz="3000" dirty="0" err="1">
                <a:solidFill>
                  <a:schemeClr val="lt1"/>
                </a:solidFill>
                <a:latin typeface="Lato"/>
                <a:ea typeface="Lato"/>
                <a:cs typeface="Lato"/>
                <a:sym typeface="Lato"/>
              </a:rPr>
              <a:t>phylogénie</a:t>
            </a:r>
            <a:endParaRPr sz="4000" b="1" i="1"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sampleTree1.pdf"/>
          <p:cNvPicPr>
            <a:picLocks noChangeAspect="1"/>
          </p:cNvPicPr>
          <p:nvPr/>
        </p:nvPicPr>
        <p:blipFill>
          <a:blip r:embed="rId2"/>
          <a:stretch>
            <a:fillRect/>
          </a:stretch>
        </p:blipFill>
        <p:spPr>
          <a:xfrm>
            <a:off x="323529" y="1659904"/>
            <a:ext cx="3558925" cy="2908544"/>
          </a:xfrm>
          <a:prstGeom prst="rect">
            <a:avLst/>
          </a:prstGeom>
        </p:spPr>
      </p:pic>
      <p:pic>
        <p:nvPicPr>
          <p:cNvPr id="11" name="Picture 10" descr="sampleTreePhyl1.pdf"/>
          <p:cNvPicPr>
            <a:picLocks noChangeAspect="1"/>
          </p:cNvPicPr>
          <p:nvPr/>
        </p:nvPicPr>
        <p:blipFill>
          <a:blip r:embed="rId3"/>
          <a:stretch>
            <a:fillRect/>
          </a:stretch>
        </p:blipFill>
        <p:spPr>
          <a:xfrm>
            <a:off x="4944671" y="1659907"/>
            <a:ext cx="3558924" cy="2908541"/>
          </a:xfrm>
          <a:prstGeom prst="rect">
            <a:avLst/>
          </a:prstGeom>
        </p:spPr>
      </p:pic>
      <p:sp>
        <p:nvSpPr>
          <p:cNvPr id="13" name="TextBox 12"/>
          <p:cNvSpPr txBox="1"/>
          <p:nvPr/>
        </p:nvSpPr>
        <p:spPr>
          <a:xfrm>
            <a:off x="323529" y="867325"/>
            <a:ext cx="3791169" cy="738664"/>
          </a:xfrm>
          <a:prstGeom prst="rect">
            <a:avLst/>
          </a:prstGeom>
          <a:noFill/>
        </p:spPr>
        <p:txBody>
          <a:bodyPr wrap="square" rtlCol="0">
            <a:spAutoFit/>
          </a:bodyPr>
          <a:lstStyle/>
          <a:p>
            <a:r>
              <a:rPr lang="en-US" sz="1400" b="1" dirty="0">
                <a:latin typeface="Calibri"/>
                <a:cs typeface="Calibri"/>
              </a:rPr>
              <a:t>Cladogram</a:t>
            </a:r>
            <a:r>
              <a:rPr lang="en-US" sz="1400" dirty="0">
                <a:latin typeface="Calibri"/>
                <a:cs typeface="Calibri"/>
              </a:rPr>
              <a:t>: La longueur des branches </a:t>
            </a:r>
            <a:r>
              <a:rPr lang="en-US" sz="1400" dirty="0" err="1">
                <a:latin typeface="Calibri"/>
                <a:cs typeface="Calibri"/>
              </a:rPr>
              <a:t>n'a</a:t>
            </a:r>
            <a:r>
              <a:rPr lang="en-US" sz="1400" dirty="0">
                <a:latin typeface="Calibri"/>
                <a:cs typeface="Calibri"/>
              </a:rPr>
              <a:t> pas de signification</a:t>
            </a:r>
          </a:p>
          <a:p>
            <a:r>
              <a:rPr lang="en-US" sz="1400" dirty="0">
                <a:latin typeface="Calibri"/>
                <a:cs typeface="Calibri"/>
              </a:rPr>
              <a:t>(Il </a:t>
            </a:r>
            <a:r>
              <a:rPr lang="en-US" sz="1400" dirty="0" err="1">
                <a:latin typeface="Calibri"/>
                <a:cs typeface="Calibri"/>
              </a:rPr>
              <a:t>existe</a:t>
            </a:r>
            <a:r>
              <a:rPr lang="en-US" sz="1400" dirty="0">
                <a:latin typeface="Calibri"/>
                <a:cs typeface="Calibri"/>
              </a:rPr>
              <a:t> </a:t>
            </a:r>
            <a:r>
              <a:rPr lang="en-US" sz="1400" dirty="0" err="1">
                <a:latin typeface="Calibri"/>
                <a:cs typeface="Calibri"/>
              </a:rPr>
              <a:t>parfois</a:t>
            </a:r>
            <a:r>
              <a:rPr lang="en-US" sz="1400" dirty="0">
                <a:latin typeface="Calibri"/>
                <a:cs typeface="Calibri"/>
              </a:rPr>
              <a:t> des </a:t>
            </a:r>
            <a:r>
              <a:rPr lang="en-US" sz="1400" dirty="0" err="1">
                <a:latin typeface="Calibri"/>
                <a:cs typeface="Calibri"/>
              </a:rPr>
              <a:t>lignes</a:t>
            </a:r>
            <a:r>
              <a:rPr lang="en-US" sz="1400" dirty="0">
                <a:latin typeface="Calibri"/>
                <a:cs typeface="Calibri"/>
              </a:rPr>
              <a:t> </a:t>
            </a:r>
            <a:r>
              <a:rPr lang="en-US" sz="1400" dirty="0" err="1">
                <a:latin typeface="Calibri"/>
                <a:cs typeface="Calibri"/>
              </a:rPr>
              <a:t>droites</a:t>
            </a:r>
            <a:r>
              <a:rPr lang="en-US" sz="1400" dirty="0">
                <a:latin typeface="Calibri"/>
                <a:cs typeface="Calibri"/>
              </a:rPr>
              <a:t> </a:t>
            </a:r>
            <a:r>
              <a:rPr lang="en-US" sz="1400" dirty="0" err="1">
                <a:latin typeface="Calibri"/>
                <a:cs typeface="Calibri"/>
              </a:rPr>
              <a:t>ou</a:t>
            </a:r>
            <a:r>
              <a:rPr lang="en-US" sz="1400" dirty="0">
                <a:latin typeface="Calibri"/>
                <a:cs typeface="Calibri"/>
              </a:rPr>
              <a:t> </a:t>
            </a:r>
            <a:r>
              <a:rPr lang="en-US" sz="1400" dirty="0" err="1">
                <a:latin typeface="Calibri"/>
                <a:cs typeface="Calibri"/>
              </a:rPr>
              <a:t>courbes</a:t>
            </a:r>
            <a:r>
              <a:rPr lang="en-US" sz="1400" dirty="0">
                <a:latin typeface="Calibri"/>
                <a:cs typeface="Calibri"/>
              </a:rPr>
              <a:t>)</a:t>
            </a:r>
          </a:p>
        </p:txBody>
      </p:sp>
      <p:sp>
        <p:nvSpPr>
          <p:cNvPr id="14" name="TextBox 13"/>
          <p:cNvSpPr txBox="1"/>
          <p:nvPr/>
        </p:nvSpPr>
        <p:spPr>
          <a:xfrm>
            <a:off x="4280838" y="883971"/>
            <a:ext cx="4675512" cy="738664"/>
          </a:xfrm>
          <a:prstGeom prst="rect">
            <a:avLst/>
          </a:prstGeom>
          <a:noFill/>
        </p:spPr>
        <p:txBody>
          <a:bodyPr wrap="square" rtlCol="0">
            <a:spAutoFit/>
          </a:bodyPr>
          <a:lstStyle/>
          <a:p>
            <a:pPr algn="ctr"/>
            <a:r>
              <a:rPr lang="en-US" sz="1400" b="1" dirty="0">
                <a:latin typeface="Calibri"/>
                <a:cs typeface="Calibri"/>
              </a:rPr>
              <a:t>Phylogram</a:t>
            </a:r>
            <a:r>
              <a:rPr lang="en-US" sz="1400" dirty="0">
                <a:latin typeface="Calibri"/>
                <a:cs typeface="Calibri"/>
              </a:rPr>
              <a:t>: Les longueurs de </a:t>
            </a:r>
            <a:r>
              <a:rPr lang="en-US" sz="1400" dirty="0" err="1">
                <a:latin typeface="Calibri"/>
                <a:cs typeface="Calibri"/>
              </a:rPr>
              <a:t>branche</a:t>
            </a:r>
            <a:r>
              <a:rPr lang="en-US" sz="1400" dirty="0">
                <a:latin typeface="Calibri"/>
                <a:cs typeface="Calibri"/>
              </a:rPr>
              <a:t> </a:t>
            </a:r>
            <a:r>
              <a:rPr lang="en-US" sz="1400" dirty="0" err="1">
                <a:latin typeface="Calibri"/>
                <a:cs typeface="Calibri"/>
              </a:rPr>
              <a:t>ont</a:t>
            </a:r>
            <a:r>
              <a:rPr lang="en-US" sz="1400" dirty="0">
                <a:latin typeface="Calibri"/>
                <a:cs typeface="Calibri"/>
              </a:rPr>
              <a:t> </a:t>
            </a:r>
            <a:r>
              <a:rPr lang="en-US" sz="1400" dirty="0" err="1">
                <a:latin typeface="Calibri"/>
                <a:cs typeface="Calibri"/>
              </a:rPr>
              <a:t>une</a:t>
            </a:r>
            <a:r>
              <a:rPr lang="en-US" sz="1400" dirty="0">
                <a:latin typeface="Calibri"/>
                <a:cs typeface="Calibri"/>
              </a:rPr>
              <a:t> signification</a:t>
            </a:r>
          </a:p>
          <a:p>
            <a:pPr algn="ctr"/>
            <a:r>
              <a:rPr lang="en-US" sz="1400" dirty="0">
                <a:latin typeface="Calibri"/>
                <a:cs typeface="Calibri"/>
              </a:rPr>
              <a:t>(par </a:t>
            </a:r>
            <a:r>
              <a:rPr lang="en-US" sz="1400" dirty="0" err="1">
                <a:latin typeface="Calibri"/>
                <a:cs typeface="Calibri"/>
              </a:rPr>
              <a:t>exemple</a:t>
            </a:r>
            <a:r>
              <a:rPr lang="en-US" sz="1400" dirty="0">
                <a:latin typeface="Calibri"/>
                <a:cs typeface="Calibri"/>
              </a:rPr>
              <a:t>, </a:t>
            </a:r>
            <a:r>
              <a:rPr lang="en-US" sz="1400" dirty="0" err="1">
                <a:latin typeface="Calibri"/>
                <a:cs typeface="Calibri"/>
              </a:rPr>
              <a:t>quantité</a:t>
            </a:r>
            <a:r>
              <a:rPr lang="en-US" sz="1400" dirty="0">
                <a:latin typeface="Calibri"/>
                <a:cs typeface="Calibri"/>
              </a:rPr>
              <a:t> </a:t>
            </a:r>
            <a:r>
              <a:rPr lang="en-US" sz="1400" dirty="0" err="1">
                <a:latin typeface="Calibri"/>
                <a:cs typeface="Calibri"/>
              </a:rPr>
              <a:t>estimée</a:t>
            </a:r>
            <a:r>
              <a:rPr lang="en-US" sz="1400" dirty="0">
                <a:latin typeface="Calibri"/>
                <a:cs typeface="Calibri"/>
              </a:rPr>
              <a:t>/</a:t>
            </a:r>
            <a:r>
              <a:rPr lang="en-US" sz="1400" dirty="0" err="1">
                <a:latin typeface="Calibri"/>
                <a:cs typeface="Calibri"/>
              </a:rPr>
              <a:t>attendue</a:t>
            </a:r>
            <a:r>
              <a:rPr lang="en-US" sz="1400" dirty="0">
                <a:latin typeface="Calibri"/>
                <a:cs typeface="Calibri"/>
              </a:rPr>
              <a:t>/</a:t>
            </a:r>
            <a:r>
              <a:rPr lang="en-US" sz="1400" dirty="0" err="1">
                <a:latin typeface="Calibri"/>
                <a:cs typeface="Calibri"/>
              </a:rPr>
              <a:t>observée</a:t>
            </a:r>
            <a:r>
              <a:rPr lang="en-US" sz="1400" dirty="0">
                <a:latin typeface="Calibri"/>
                <a:cs typeface="Calibri"/>
              </a:rPr>
              <a:t> de </a:t>
            </a:r>
            <a:r>
              <a:rPr lang="en-US" sz="1400" dirty="0" err="1">
                <a:latin typeface="Calibri"/>
                <a:cs typeface="Calibri"/>
              </a:rPr>
              <a:t>changement</a:t>
            </a:r>
            <a:r>
              <a:rPr lang="en-US" sz="1400" dirty="0">
                <a:latin typeface="Calibri"/>
                <a:cs typeface="Calibri"/>
              </a:rPr>
              <a:t> </a:t>
            </a:r>
            <a:r>
              <a:rPr lang="en-US" sz="1400" dirty="0" err="1">
                <a:latin typeface="Calibri"/>
                <a:cs typeface="Calibri"/>
              </a:rPr>
              <a:t>ou</a:t>
            </a:r>
            <a:r>
              <a:rPr lang="en-US" sz="1400" dirty="0">
                <a:latin typeface="Calibri"/>
                <a:cs typeface="Calibri"/>
              </a:rPr>
              <a:t> de temps)</a:t>
            </a:r>
          </a:p>
        </p:txBody>
      </p:sp>
      <p:sp>
        <p:nvSpPr>
          <p:cNvPr id="2" name="Google Shape;91;p18">
            <a:extLst>
              <a:ext uri="{FF2B5EF4-FFF2-40B4-BE49-F238E27FC236}">
                <a16:creationId xmlns:a16="http://schemas.microsoft.com/office/drawing/2014/main" id="{94814E6C-2770-240E-E779-B106F00F2E11}"/>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Représentation</a:t>
            </a:r>
            <a:r>
              <a:rPr lang="en-US" sz="2500" b="1" dirty="0">
                <a:latin typeface="Lato"/>
                <a:ea typeface="Lato"/>
                <a:cs typeface="Lato"/>
                <a:sym typeface="Lato"/>
              </a:rPr>
              <a:t> de </a:t>
            </a:r>
            <a:r>
              <a:rPr lang="en-US" sz="2500" b="1" dirty="0" err="1">
                <a:latin typeface="Lato"/>
                <a:ea typeface="Lato"/>
                <a:cs typeface="Lato"/>
                <a:sym typeface="Lato"/>
              </a:rPr>
              <a:t>l'arbre</a:t>
            </a:r>
            <a:r>
              <a:rPr lang="en-US" sz="2500" b="1" dirty="0">
                <a:latin typeface="Lato"/>
                <a:ea typeface="Lato"/>
                <a:cs typeface="Lato"/>
                <a:sym typeface="Lato"/>
              </a:rPr>
              <a:t> </a:t>
            </a:r>
            <a:r>
              <a:rPr lang="en-US" sz="2500" b="1" dirty="0" err="1">
                <a:latin typeface="Lato"/>
                <a:ea typeface="Lato"/>
                <a:cs typeface="Lato"/>
                <a:sym typeface="Lato"/>
              </a:rPr>
              <a:t>phylogénétique</a:t>
            </a:r>
            <a:endParaRPr lang="en-US" b="1" dirty="0">
              <a:latin typeface="Lato"/>
              <a:ea typeface="Lato"/>
              <a:cs typeface="Lato"/>
              <a:sym typeface="Lato"/>
            </a:endParaRPr>
          </a:p>
        </p:txBody>
      </p:sp>
    </p:spTree>
    <p:extLst>
      <p:ext uri="{BB962C8B-B14F-4D97-AF65-F5344CB8AC3E}">
        <p14:creationId xmlns:p14="http://schemas.microsoft.com/office/powerpoint/2010/main" val="1810347440"/>
      </p:ext>
    </p:extLst>
  </p:cSld>
  <p:clrMapOvr>
    <a:masterClrMapping/>
  </p:clrMapOvr>
  <mc:AlternateContent xmlns:mc="http://schemas.openxmlformats.org/markup-compatibility/2006" xmlns:p14="http://schemas.microsoft.com/office/powerpoint/2010/main">
    <mc:Choice Requires="p14">
      <p:transition spd="slow" p14:dur="2000" advTm="93197"/>
    </mc:Choice>
    <mc:Fallback xmlns="">
      <p:transition spd="slow" advTm="93197"/>
    </mc:Fallback>
  </mc:AlternateContent>
  <p:extLst>
    <p:ext uri="{3A86A75C-4F4B-4683-9AE1-C65F6400EC91}">
      <p14:laserTraceLst xmlns:p14="http://schemas.microsoft.com/office/powerpoint/2010/main">
        <p14:tracePtLst>
          <p14:tracePt t="7777" x="5172075" y="1870075"/>
          <p14:tracePt t="7799" x="5162550" y="1870075"/>
          <p14:tracePt t="7801" x="5153025" y="1870075"/>
          <p14:tracePt t="7815" x="5145088" y="1870075"/>
          <p14:tracePt t="7824" x="5135563" y="1870075"/>
          <p14:tracePt t="7831" x="5135563" y="1860550"/>
          <p14:tracePt t="7847" x="5126038" y="1860550"/>
          <p14:tracePt t="7863" x="5118100" y="1860550"/>
          <p14:tracePt t="7875" x="5118100" y="1851025"/>
          <p14:tracePt t="7895" x="5118100" y="1843088"/>
          <p14:tracePt t="7906" x="5108575" y="1843088"/>
          <p14:tracePt t="7950" x="5108575" y="1833563"/>
          <p14:tracePt t="7966" x="5108575" y="1824038"/>
          <p14:tracePt t="7975" x="5100638" y="1824038"/>
          <p14:tracePt t="7983" x="5100638" y="1816100"/>
          <p14:tracePt t="7991" x="5100638" y="1806575"/>
          <p14:tracePt t="8007" x="5100638" y="1798638"/>
          <p14:tracePt t="8024" x="5100638" y="1789113"/>
          <p14:tracePt t="8030" x="5100638" y="1779588"/>
          <p14:tracePt t="8070" x="5100638" y="1771650"/>
          <p14:tracePt t="8101" x="5100638" y="1762125"/>
          <p14:tracePt t="8110" x="5100638" y="1752600"/>
          <p14:tracePt t="8117" x="5100638" y="1727200"/>
          <p14:tracePt t="8125" x="5100638" y="1708150"/>
          <p14:tracePt t="8133" x="5108575" y="1681163"/>
          <p14:tracePt t="8142" x="5118100" y="1663700"/>
          <p14:tracePt t="8150" x="5135563" y="1636713"/>
          <p14:tracePt t="8160" x="5145088" y="1609725"/>
          <p14:tracePt t="8166" x="5162550" y="1582738"/>
          <p14:tracePt t="8176" x="5189538" y="1555750"/>
          <p14:tracePt t="8184" x="5207000" y="1538288"/>
          <p14:tracePt t="8194" x="5233988" y="1503363"/>
          <p14:tracePt t="8201" x="5260975" y="1476375"/>
          <p14:tracePt t="8211" x="5305425" y="1439863"/>
          <p14:tracePt t="8213" x="5386388" y="1385888"/>
          <p14:tracePt t="8225" x="5457825" y="1341438"/>
          <p14:tracePt t="8228" x="5538788" y="1296988"/>
          <p14:tracePt t="8238" x="5583238" y="1279525"/>
          <p14:tracePt t="8246" x="5726113" y="1216025"/>
          <p14:tracePt t="8256" x="5824538" y="1181100"/>
          <p14:tracePt t="8264" x="5932488" y="1163638"/>
          <p14:tracePt t="8272" x="6038850" y="1154113"/>
          <p14:tracePt t="8285" x="6092825" y="1154113"/>
          <p14:tracePt t="8286" x="6272213" y="1154113"/>
          <p14:tracePt t="8294" x="6378575" y="1154113"/>
          <p14:tracePt t="8302" x="6503988" y="1154113"/>
          <p14:tracePt t="8311" x="6621463" y="1181100"/>
          <p14:tracePt t="8318" x="6737350" y="1208088"/>
          <p14:tracePt t="8326" x="6870700" y="1235075"/>
          <p14:tracePt t="8334" x="6988175" y="1252538"/>
          <p14:tracePt t="8342" x="7050088" y="1270000"/>
          <p14:tracePt t="8354" x="7158038" y="1287463"/>
          <p14:tracePt t="8360" x="7264400" y="1314450"/>
          <p14:tracePt t="8372" x="7354888" y="1341438"/>
          <p14:tracePt t="8382" x="7435850" y="1377950"/>
          <p14:tracePt t="8385" x="7507288" y="1412875"/>
          <p14:tracePt t="8390" x="7559675" y="1466850"/>
          <p14:tracePt t="8400" x="7658100" y="1538288"/>
          <p14:tracePt t="8408" x="7677150" y="1582738"/>
          <p14:tracePt t="8422" x="7756525" y="1708150"/>
          <p14:tracePt t="8432" x="7783513" y="1779588"/>
          <p14:tracePt t="8435" x="7810500" y="1843088"/>
          <p14:tracePt t="8442" x="7837488" y="1905000"/>
          <p14:tracePt t="8454" x="7847013" y="1968500"/>
          <p14:tracePt t="8459" x="7864475" y="2020888"/>
          <p14:tracePt t="8468" x="7881938" y="2074863"/>
          <p14:tracePt t="8476" x="7891463" y="2119313"/>
          <p14:tracePt t="8487" x="7908925" y="2173288"/>
          <p14:tracePt t="8493" x="7908925" y="2217738"/>
          <p14:tracePt t="8505" x="7918450" y="2281238"/>
          <p14:tracePt t="8510" x="7918450" y="2325688"/>
          <p14:tracePt t="8522" x="7918450" y="2387600"/>
          <p14:tracePt t="8527" x="7918450" y="2441575"/>
          <p14:tracePt t="8536" x="7891463" y="2505075"/>
          <p14:tracePt t="8541" x="7864475" y="2559050"/>
          <p14:tracePt t="8550" x="7837488" y="2611438"/>
          <p14:tracePt t="8560" x="7802563" y="2665413"/>
          <p14:tracePt t="8568" x="7766050" y="2709863"/>
          <p14:tracePt t="8573" x="7721600" y="2755900"/>
          <p14:tracePt t="8582" x="7685088" y="2790825"/>
          <p14:tracePt t="8589" x="7650163" y="2817813"/>
          <p14:tracePt t="8598" x="7613650" y="2852738"/>
          <p14:tracePt t="8601" x="7578725" y="2871788"/>
          <p14:tracePt t="8609" x="7542213" y="2889250"/>
          <p14:tracePt t="8621" x="7488238" y="2906713"/>
          <p14:tracePt t="8632" x="7443788" y="2933700"/>
          <p14:tracePt t="8633" x="7389813" y="2943225"/>
          <p14:tracePt t="8644" x="7327900" y="2960688"/>
          <p14:tracePt t="8655" x="7264400" y="2987675"/>
          <p14:tracePt t="8662" x="7192963" y="3005138"/>
          <p14:tracePt t="8672" x="7077075" y="3041650"/>
          <p14:tracePt t="8681" x="7005638" y="3076575"/>
          <p14:tracePt t="8683" x="6916738" y="3103563"/>
          <p14:tracePt t="8692" x="6870700" y="3122613"/>
          <p14:tracePt t="8701" x="6808788" y="3148013"/>
          <p14:tracePt t="8709" x="6737350" y="3167063"/>
          <p14:tracePt t="8720" x="6673850" y="3184525"/>
          <p14:tracePt t="8724" x="6611938" y="3201988"/>
          <p14:tracePt t="8733" x="6550025" y="3221038"/>
          <p14:tracePt t="8743" x="6477000" y="3221038"/>
          <p14:tracePt t="8746" x="6424613" y="3228975"/>
          <p14:tracePt t="8756" x="6361113" y="3228975"/>
          <p14:tracePt t="8761" x="6245225" y="3228975"/>
          <p14:tracePt t="8771" x="6164263" y="3228975"/>
          <p14:tracePt t="8776" x="6075363" y="3221038"/>
          <p14:tracePt t="8788" x="5976938" y="3194050"/>
          <p14:tracePt t="8798" x="5878513" y="3148013"/>
          <p14:tracePt t="8800" x="5743575" y="3095625"/>
          <p14:tracePt t="8809" x="5610225" y="3041650"/>
          <p14:tracePt t="8819" x="5484813" y="2970213"/>
          <p14:tracePt t="8831" x="5349875" y="2889250"/>
          <p14:tracePt t="8832" x="5216525" y="2808288"/>
          <p14:tracePt t="8843" x="5100638" y="2736850"/>
          <p14:tracePt t="8852" x="4983163" y="2647950"/>
          <p14:tracePt t="8859" x="4938713" y="2611438"/>
          <p14:tracePt t="8868" x="4857750" y="2532063"/>
          <p14:tracePt t="8875" x="4795838" y="2460625"/>
          <p14:tracePt t="8884" x="4732338" y="2397125"/>
          <p14:tracePt t="8890" x="4687888" y="2325688"/>
          <p14:tracePt t="8899" x="4643438" y="2263775"/>
          <p14:tracePt t="8907" x="4608513" y="2217738"/>
          <p14:tracePt t="8918" x="4589463" y="2165350"/>
          <p14:tracePt t="8920" x="4581525" y="2146300"/>
          <p14:tracePt t="8928" x="4562475" y="2111375"/>
          <p14:tracePt t="8937" x="4545013" y="2084388"/>
          <p14:tracePt t="8949" x="4545013" y="2057400"/>
          <p14:tracePt t="8951" x="4535488" y="2039938"/>
          <p14:tracePt t="8960" x="4527550" y="2012950"/>
          <p14:tracePt t="8968" x="4527550" y="1995488"/>
          <p14:tracePt t="8977" x="4527550" y="1958975"/>
          <p14:tracePt t="8986" x="4527550" y="1941513"/>
          <p14:tracePt t="8992" x="4527550" y="1914525"/>
          <p14:tracePt t="9000" x="4545013" y="1887538"/>
          <p14:tracePt t="9007" x="4562475" y="1851025"/>
          <p14:tracePt t="9018" x="4581525" y="1824038"/>
          <p14:tracePt t="9025" x="4598988" y="1779588"/>
          <p14:tracePt t="9034" x="4625975" y="1744663"/>
          <p14:tracePt t="9040" x="4652963" y="1708150"/>
          <p14:tracePt t="9053" x="4679950" y="1673225"/>
          <p14:tracePt t="9055" x="4706938" y="1636713"/>
          <p14:tracePt t="9065" x="4732338" y="1601788"/>
          <p14:tracePt t="9072" x="4768850" y="1574800"/>
          <p14:tracePt t="9083" x="4805363" y="1547813"/>
          <p14:tracePt t="9089" x="4840288" y="1511300"/>
          <p14:tracePt t="9099" x="4876800" y="1484313"/>
          <p14:tracePt t="9105" x="4929188" y="1457325"/>
          <p14:tracePt t="9114" x="5019675" y="1422400"/>
          <p14:tracePt t="9116" x="5091113" y="1395413"/>
          <p14:tracePt t="9125" x="5162550" y="1368425"/>
          <p14:tracePt t="9134" x="5207000" y="1358900"/>
          <p14:tracePt t="9140" x="5278438" y="1341438"/>
          <p14:tracePt t="9151" x="5349875" y="1333500"/>
          <p14:tracePt t="9159" x="5430838" y="1323975"/>
          <p14:tracePt t="9169" x="5502275" y="1323975"/>
          <p14:tracePt t="9173" x="5583238" y="1323975"/>
          <p14:tracePt t="9181" x="5664200" y="1323975"/>
          <p14:tracePt t="9190" x="5735638" y="1323975"/>
          <p14:tracePt t="9197" x="5861050" y="1323975"/>
          <p14:tracePt t="9206" x="5940425" y="1333500"/>
          <p14:tracePt t="9215" x="6030913" y="1341438"/>
          <p14:tracePt t="9222" x="6065838" y="1350963"/>
          <p14:tracePt t="9231" x="6208713" y="1385888"/>
          <p14:tracePt t="9239" x="6307138" y="1412875"/>
          <p14:tracePt t="9248" x="6405563" y="1449388"/>
          <p14:tracePt t="9256" x="6523038" y="1503363"/>
          <p14:tracePt t="9268" x="6611938" y="1555750"/>
          <p14:tracePt t="9271" x="6656388" y="1592263"/>
          <p14:tracePt t="9283" x="6737350" y="1654175"/>
          <p14:tracePt t="9285" x="6818313" y="1717675"/>
          <p14:tracePt t="9293" x="6870700" y="1762125"/>
          <p14:tracePt t="9301" x="6934200" y="1816100"/>
          <p14:tracePt t="9309" x="6969125" y="1870075"/>
          <p14:tracePt t="9319" x="7015163" y="1914525"/>
          <p14:tracePt t="9327" x="7042150" y="1958975"/>
          <p14:tracePt t="9337" x="7067550" y="2020888"/>
          <p14:tracePt t="9344" x="7086600" y="2066925"/>
          <p14:tracePt t="9347" x="7094538" y="2119313"/>
          <p14:tracePt t="9356" x="7113588" y="2173288"/>
          <p14:tracePt t="9365" x="7121525" y="2217738"/>
          <p14:tracePt t="9372" x="7121525" y="2271713"/>
          <p14:tracePt t="9382" x="7131050" y="2325688"/>
          <p14:tracePt t="9389" x="7131050" y="2379663"/>
          <p14:tracePt t="9397" x="7131050" y="2424113"/>
          <p14:tracePt t="9406" x="7121525" y="2468563"/>
          <p14:tracePt t="9415" x="7104063" y="2513013"/>
          <p14:tracePt t="9426" x="7077075" y="2559050"/>
          <p14:tracePt t="9428" x="7050088" y="2593975"/>
          <p14:tracePt t="9438" x="7015163" y="2630488"/>
          <p14:tracePt t="9449" x="6978650" y="2665413"/>
          <p14:tracePt t="9451" x="6934200" y="2692400"/>
          <p14:tracePt t="9458" x="6853238" y="2746375"/>
          <p14:tracePt t="9468" x="6791325" y="2773363"/>
          <p14:tracePt t="9477" x="6710363" y="2800350"/>
          <p14:tracePt t="9487" x="6621463" y="2827338"/>
          <p14:tracePt t="9496" x="6530975" y="2844800"/>
          <p14:tracePt t="9498" x="6405563" y="2852738"/>
          <p14:tracePt t="9507" x="6289675" y="2862263"/>
          <p14:tracePt t="9517" x="6164263" y="2862263"/>
          <p14:tracePt t="9524" x="6048375" y="2862263"/>
          <p14:tracePt t="9531" x="5905500" y="2862263"/>
          <p14:tracePt t="9539" x="5770563" y="2835275"/>
          <p14:tracePt t="9549" x="5645150" y="2808288"/>
          <p14:tracePt t="9555" x="5529263" y="2781300"/>
          <p14:tracePt t="9565" x="5413375" y="2755900"/>
          <p14:tracePt t="9573" x="5287963" y="2719388"/>
          <p14:tracePt t="9584" x="5243513" y="2701925"/>
          <p14:tracePt t="9586" x="5135563" y="2674938"/>
          <p14:tracePt t="9594" x="4975225" y="2611438"/>
          <p14:tracePt t="9602" x="4876800" y="2576513"/>
          <p14:tracePt t="9608" x="4778375" y="2532063"/>
          <p14:tracePt t="9617" x="4741863" y="2505075"/>
          <p14:tracePt t="9633" x="4660900" y="2460625"/>
          <p14:tracePt t="9634" x="4598988" y="2406650"/>
          <p14:tracePt t="9641" x="4545013" y="2362200"/>
          <p14:tracePt t="9651" x="4500563" y="2308225"/>
          <p14:tracePt t="9658" x="4473575" y="2254250"/>
          <p14:tracePt t="9667" x="4429125" y="2155825"/>
          <p14:tracePt t="9673" x="4419600" y="2074863"/>
          <p14:tracePt t="9683" x="4419600" y="2030413"/>
          <p14:tracePt t="9690" x="4419600" y="1949450"/>
          <p14:tracePt t="9700" x="4419600" y="1878013"/>
          <p14:tracePt t="9706" x="4419600" y="1806575"/>
          <p14:tracePt t="9713" x="4437063" y="1735138"/>
          <p14:tracePt t="9723" x="4464050" y="1673225"/>
          <p14:tracePt t="9732" x="4491038" y="1619250"/>
          <p14:tracePt t="9739" x="4527550" y="1565275"/>
          <p14:tracePt t="9748" x="4562475" y="1520825"/>
          <p14:tracePt t="9755" x="4608513" y="1476375"/>
          <p14:tracePt t="9765" x="4652963" y="1439863"/>
          <p14:tracePt t="9767" x="4706938" y="1404938"/>
          <p14:tracePt t="9776" x="4759325" y="1368425"/>
          <p14:tracePt t="9785" x="4857750" y="1306513"/>
          <p14:tracePt t="9794" x="4938713" y="1279525"/>
          <p14:tracePt t="9801" x="5019675" y="1252538"/>
          <p14:tracePt t="9810" x="5108575" y="1235075"/>
          <p14:tracePt t="9819" x="5199063" y="1225550"/>
          <p14:tracePt t="9828" x="5314950" y="1216025"/>
          <p14:tracePt t="9837" x="5430838" y="1216025"/>
          <p14:tracePt t="9844" x="5556250" y="1216025"/>
          <p14:tracePt t="9853" x="5681663" y="1216025"/>
          <p14:tracePt t="9858" x="5824538" y="1216025"/>
          <p14:tracePt t="9866" x="5976938" y="1243013"/>
          <p14:tracePt t="9874" x="6119813" y="1270000"/>
          <p14:tracePt t="9884" x="6254750" y="1306513"/>
          <p14:tracePt t="9894" x="6388100" y="1333500"/>
          <p14:tracePt t="9896" x="6451600" y="1350963"/>
          <p14:tracePt t="9905" x="6557963" y="1385888"/>
          <p14:tracePt t="9917" x="6648450" y="1431925"/>
          <p14:tracePt t="9918" x="6727825" y="1476375"/>
          <p14:tracePt t="9927" x="6808788" y="1520825"/>
          <p14:tracePt t="9935" x="6870700" y="1574800"/>
          <p14:tracePt t="9944" x="6924675" y="1628775"/>
          <p14:tracePt t="9954" x="7015163" y="1735138"/>
          <p14:tracePt t="9961" x="7059613" y="1798638"/>
          <p14:tracePt t="9970" x="7113588" y="1878013"/>
          <p14:tracePt t="9978" x="7131050" y="1922463"/>
          <p14:tracePt t="9981" x="7175500" y="2003425"/>
          <p14:tracePt t="9989" x="7202488" y="2074863"/>
          <p14:tracePt t="9999" x="7229475" y="2138363"/>
          <p14:tracePt t="10007" x="7246938" y="2200275"/>
          <p14:tracePt t="10019" x="7264400" y="2254250"/>
          <p14:tracePt t="10025" x="7264400" y="2271713"/>
          <p14:tracePt t="10029" x="7273925" y="2343150"/>
          <p14:tracePt t="10039" x="7283450" y="2370138"/>
          <p14:tracePt t="10046" x="7283450" y="2406650"/>
          <p14:tracePt t="10059" x="7283450" y="2441575"/>
          <p14:tracePt t="10061" x="7283450" y="2468563"/>
          <p14:tracePt t="10068" x="7273925" y="2495550"/>
          <p14:tracePt t="10077" x="7256463" y="2522538"/>
          <p14:tracePt t="10085" x="7239000" y="2559050"/>
          <p14:tracePt t="10093" x="7212013" y="2584450"/>
          <p14:tracePt t="10102" x="7185025" y="2630488"/>
          <p14:tracePt t="10114" x="7148513" y="2665413"/>
          <p14:tracePt t="10116" x="7121525" y="2701925"/>
          <p14:tracePt t="10123" x="7077075" y="2736850"/>
          <p14:tracePt t="10133" x="7050088" y="2773363"/>
          <p14:tracePt t="10140" x="7015163" y="2808288"/>
          <p14:tracePt t="10150" x="6978650" y="2835275"/>
          <p14:tracePt t="10157" x="6934200" y="2862263"/>
          <p14:tracePt t="10166" x="6897688" y="2889250"/>
          <p14:tracePt t="10173" x="6853238" y="2916238"/>
          <p14:tracePt t="10183" x="6799263" y="2933700"/>
          <p14:tracePt t="10191" x="6754813" y="2943225"/>
          <p14:tracePt t="10201" x="6692900" y="2951163"/>
          <p14:tracePt t="10213" x="6584950" y="2960688"/>
          <p14:tracePt t="10216" x="6513513" y="2960688"/>
          <p14:tracePt t="10223" x="6415088" y="2960688"/>
          <p14:tracePt t="10233" x="6307138" y="2925763"/>
          <p14:tracePt t="10235" x="6208713" y="2879725"/>
          <p14:tracePt t="10246" x="6092825" y="2827338"/>
          <p14:tracePt t="10253" x="5984875" y="2773363"/>
          <p14:tracePt t="10262" x="5932488" y="2736850"/>
          <p14:tracePt t="10271" x="5842000" y="2692400"/>
          <p14:tracePt t="10274" x="5770563" y="2647950"/>
          <p14:tracePt t="10283" x="5699125" y="2603500"/>
          <p14:tracePt t="10290" x="5645150" y="2566988"/>
          <p14:tracePt t="10300" x="5600700" y="2540000"/>
          <p14:tracePt t="10307" x="5556250" y="2505075"/>
          <p14:tracePt t="10318" x="5529263" y="2478088"/>
          <p14:tracePt t="10325" x="5494338" y="2451100"/>
          <p14:tracePt t="10335" x="5467350" y="2406650"/>
          <p14:tracePt t="10344" x="5440363" y="2362200"/>
          <p14:tracePt t="10346" x="5413375" y="2316163"/>
          <p14:tracePt t="10356" x="5386388" y="2271713"/>
          <p14:tracePt t="10365" x="5359400" y="2217738"/>
          <p14:tracePt t="10373" x="5341938" y="2182813"/>
          <p14:tracePt t="10382" x="5332413" y="2138363"/>
          <p14:tracePt t="10389" x="5314950" y="2101850"/>
          <p14:tracePt t="10399" x="5305425" y="2057400"/>
          <p14:tracePt t="10406" x="5297488" y="2012950"/>
          <p14:tracePt t="10418" x="5287963" y="1976438"/>
          <p14:tracePt t="10422" x="5278438" y="1941513"/>
          <p14:tracePt t="10425" x="5270500" y="1887538"/>
          <p14:tracePt t="10435" x="5270500" y="1860550"/>
          <p14:tracePt t="10442" x="5270500" y="1816100"/>
          <p14:tracePt t="10451" x="5270500" y="1779588"/>
          <p14:tracePt t="10457" x="5270500" y="1762125"/>
          <p14:tracePt t="10466" x="5270500" y="1708150"/>
          <p14:tracePt t="10473" x="5270500" y="1681163"/>
          <p14:tracePt t="10481" x="5270500" y="1646238"/>
          <p14:tracePt t="10491" x="5287963" y="1619250"/>
          <p14:tracePt t="10500" x="5305425" y="1582738"/>
          <p14:tracePt t="10507" x="5322888" y="1555750"/>
          <p14:tracePt t="10516" x="5349875" y="1511300"/>
          <p14:tracePt t="10521" x="5386388" y="1484313"/>
          <p14:tracePt t="10531" x="5421313" y="1449388"/>
          <p14:tracePt t="10539" x="5457825" y="1412875"/>
          <p14:tracePt t="10550" x="5502275" y="1377950"/>
          <p14:tracePt t="10557" x="5538788" y="1341438"/>
          <p14:tracePt t="10568" x="5592763" y="1314450"/>
          <p14:tracePt t="10571" x="5637213" y="1287463"/>
          <p14:tracePt t="10581" x="5681663" y="1252538"/>
          <p14:tracePt t="10589" x="5726113" y="1235075"/>
          <p14:tracePt t="10600" x="5780088" y="1216025"/>
          <p14:tracePt t="10601" x="5824538" y="1208088"/>
          <p14:tracePt t="10610" x="5868988" y="1198563"/>
          <p14:tracePt t="10620" x="5922963" y="1189038"/>
          <p14:tracePt t="10623" x="6003925" y="1189038"/>
          <p14:tracePt t="10633" x="6083300" y="1189038"/>
          <p14:tracePt t="10640" x="6164263" y="1189038"/>
          <p14:tracePt t="10648" x="6245225" y="1189038"/>
          <p14:tracePt t="10658" x="6334125" y="1208088"/>
          <p14:tracePt t="10666" x="6442075" y="1235075"/>
          <p14:tracePt t="10673" x="6557963" y="1279525"/>
          <p14:tracePt t="10683" x="6611938" y="1296988"/>
          <p14:tracePt t="10689" x="6700838" y="1333500"/>
          <p14:tracePt t="10699" x="6791325" y="1368425"/>
          <p14:tracePt t="10708" x="6870700" y="1404938"/>
          <p14:tracePt t="10718" x="6934200" y="1439863"/>
          <p14:tracePt t="10722" x="6996113" y="1484313"/>
          <p14:tracePt t="10734" x="7042150" y="1511300"/>
          <p14:tracePt t="10736" x="7077075" y="1555750"/>
          <p14:tracePt t="10747" x="7104063" y="1601788"/>
          <p14:tracePt t="10755" x="7131050" y="1646238"/>
          <p14:tracePt t="10759" x="7158038" y="1700213"/>
          <p14:tracePt t="10768" x="7185025" y="1762125"/>
          <p14:tracePt t="10777" x="7202488" y="1816100"/>
          <p14:tracePt t="10787" x="7212013" y="1870075"/>
          <p14:tracePt t="10794" x="7219950" y="1931988"/>
          <p14:tracePt t="10803" x="7229475" y="1985963"/>
          <p14:tracePt t="10813" x="7229475" y="2030413"/>
          <p14:tracePt t="10814" x="7229475" y="2047875"/>
          <p14:tracePt t="10823" x="7229475" y="2101850"/>
          <p14:tracePt t="10830" x="7229475" y="2138363"/>
          <p14:tracePt t="10839" x="7229475" y="2165350"/>
          <p14:tracePt t="10846" x="7219950" y="2192338"/>
          <p14:tracePt t="10856" x="7192963" y="2217738"/>
          <p14:tracePt t="10864" x="7175500" y="2244725"/>
          <p14:tracePt t="10872" x="7148513" y="2271713"/>
          <p14:tracePt t="10880" x="7121525" y="2298700"/>
          <p14:tracePt t="10888" x="7094538" y="2325688"/>
          <p14:tracePt t="10898" x="7059613" y="2343150"/>
          <p14:tracePt t="10905" x="7023100" y="2370138"/>
          <p14:tracePt t="10914" x="6996113" y="2397125"/>
          <p14:tracePt t="10916" x="6951663" y="2414588"/>
          <p14:tracePt t="10925" x="6916738" y="2433638"/>
          <p14:tracePt t="10934" x="6870700" y="2451100"/>
          <p14:tracePt t="10943" x="6826250" y="2468563"/>
          <p14:tracePt t="10950" x="6781800" y="2478088"/>
          <p14:tracePt t="10961" x="6737350" y="2486025"/>
          <p14:tracePt t="10970" x="6692900" y="2486025"/>
          <p14:tracePt t="10977" x="6638925" y="2495550"/>
          <p14:tracePt t="10980" x="6575425" y="2495550"/>
          <p14:tracePt t="10991" x="6523038" y="2495550"/>
          <p14:tracePt t="10997" x="6477000" y="2505075"/>
          <p14:tracePt t="11006" x="6415088" y="2505075"/>
          <p14:tracePt t="11014" x="6370638" y="2513013"/>
          <p14:tracePt t="11022" x="6316663" y="2513013"/>
          <p14:tracePt t="11029" x="6272213" y="2522538"/>
          <p14:tracePt t="11039" x="6227763" y="2522538"/>
          <p14:tracePt t="11047" x="6173788" y="2532063"/>
          <p14:tracePt t="11057" x="6129338" y="2532063"/>
          <p14:tracePt t="11066" x="6083300" y="2540000"/>
          <p14:tracePt t="11067" x="6030913" y="2549525"/>
          <p14:tracePt t="11077" x="5984875" y="2549525"/>
          <p14:tracePt t="11086" x="5932488" y="2549525"/>
          <p14:tracePt t="11096" x="5886450" y="2549525"/>
          <p14:tracePt t="11105" x="5834063" y="2549525"/>
          <p14:tracePt t="11113" x="5788025" y="2540000"/>
          <p14:tracePt t="11115" x="5735638" y="2532063"/>
          <p14:tracePt t="11124" x="5691188" y="2513013"/>
          <p14:tracePt t="11133" x="5637213" y="2495550"/>
          <p14:tracePt t="11142" x="5592763" y="2468563"/>
          <p14:tracePt t="11152" x="5556250" y="2441575"/>
          <p14:tracePt t="11160" x="5511800" y="2414588"/>
          <p14:tracePt t="11163" x="5475288" y="2379663"/>
          <p14:tracePt t="11174" x="5440363" y="2352675"/>
          <p14:tracePt t="11183" x="5413375" y="2325688"/>
          <p14:tracePt t="11189" x="5386388" y="2281238"/>
          <p14:tracePt t="11199" x="5359400" y="2254250"/>
          <p14:tracePt t="11206" x="5349875" y="2236788"/>
          <p14:tracePt t="11211" x="5332413" y="2209800"/>
          <p14:tracePt t="11221" x="5314950" y="2182813"/>
          <p14:tracePt t="11228" x="5305425" y="2155825"/>
          <p14:tracePt t="11237" x="5297488" y="2138363"/>
          <p14:tracePt t="11249" x="5278438" y="2093913"/>
          <p14:tracePt t="11250" x="5278438" y="2084388"/>
          <p14:tracePt t="11258" x="5270500" y="2047875"/>
          <p14:tracePt t="11267" x="5270500" y="2020888"/>
          <p14:tracePt t="11274" x="5270500" y="1985963"/>
          <p14:tracePt t="11284" x="5270500" y="1949450"/>
          <p14:tracePt t="11290" x="5270500" y="1870075"/>
          <p14:tracePt t="11299" x="5270500" y="1798638"/>
          <p14:tracePt t="11307" x="5287963" y="1727200"/>
          <p14:tracePt t="11316" x="5305425" y="1681163"/>
          <p14:tracePt t="11323" x="5332413" y="1609725"/>
          <p14:tracePt t="11332" x="5386388" y="1484313"/>
          <p14:tracePt t="11339" x="5413375" y="1439863"/>
          <p14:tracePt t="11350" x="5448300" y="1358900"/>
          <p14:tracePt t="11358" x="5484813" y="1296988"/>
          <p14:tracePt t="11361" x="5538788" y="1243013"/>
          <p14:tracePt t="11371" x="5583238" y="1189038"/>
          <p14:tracePt t="11380" x="5637213" y="1154113"/>
          <p14:tracePt t="11389" x="5743575" y="1090613"/>
          <p14:tracePt t="11398" x="5780088" y="1082675"/>
          <p14:tracePt t="11406" x="5886450" y="1055688"/>
          <p14:tracePt t="11416" x="5984875" y="1046163"/>
          <p14:tracePt t="11418" x="6083300" y="1046163"/>
          <p14:tracePt t="11424" x="6181725" y="1046163"/>
          <p14:tracePt t="11435" x="6280150" y="1046163"/>
          <p14:tracePt t="11441" x="6388100" y="1082675"/>
          <p14:tracePt t="11451" x="6503988" y="1136650"/>
          <p14:tracePt t="11457" x="6602413" y="1198563"/>
          <p14:tracePt t="11467" x="6648450" y="1235075"/>
          <p14:tracePt t="11474" x="6746875" y="1296988"/>
          <p14:tracePt t="11484" x="6826250" y="1368425"/>
          <p14:tracePt t="11491" x="6897688" y="1431925"/>
          <p14:tracePt t="11502" x="6961188" y="1493838"/>
          <p14:tracePt t="11512" x="7032625" y="1555750"/>
          <p14:tracePt t="11514" x="7077075" y="1628775"/>
          <p14:tracePt t="11522" x="7121525" y="1690688"/>
          <p14:tracePt t="11532" x="7158038" y="1752600"/>
          <p14:tracePt t="11539" x="7192963" y="1806575"/>
          <p14:tracePt t="11549" x="7219950" y="1870075"/>
          <p14:tracePt t="11551" x="7246938" y="1941513"/>
          <p14:tracePt t="11560" x="7273925" y="2012950"/>
          <p14:tracePt t="11569" x="7283450" y="2084388"/>
          <p14:tracePt t="11577" x="7300913" y="2165350"/>
          <p14:tracePt t="11586" x="7318375" y="2227263"/>
          <p14:tracePt t="11593" x="7327900" y="2298700"/>
          <p14:tracePt t="11601" x="7327900" y="2362200"/>
          <p14:tracePt t="11609" x="7337425" y="2433638"/>
          <p14:tracePt t="11618" x="7337425" y="2486025"/>
          <p14:tracePt t="11624" x="7337425" y="2540000"/>
          <p14:tracePt t="11635" x="7337425" y="2593975"/>
          <p14:tracePt t="11649" x="7327900" y="2638425"/>
          <p14:tracePt t="11650" x="7310438" y="2682875"/>
          <p14:tracePt t="11659" x="7283450" y="2736850"/>
          <p14:tracePt t="11667" x="7256463" y="2773363"/>
          <p14:tracePt t="11674" x="7219950" y="2808288"/>
          <p14:tracePt t="11685" x="7192963" y="2844800"/>
          <p14:tracePt t="11688" x="7175500" y="2862263"/>
          <p14:tracePt t="11698" x="7148513" y="2889250"/>
          <p14:tracePt t="11705" x="7131050" y="2906713"/>
          <p14:tracePt t="11714" x="7104063" y="2925763"/>
          <p14:tracePt t="11723" x="7086600" y="2943225"/>
          <p14:tracePt t="11726" x="7067550" y="2960688"/>
          <p14:tracePt t="11736" x="7050088" y="2970213"/>
          <p14:tracePt t="11744" x="7042150" y="2970213"/>
          <p14:tracePt t="11753" x="7023100" y="2978150"/>
          <p14:tracePt t="11757" x="7015163" y="2978150"/>
          <p14:tracePt t="11765" x="6988175" y="2978150"/>
          <p14:tracePt t="11773" x="6961188" y="2978150"/>
          <p14:tracePt t="13871" x="6943725" y="2978150"/>
          <p14:tracePt t="13893" x="6924675" y="2960688"/>
          <p14:tracePt t="13895" x="6889750" y="2943225"/>
          <p14:tracePt t="13896" x="6818313" y="2898775"/>
          <p14:tracePt t="13906" x="6754813" y="2862263"/>
          <p14:tracePt t="13917" x="6683375" y="2827338"/>
          <p14:tracePt t="13923" x="6602413" y="2773363"/>
          <p14:tracePt t="13933" x="6496050" y="2709863"/>
          <p14:tracePt t="13942" x="6397625" y="2665413"/>
          <p14:tracePt t="13952" x="6289675" y="2603500"/>
          <p14:tracePt t="13956" x="6191250" y="2540000"/>
          <p14:tracePt t="13965" x="6083300" y="2486025"/>
          <p14:tracePt t="13974" x="5967413" y="2424113"/>
          <p14:tracePt t="13976" x="5842000" y="2352675"/>
          <p14:tracePt t="13988" x="5716588" y="2281238"/>
          <p14:tracePt t="13991" x="5573713" y="2200275"/>
          <p14:tracePt t="14001" x="5314950" y="2066925"/>
          <p14:tracePt t="14008" x="5233988" y="2020888"/>
          <p14:tracePt t="14018" x="5081588" y="1941513"/>
          <p14:tracePt t="14025" x="4921250" y="1878013"/>
          <p14:tracePt t="14032" x="4751388" y="1816100"/>
          <p14:tracePt t="14040" x="4589463" y="1752600"/>
          <p14:tracePt t="14050" x="4437063" y="1717675"/>
          <p14:tracePt t="14056" x="4286250" y="1681163"/>
          <p14:tracePt t="14063" x="4116388" y="1654175"/>
          <p14:tracePt t="14073" x="3944938" y="1646238"/>
          <p14:tracePt t="14084" x="3784600" y="1628775"/>
          <p14:tracePt t="14090" x="3605213" y="1628775"/>
          <p14:tracePt t="14094" x="3435350" y="1628775"/>
          <p14:tracePt t="14103" x="3363913" y="1628775"/>
          <p14:tracePt t="14111" x="3149600" y="1628775"/>
          <p14:tracePt t="14119" x="3086100" y="1628775"/>
          <p14:tracePt t="14127" x="2979738" y="1646238"/>
          <p14:tracePt t="14135" x="2889250" y="1663700"/>
          <p14:tracePt t="14142" x="2817813" y="1681163"/>
          <p14:tracePt t="14153" x="2790825" y="1700213"/>
          <p14:tracePt t="14161" x="2746375" y="1717675"/>
          <p14:tracePt t="14169" x="2711450" y="1727200"/>
          <p14:tracePt t="14179" x="2684463" y="1744663"/>
          <p14:tracePt t="14182" x="2667000" y="1752600"/>
          <p14:tracePt t="14190" x="2647950" y="1752600"/>
          <p14:tracePt t="14200" x="2640013" y="1762125"/>
          <p14:tracePt t="14206" x="2630488" y="1762125"/>
          <p14:tracePt t="14450" x="2620963" y="1762125"/>
          <p14:tracePt t="14459" x="2603500" y="1752600"/>
          <p14:tracePt t="14466" x="2593975" y="1752600"/>
          <p14:tracePt t="14474" x="2586038" y="1735138"/>
          <p14:tracePt t="14483" x="2549525" y="1717675"/>
          <p14:tracePt t="14491" x="2522538" y="1690688"/>
          <p14:tracePt t="14500" x="2487613" y="1654175"/>
          <p14:tracePt t="14509" x="2460625" y="1619250"/>
          <p14:tracePt t="14516" x="2424113" y="1582738"/>
          <p14:tracePt t="14525" x="2397125" y="1547813"/>
          <p14:tracePt t="14533" x="2362200" y="1503363"/>
          <p14:tracePt t="14541" x="2325688" y="1476375"/>
          <p14:tracePt t="14550" x="2298700" y="1439863"/>
          <p14:tracePt t="14555" x="2281238" y="1431925"/>
          <p14:tracePt t="14564" x="2254250" y="1404938"/>
          <p14:tracePt t="14573" x="2236788" y="1385888"/>
          <p14:tracePt t="14585" x="2219325" y="1377950"/>
          <p14:tracePt t="14588" x="2209800" y="1358900"/>
          <p14:tracePt t="14597" x="2200275" y="1358900"/>
          <p14:tracePt t="14603" x="2182813" y="1350963"/>
          <p14:tracePt t="14613" x="2182813" y="1341438"/>
          <p14:tracePt t="14621" x="2174875" y="1341438"/>
          <p14:tracePt t="14628" x="2165350" y="1333500"/>
          <p14:tracePt t="14645" x="2155825" y="1333500"/>
          <p14:tracePt t="14658" x="2147888" y="1323975"/>
          <p14:tracePt t="14680" x="2138363" y="1323975"/>
          <p14:tracePt t="14696" x="2128838" y="1323975"/>
          <p14:tracePt t="14722" x="2120900" y="1323975"/>
          <p14:tracePt t="14738" x="2111375" y="1323975"/>
          <p14:tracePt t="14747" x="2101850" y="1323975"/>
          <p14:tracePt t="14755" x="2084388" y="1323975"/>
          <p14:tracePt t="14761" x="2076450" y="1323975"/>
          <p14:tracePt t="14769" x="2049463" y="1333500"/>
          <p14:tracePt t="14777" x="2022475" y="1333500"/>
          <p14:tracePt t="14786" x="1995488" y="1333500"/>
          <p14:tracePt t="14792" x="1968500" y="1333500"/>
          <p14:tracePt t="14800" x="1931988" y="1333500"/>
          <p14:tracePt t="14809" x="1897063" y="1333500"/>
          <p14:tracePt t="14816" x="1860550" y="1333500"/>
          <p14:tracePt t="14823" x="1825625" y="1333500"/>
          <p14:tracePt t="14832" x="1798638" y="1333500"/>
          <p14:tracePt t="14840" x="1762125" y="1333500"/>
          <p14:tracePt t="14848" x="1735138" y="1323975"/>
          <p14:tracePt t="14856" x="1700213" y="1323975"/>
          <p14:tracePt t="14865" x="1663700" y="1314450"/>
          <p14:tracePt t="14874" x="1636713" y="1314450"/>
          <p14:tracePt t="14882" x="1619250" y="1306513"/>
          <p14:tracePt t="14889" x="1592263" y="1306513"/>
          <p14:tracePt t="14897" x="1565275" y="1306513"/>
          <p14:tracePt t="14906" x="1538288" y="1306513"/>
          <p14:tracePt t="14913" x="1520825" y="1306513"/>
          <p14:tracePt t="14921" x="1503363" y="1306513"/>
          <p14:tracePt t="14928" x="1485900" y="1306513"/>
          <p14:tracePt t="14938" x="1476375" y="1306513"/>
          <p14:tracePt t="14945" x="1466850" y="1306513"/>
          <p14:tracePt t="14955" x="1449388" y="1306513"/>
          <p14:tracePt t="15243" x="1431925" y="1306513"/>
          <p14:tracePt t="15251" x="1404938" y="1296988"/>
          <p14:tracePt t="15259" x="1377950" y="1279525"/>
          <p14:tracePt t="15268" x="1350963" y="1262063"/>
          <p14:tracePt t="15276" x="1323975" y="1235075"/>
          <p14:tracePt t="15284" x="1296988" y="1208088"/>
          <p14:tracePt t="15292" x="1252538" y="1163638"/>
          <p14:tracePt t="15299" x="1198563" y="1117600"/>
          <p14:tracePt t="15307" x="1144588" y="1082675"/>
          <p14:tracePt t="15317" x="1092200" y="1046163"/>
          <p14:tracePt t="15325" x="1046163" y="1011238"/>
          <p14:tracePt t="15333" x="1028700" y="1001713"/>
          <p14:tracePt t="15343" x="984250" y="974725"/>
          <p14:tracePt t="15352" x="957263" y="957263"/>
          <p14:tracePt t="15361" x="930275" y="939800"/>
          <p14:tracePt t="15364" x="903288" y="939800"/>
          <p14:tracePt t="15373" x="895350" y="930275"/>
          <p14:tracePt t="15382" x="876300" y="920750"/>
          <p14:tracePt t="15388" x="858838" y="920750"/>
          <p14:tracePt t="15396" x="849313" y="912813"/>
          <p14:tracePt t="15404" x="841375" y="912813"/>
          <p14:tracePt t="15411" x="831850" y="903288"/>
          <p14:tracePt t="15425" x="814388" y="903288"/>
          <p14:tracePt t="15427" x="804863" y="903288"/>
          <p14:tracePt t="15437" x="796925" y="893763"/>
          <p14:tracePt t="15447" x="777875" y="893763"/>
          <p14:tracePt t="15458" x="760413" y="885825"/>
          <p14:tracePt t="15460" x="742950" y="885825"/>
          <p14:tracePt t="15467" x="725488" y="876300"/>
          <p14:tracePt t="15474" x="706438" y="876300"/>
          <p14:tracePt t="15483" x="688975" y="876300"/>
          <p14:tracePt t="15489" x="671513" y="876300"/>
          <p14:tracePt t="15499" x="661988" y="876300"/>
          <p14:tracePt t="15507" x="644525" y="876300"/>
          <p14:tracePt t="15516" x="635000" y="876300"/>
          <p14:tracePt t="15524" x="617538" y="876300"/>
          <p14:tracePt t="15532" x="608013" y="876300"/>
          <p14:tracePt t="15539" x="600075" y="876300"/>
          <p14:tracePt t="15548" x="590550" y="876300"/>
          <p14:tracePt t="15556" x="573088" y="876300"/>
          <p14:tracePt t="15563" x="563563" y="876300"/>
          <p14:tracePt t="15571" x="546100" y="876300"/>
          <p14:tracePt t="15581" x="536575" y="876300"/>
          <p14:tracePt t="15588" x="519113" y="876300"/>
          <p14:tracePt t="15595" x="501650" y="876300"/>
          <p14:tracePt t="15605" x="492125" y="885825"/>
          <p14:tracePt t="15615" x="474663" y="885825"/>
          <p14:tracePt t="15622" x="455613" y="893763"/>
          <p14:tracePt t="15630" x="438150" y="893763"/>
          <p14:tracePt t="15639" x="420688" y="893763"/>
          <p14:tracePt t="15641" x="403225" y="903288"/>
          <p14:tracePt t="15650" x="393700" y="903288"/>
          <p14:tracePt t="15660" x="376238" y="903288"/>
          <p14:tracePt t="15671" x="366713" y="912813"/>
          <p14:tracePt t="15673" x="357188" y="912813"/>
          <p14:tracePt t="15682" x="339725" y="920750"/>
          <p14:tracePt t="15689" x="331788" y="920750"/>
          <p14:tracePt t="15697" x="322263" y="920750"/>
          <p14:tracePt t="15706" x="322263" y="930275"/>
          <p14:tracePt t="15713" x="312738" y="930275"/>
          <p14:tracePt t="15722" x="304800" y="930275"/>
          <p14:tracePt t="15729" x="295275" y="930275"/>
          <p14:tracePt t="15744" x="285750" y="930275"/>
          <p14:tracePt t="15771" x="277813" y="930275"/>
          <p14:tracePt t="15778" x="277813" y="939800"/>
          <p14:tracePt t="15926" x="277813" y="947738"/>
          <p14:tracePt t="15957" x="277813" y="957263"/>
          <p14:tracePt t="15973" x="268288" y="957263"/>
          <p14:tracePt t="15989" x="268288" y="966788"/>
          <p14:tracePt t="16030" x="258763" y="966788"/>
          <p14:tracePt t="16124" x="268288" y="974725"/>
          <p14:tracePt t="16132" x="277813" y="974725"/>
          <p14:tracePt t="16147" x="285750" y="974725"/>
          <p14:tracePt t="16156" x="295275" y="974725"/>
          <p14:tracePt t="16163" x="312738" y="974725"/>
          <p14:tracePt t="16173" x="331788" y="974725"/>
          <p14:tracePt t="16179" x="339725" y="974725"/>
          <p14:tracePt t="16189" x="357188" y="974725"/>
          <p14:tracePt t="16195" x="384175" y="974725"/>
          <p14:tracePt t="16204" x="411163" y="974725"/>
          <p14:tracePt t="16211" x="438150" y="974725"/>
          <p14:tracePt t="16219" x="465138" y="984250"/>
          <p14:tracePt t="16227" x="509588" y="984250"/>
          <p14:tracePt t="16235" x="554038" y="984250"/>
          <p14:tracePt t="16243" x="600075" y="992188"/>
          <p14:tracePt t="16252" x="698500" y="1011238"/>
          <p14:tracePt t="16258" x="760413" y="1028700"/>
          <p14:tracePt t="16267" x="814388" y="1038225"/>
          <p14:tracePt t="16275" x="876300" y="1055688"/>
          <p14:tracePt t="16286" x="966788" y="1073150"/>
          <p14:tracePt t="16292" x="1109663" y="1109663"/>
          <p14:tracePt t="16301" x="1208088" y="1127125"/>
          <p14:tracePt t="16308" x="1252538" y="1144588"/>
          <p14:tracePt t="16318" x="1341438" y="1163638"/>
          <p14:tracePt t="16326" x="1422400" y="1181100"/>
          <p14:tracePt t="16335" x="1503363" y="1198563"/>
          <p14:tracePt t="16346" x="1574800" y="1216025"/>
          <p14:tracePt t="16348" x="1646238" y="1243013"/>
          <p14:tracePt t="16357" x="1717675" y="1270000"/>
          <p14:tracePt t="16367" x="1781175" y="1287463"/>
          <p14:tracePt t="16373" x="1833563" y="1314450"/>
          <p14:tracePt t="16384" x="1879600" y="1333500"/>
          <p14:tracePt t="16391" x="1924050" y="1358900"/>
          <p14:tracePt t="16393" x="1968500" y="1385888"/>
          <p14:tracePt t="16403" x="2003425" y="1404938"/>
          <p14:tracePt t="16414" x="2022475" y="1412875"/>
          <p14:tracePt t="16422" x="2076450" y="1449388"/>
          <p14:tracePt t="16432" x="2084388" y="1457325"/>
          <p14:tracePt t="16434" x="2111375" y="1476375"/>
          <p14:tracePt t="16444" x="2138363" y="1493838"/>
          <p14:tracePt t="16457" x="2165350" y="1520825"/>
          <p14:tracePt t="16460" x="2174875" y="1530350"/>
          <p14:tracePt t="16469" x="2209800" y="1555750"/>
          <p14:tracePt t="16479" x="2236788" y="1574800"/>
          <p14:tracePt t="16486" x="2263775" y="1592263"/>
          <p14:tracePt t="16494" x="2290763" y="1609725"/>
          <p14:tracePt t="16499" x="2325688" y="1628775"/>
          <p14:tracePt t="16506" x="2352675" y="1654175"/>
          <p14:tracePt t="16517" x="2371725" y="1654175"/>
          <p14:tracePt t="16523" x="2389188" y="1673225"/>
          <p14:tracePt t="16532" x="2406650" y="1681163"/>
          <p14:tracePt t="16539" x="2424113" y="1690688"/>
          <p14:tracePt t="16550" x="2433638" y="1700213"/>
          <p14:tracePt t="16556" x="2443163" y="1700213"/>
          <p14:tracePt t="16571" x="2451100" y="1708150"/>
          <p14:tracePt t="17218" x="2451100" y="1727200"/>
          <p14:tracePt t="17226" x="2451100" y="1752600"/>
          <p14:tracePt t="17234" x="2451100" y="1779588"/>
          <p14:tracePt t="17242" x="2451100" y="1798638"/>
          <p14:tracePt t="17250" x="2451100" y="1843088"/>
          <p14:tracePt t="17257" x="2451100" y="1870075"/>
          <p14:tracePt t="17266" x="2451100" y="1887538"/>
          <p14:tracePt t="17275" x="2451100" y="1941513"/>
          <p14:tracePt t="17281" x="2460625" y="1968500"/>
          <p14:tracePt t="17289" x="2470150" y="2003425"/>
          <p14:tracePt t="17298" x="2478088" y="2030413"/>
          <p14:tracePt t="17306" x="2487613" y="2066925"/>
          <p14:tracePt t="17314" x="2495550" y="2101850"/>
          <p14:tracePt t="17323" x="2495550" y="2138363"/>
          <p14:tracePt t="17329" x="2505075" y="2173288"/>
          <p14:tracePt t="17339" x="2505075" y="2182813"/>
          <p14:tracePt t="17346" x="2514600" y="2217738"/>
          <p14:tracePt t="17355" x="2514600" y="2244725"/>
          <p14:tracePt t="17361" x="2514600" y="2290763"/>
          <p14:tracePt t="17371" x="2514600" y="2308225"/>
          <p14:tracePt t="17378" x="2514600" y="2343150"/>
          <p14:tracePt t="17388" x="2514600" y="2370138"/>
          <p14:tracePt t="17394" x="2514600" y="2387600"/>
          <p14:tracePt t="17405" x="2514600" y="2406650"/>
          <p14:tracePt t="17414" x="2505075" y="2433638"/>
          <p14:tracePt t="17423" x="2495550" y="2460625"/>
          <p14:tracePt t="17425" x="2495550" y="2486025"/>
          <p14:tracePt t="17433" x="2487613" y="2505075"/>
          <p14:tracePt t="17440" x="2478088" y="2540000"/>
          <p14:tracePt t="17450" x="2478088" y="2566988"/>
          <p14:tracePt t="17460" x="2478088" y="2593975"/>
          <p14:tracePt t="17467" x="2470150" y="2620963"/>
          <p14:tracePt t="17476" x="2470150" y="2647950"/>
          <p14:tracePt t="17484" x="2460625" y="2674938"/>
          <p14:tracePt t="17493" x="2460625" y="2701925"/>
          <p14:tracePt t="17500" x="2451100" y="2736850"/>
          <p14:tracePt t="17510" x="2451100" y="2763838"/>
          <p14:tracePt t="17519" x="2451100" y="2790825"/>
          <p14:tracePt t="17522" x="2451100" y="2827338"/>
          <p14:tracePt t="17529" x="2451100" y="2844800"/>
          <p14:tracePt t="17538" x="2443163" y="2889250"/>
          <p14:tracePt t="17547" x="2443163" y="2925763"/>
          <p14:tracePt t="17554" x="2433638" y="2951163"/>
          <p14:tracePt t="17561" x="2433638" y="2978150"/>
          <p14:tracePt t="17570" x="2424113" y="3024188"/>
          <p14:tracePt t="17578" x="2424113" y="3049588"/>
          <p14:tracePt t="17588" x="2416175" y="3095625"/>
          <p14:tracePt t="17597" x="2406650" y="3140075"/>
          <p14:tracePt t="17599" x="2397125" y="3175000"/>
          <p14:tracePt t="17607" x="2397125" y="3221038"/>
          <p14:tracePt t="17616" x="2389188" y="3273425"/>
          <p14:tracePt t="17623" x="2379663" y="3327400"/>
          <p14:tracePt t="17632" x="2371725" y="3371850"/>
          <p14:tracePt t="17640" x="2371725" y="3425825"/>
          <p14:tracePt t="17648" x="2362200" y="3470275"/>
          <p14:tracePt t="17656" x="2352675" y="3506788"/>
          <p14:tracePt t="17665" x="2352675" y="3551238"/>
          <p14:tracePt t="17674" x="2344738" y="3595688"/>
          <p14:tracePt t="17688" x="2335213" y="3640138"/>
          <p14:tracePt t="17690" x="2335213" y="3676650"/>
          <p14:tracePt t="17698" x="2325688" y="3721100"/>
          <p14:tracePt t="17704" x="2317750" y="3757613"/>
          <p14:tracePt t="17715" x="2308225" y="3802063"/>
          <p14:tracePt t="17722" x="2308225" y="3846513"/>
          <p14:tracePt t="17731" x="2298700" y="3890963"/>
          <p14:tracePt t="17738" x="2290763" y="3935413"/>
          <p14:tracePt t="17742" x="2290763" y="3971925"/>
          <p14:tracePt t="17751" x="2281238" y="4016375"/>
          <p14:tracePt t="17757" x="2281238" y="4060825"/>
          <p14:tracePt t="17766" x="2281238" y="4105275"/>
          <p14:tracePt t="17774" x="2281238" y="4132263"/>
          <p14:tracePt t="17782" x="2273300" y="4159250"/>
          <p14:tracePt t="17790" x="2273300" y="4186238"/>
          <p14:tracePt t="17798" x="2273300" y="4213225"/>
          <p14:tracePt t="17808" x="2273300" y="4230688"/>
          <p14:tracePt t="17815" x="2273300" y="4249738"/>
          <p14:tracePt t="17823" x="2273300" y="4257675"/>
          <p14:tracePt t="17845" x="2273300" y="4267200"/>
          <p14:tracePt t="17901" x="2263775" y="4257675"/>
          <p14:tracePt t="17909" x="2263775" y="4240213"/>
          <p14:tracePt t="17917" x="2246313" y="4222750"/>
          <p14:tracePt t="17924" x="2236788" y="4186238"/>
          <p14:tracePt t="17932" x="2227263" y="4151313"/>
          <p14:tracePt t="17940" x="2219325" y="4105275"/>
          <p14:tracePt t="17949" x="2192338" y="4006850"/>
          <p14:tracePt t="17956" x="2182813" y="3917950"/>
          <p14:tracePt t="17966" x="2174875" y="3802063"/>
          <p14:tracePt t="17973" x="2165350" y="3667125"/>
          <p14:tracePt t="17982" x="2165350" y="3541713"/>
          <p14:tracePt t="17989" x="2165350" y="3398838"/>
          <p14:tracePt t="17997" x="2165350" y="3336925"/>
          <p14:tracePt t="18005" x="2165350" y="3228975"/>
          <p14:tracePt t="18013" x="2165350" y="3130550"/>
          <p14:tracePt t="18022" x="2174875" y="3041650"/>
          <p14:tracePt t="18032" x="2174875" y="2960688"/>
          <p14:tracePt t="18039" x="2182813" y="2898775"/>
          <p14:tracePt t="18050" x="2182813" y="2817813"/>
          <p14:tracePt t="18055" x="2192338" y="2736850"/>
          <p14:tracePt t="18065" x="2192338" y="2620963"/>
          <p14:tracePt t="18068" x="2192338" y="2532063"/>
          <p14:tracePt t="18076" x="2200275" y="2424113"/>
          <p14:tracePt t="18088" x="2209800" y="2308225"/>
          <p14:tracePt t="18098" x="2209800" y="2192338"/>
          <p14:tracePt t="18099" x="2209800" y="2128838"/>
          <p14:tracePt t="18107" x="2219325" y="2020888"/>
          <p14:tracePt t="18115" x="2219325" y="1922463"/>
          <p14:tracePt t="18122" x="2227263" y="1843088"/>
          <p14:tracePt t="18132" x="2236788" y="1806575"/>
          <p14:tracePt t="18140" x="2236788" y="1744663"/>
          <p14:tracePt t="18148" x="2246313" y="1700213"/>
          <p14:tracePt t="18156" x="2246313" y="1663700"/>
          <p14:tracePt t="18165" x="2254250" y="1628775"/>
          <p14:tracePt t="18172" x="2254250" y="1601788"/>
          <p14:tracePt t="18181" x="2254250" y="1555750"/>
          <p14:tracePt t="18189" x="2263775" y="1530350"/>
          <p14:tracePt t="18198" x="2263775" y="1503363"/>
          <p14:tracePt t="18205" x="2273300" y="1466850"/>
          <p14:tracePt t="18217" x="2273300" y="1422400"/>
          <p14:tracePt t="18219" x="2281238" y="1385888"/>
          <p14:tracePt t="18226" x="2281238" y="1341438"/>
          <p14:tracePt t="18234" x="2290763" y="1306513"/>
          <p14:tracePt t="18243" x="2290763" y="1287463"/>
          <p14:tracePt t="18250" x="2308225" y="1225550"/>
          <p14:tracePt t="18257" x="2308225" y="1216025"/>
          <p14:tracePt t="18266" x="2317750" y="1189038"/>
          <p14:tracePt t="18273" x="2325688" y="1171575"/>
          <p14:tracePt t="18285" x="2335213" y="1144588"/>
          <p14:tracePt t="18291" x="2344738" y="1127125"/>
          <p14:tracePt t="18300" x="2344738" y="1117600"/>
          <p14:tracePt t="18307" x="2352675" y="1100138"/>
          <p14:tracePt t="18318" x="2362200" y="1082675"/>
          <p14:tracePt t="18325" x="2371725" y="1073150"/>
          <p14:tracePt t="18334" x="2379663" y="1065213"/>
          <p14:tracePt t="18338" x="2389188" y="1046163"/>
          <p14:tracePt t="18349" x="2397125" y="1038225"/>
          <p14:tracePt t="18355" x="2406650" y="1028700"/>
          <p14:tracePt t="18365" x="2416175" y="1019175"/>
          <p14:tracePt t="18372" x="2433638" y="1011238"/>
          <p14:tracePt t="18383" x="2443163" y="1011238"/>
          <p14:tracePt t="18384" x="2451100" y="1001713"/>
          <p14:tracePt t="18392" x="2460625" y="1001713"/>
          <p14:tracePt t="18400" x="2478088" y="992188"/>
          <p14:tracePt t="18409" x="2487613" y="992188"/>
          <p14:tracePt t="18417" x="2495550" y="992188"/>
          <p14:tracePt t="18423" x="2505075" y="992188"/>
          <p14:tracePt t="18431" x="2514600" y="992188"/>
          <p14:tracePt t="18440" x="2522538" y="992188"/>
          <p14:tracePt t="18448" x="2532063" y="1001713"/>
          <p14:tracePt t="18459" x="2541588" y="1019175"/>
          <p14:tracePt t="18467" x="2549525" y="1038225"/>
          <p14:tracePt t="18475" x="2559050" y="1055688"/>
          <p14:tracePt t="18484" x="2568575" y="1082675"/>
          <p14:tracePt t="18490" x="2568575" y="1100138"/>
          <p14:tracePt t="18500" x="2576513" y="1117600"/>
          <p14:tracePt t="18506" x="2586038" y="1144588"/>
          <p14:tracePt t="18517" x="2593975" y="1171575"/>
          <p14:tracePt t="18526" x="2603500" y="1208088"/>
          <p14:tracePt t="18529" x="2620963" y="1235075"/>
          <p14:tracePt t="18538" x="2630488" y="1262063"/>
          <p14:tracePt t="18548" x="2630488" y="1270000"/>
          <p14:tracePt t="18551" x="2647950" y="1287463"/>
          <p14:tracePt t="18559" x="2667000" y="1333500"/>
          <p14:tracePt t="18568" x="2667000" y="1358900"/>
          <p14:tracePt t="18576" x="2684463" y="1385888"/>
          <p14:tracePt t="18585" x="2684463" y="1412875"/>
          <p14:tracePt t="18593" x="2692400" y="1439863"/>
          <p14:tracePt t="18602" x="2692400" y="1466850"/>
          <p14:tracePt t="18610" x="2692400" y="1511300"/>
          <p14:tracePt t="18614" x="2692400" y="1538288"/>
          <p14:tracePt t="18623" x="2692400" y="1582738"/>
          <p14:tracePt t="18630" x="2692400" y="1628775"/>
          <p14:tracePt t="18638" x="2692400" y="1663700"/>
          <p14:tracePt t="18646" x="2684463" y="1700213"/>
          <p14:tracePt t="18656" x="2674938" y="1727200"/>
          <p14:tracePt t="18664" x="2667000" y="1762125"/>
          <p14:tracePt t="18673" x="2657475" y="1816100"/>
          <p14:tracePt t="18684" x="2647950" y="1843088"/>
          <p14:tracePt t="18686" x="2640013" y="1887538"/>
          <p14:tracePt t="18694" x="2640013" y="1914525"/>
          <p14:tracePt t="18702" x="2630488" y="1958975"/>
          <p14:tracePt t="18711" x="2620963" y="2012950"/>
          <p14:tracePt t="18718" x="2620963" y="2057400"/>
          <p14:tracePt t="18726" x="2613025" y="2111375"/>
          <p14:tracePt t="18735" x="2603500" y="2173288"/>
          <p14:tracePt t="18743" x="2593975" y="2281238"/>
          <p14:tracePt t="18751" x="2586038" y="2362200"/>
          <p14:tracePt t="18759" x="2586038" y="2406650"/>
          <p14:tracePt t="18767" x="2568575" y="2495550"/>
          <p14:tracePt t="18777" x="2559050" y="2566988"/>
          <p14:tracePt t="18785" x="2549525" y="2657475"/>
          <p14:tracePt t="18797" x="2541588" y="2736850"/>
          <p14:tracePt t="18798" x="2522538" y="2827338"/>
          <p14:tracePt t="18806" x="2505075" y="2906713"/>
          <p14:tracePt t="18817" x="2495550" y="2978150"/>
          <p14:tracePt t="18823" x="2487613" y="3032125"/>
          <p14:tracePt t="18833" x="2470150" y="3095625"/>
          <p14:tracePt t="18840" x="2460625" y="3148013"/>
          <p14:tracePt t="18852" x="2451100" y="3201988"/>
          <p14:tracePt t="18855" x="2443163" y="3255963"/>
          <p14:tracePt t="18865" x="2443163" y="3309938"/>
          <p14:tracePt t="18872" x="2433638" y="3354388"/>
          <p14:tracePt t="18883" x="2424113" y="3408363"/>
          <p14:tracePt t="18885" x="2424113" y="3452813"/>
          <p14:tracePt t="18893" x="2424113" y="3497263"/>
          <p14:tracePt t="18900" x="2424113" y="3541713"/>
          <p14:tracePt t="18909" x="2416175" y="3587750"/>
          <p14:tracePt t="18917" x="2416175" y="3632200"/>
          <p14:tracePt t="18924" x="2416175" y="3676650"/>
          <p14:tracePt t="18931" x="2416175" y="3694113"/>
          <p14:tracePt t="18940" x="2416175" y="3730625"/>
          <p14:tracePt t="18948" x="2406650" y="3757613"/>
          <p14:tracePt t="18957" x="2406650" y="3784600"/>
          <p14:tracePt t="18964" x="2406650" y="3792538"/>
          <p14:tracePt t="18973" x="2397125" y="3810000"/>
          <p14:tracePt t="18981" x="2397125" y="3819525"/>
          <p14:tracePt t="18989" x="2379663" y="3819525"/>
          <p14:tracePt t="18996" x="2362200" y="3819525"/>
          <p14:tracePt t="19328" x="2344738" y="3819525"/>
          <p14:tracePt t="19336" x="2325688" y="3836988"/>
          <p14:tracePt t="19343" x="2298700" y="3863975"/>
          <p14:tracePt t="19352" x="2273300" y="3890963"/>
          <p14:tracePt t="19359" x="2246313" y="3927475"/>
          <p14:tracePt t="19367" x="2219325" y="3971925"/>
          <p14:tracePt t="19375" x="2192338" y="4006850"/>
          <p14:tracePt t="19384" x="2182813" y="4025900"/>
          <p14:tracePt t="19391" x="2165350" y="4052888"/>
          <p14:tracePt t="19400" x="2155825" y="4078288"/>
          <p14:tracePt t="19407" x="2138363" y="4105275"/>
          <p14:tracePt t="19418" x="2138363" y="4132263"/>
          <p14:tracePt t="19423" x="2128838" y="4141788"/>
          <p14:tracePt t="19432" x="2120900" y="4159250"/>
          <p14:tracePt t="19440" x="2120900" y="4168775"/>
          <p14:tracePt t="19449" x="2120900" y="4176713"/>
          <p14:tracePt t="19458" x="2111375" y="4176713"/>
          <p14:tracePt t="19475" x="2111375" y="4186238"/>
          <p14:tracePt t="20017" x="2111375" y="4159250"/>
          <p14:tracePt t="20026" x="2111375" y="4132263"/>
          <p14:tracePt t="20034" x="2111375" y="4097338"/>
          <p14:tracePt t="20041" x="2111375" y="4060825"/>
          <p14:tracePt t="20049" x="2101850" y="3979863"/>
          <p14:tracePt t="20057" x="2101850" y="3890963"/>
          <p14:tracePt t="20065" x="2101850" y="3784600"/>
          <p14:tracePt t="20073" x="2093913" y="3667125"/>
          <p14:tracePt t="20081" x="2093913" y="3551238"/>
          <p14:tracePt t="20090" x="2093913" y="3408363"/>
          <p14:tracePt t="20098" x="2093913" y="3265488"/>
          <p14:tracePt t="20106" x="2093913" y="3122613"/>
          <p14:tracePt t="20115" x="2093913" y="2970213"/>
          <p14:tracePt t="20122" x="2120900" y="2817813"/>
          <p14:tracePt t="20130" x="2155825" y="2665413"/>
          <p14:tracePt t="20139" x="2192338" y="2522538"/>
          <p14:tracePt t="20149" x="2227263" y="2379663"/>
          <p14:tracePt t="20158" x="2281238" y="2254250"/>
          <p14:tracePt t="20166" x="2317750" y="2128838"/>
          <p14:tracePt t="20174" x="2335213" y="2084388"/>
          <p14:tracePt t="20177" x="2371725" y="1985963"/>
          <p14:tracePt t="20187" x="2397125" y="1905000"/>
          <p14:tracePt t="20194" x="2424113" y="1843088"/>
          <p14:tracePt t="20202" x="2451100" y="1789113"/>
          <p14:tracePt t="20216" x="2470150" y="1744663"/>
          <p14:tracePt t="20217" x="2478088" y="1708150"/>
          <p14:tracePt t="20224" x="2487613" y="1673225"/>
          <p14:tracePt t="20233" x="2495550" y="1663700"/>
          <p14:tracePt t="20240" x="2505075" y="1628775"/>
          <p14:tracePt t="20250" x="2514600" y="1601788"/>
          <p14:tracePt t="20257" x="2532063" y="1582738"/>
          <p14:tracePt t="20265" x="2532063" y="1565275"/>
          <p14:tracePt t="20274" x="2541588" y="1547813"/>
          <p14:tracePt t="20282" x="2549525" y="1530350"/>
          <p14:tracePt t="20289" x="2549525" y="1520825"/>
          <p14:tracePt t="20297" x="2559050" y="1511300"/>
          <p14:tracePt t="20306" x="2568575" y="1503363"/>
          <p14:tracePt t="20316" x="2568575" y="1493838"/>
          <p14:tracePt t="20322" x="2576513" y="1493838"/>
          <p14:tracePt t="20331" x="2586038" y="1484313"/>
          <p14:tracePt t="20339" x="2586038" y="1476375"/>
          <p14:tracePt t="20348" x="2593975" y="1466850"/>
          <p14:tracePt t="20356" x="2603500" y="1457325"/>
          <p14:tracePt t="20366" x="2603500" y="1449388"/>
          <p14:tracePt t="20373" x="2613025" y="1449388"/>
          <p14:tracePt t="20381" x="2613025" y="1439863"/>
          <p14:tracePt t="20389" x="2620963" y="1431925"/>
          <p14:tracePt t="20398" x="2630488" y="1431925"/>
          <p14:tracePt t="20400" x="2630488" y="1422400"/>
          <p14:tracePt t="20407" x="2640013" y="1412875"/>
          <p14:tracePt t="20415" x="2647950" y="1404938"/>
          <p14:tracePt t="20423" x="2657475" y="1395413"/>
          <p14:tracePt t="20432" x="2667000" y="1385888"/>
          <p14:tracePt t="20440" x="2674938" y="1377950"/>
          <p14:tracePt t="20450" x="2684463" y="1377950"/>
          <p14:tracePt t="20455" x="2692400" y="1368425"/>
          <p14:tracePt t="20467" x="2711450" y="1358900"/>
          <p14:tracePt t="20478" x="2719388" y="1350963"/>
          <p14:tracePt t="20480" x="2728913" y="1350963"/>
          <p14:tracePt t="20488" x="2728913" y="1341438"/>
          <p14:tracePt t="20494" x="2738438" y="1341438"/>
          <p14:tracePt t="20504" x="2746375" y="1341438"/>
          <p14:tracePt t="20521" x="2755900" y="1341438"/>
          <p14:tracePt t="20538" x="2765425" y="1341438"/>
          <p14:tracePt t="20550" x="2773363" y="1350963"/>
          <p14:tracePt t="20559" x="2782888" y="1350963"/>
          <p14:tracePt t="20567" x="2790825" y="1358900"/>
          <p14:tracePt t="20574" x="2800350" y="1368425"/>
          <p14:tracePt t="20583" x="2809875" y="1377950"/>
          <p14:tracePt t="20592" x="2817813" y="1385888"/>
          <p14:tracePt t="20601" x="2827338" y="1395413"/>
          <p14:tracePt t="20610" x="2836863" y="1404938"/>
          <p14:tracePt t="20620" x="2836863" y="1412875"/>
          <p14:tracePt t="20626" x="2844800" y="1422400"/>
          <p14:tracePt t="20629" x="2854325" y="1431925"/>
          <p14:tracePt t="20646" x="2863850" y="1439863"/>
          <p14:tracePt t="20661" x="2863850" y="1449388"/>
          <p14:tracePt t="20671" x="2871788" y="1449388"/>
          <p14:tracePt t="20688" x="2871788" y="1457325"/>
          <p14:tracePt t="20695" x="2881313" y="1457325"/>
          <p14:tracePt t="20721" x="2889250" y="1457325"/>
          <p14:tracePt t="20740" x="2898775" y="1457325"/>
          <p14:tracePt t="20757" x="2908300" y="1457325"/>
          <p14:tracePt t="20771" x="2916238" y="1457325"/>
          <p14:tracePt t="20788" x="2925763" y="1457325"/>
          <p14:tracePt t="20803" x="2935288" y="1457325"/>
          <p14:tracePt t="20835" x="2943225" y="1457325"/>
          <p14:tracePt t="21516" x="2935288" y="1457325"/>
          <p14:tracePt t="21532" x="2925763" y="1457325"/>
          <p14:tracePt t="21556" x="2916238" y="1457325"/>
          <p14:tracePt t="21564" x="2908300" y="1457325"/>
          <p14:tracePt t="21588" x="2898775" y="1457325"/>
          <p14:tracePt t="21605" x="2889250" y="1457325"/>
          <p14:tracePt t="21619" x="2881313" y="1457325"/>
          <p14:tracePt t="21635" x="2871788" y="1457325"/>
          <p14:tracePt t="21650" x="2863850" y="1457325"/>
          <p14:tracePt t="21667" x="2854325" y="1457325"/>
          <p14:tracePt t="21682" x="2844800" y="1457325"/>
          <p14:tracePt t="21698" x="2836863" y="1457325"/>
          <p14:tracePt t="21707" x="2827338" y="1457325"/>
          <p14:tracePt t="21730" x="2817813" y="1457325"/>
          <p14:tracePt t="21746" x="2809875" y="1457325"/>
          <p14:tracePt t="21763" x="2800350" y="1457325"/>
          <p14:tracePt t="21778" x="2790825" y="1457325"/>
          <p14:tracePt t="21793" x="2782888" y="1457325"/>
          <p14:tracePt t="21810" x="2773363" y="1457325"/>
          <p14:tracePt t="21825" x="2765425" y="1457325"/>
          <p14:tracePt t="21841" x="2765425" y="1449388"/>
          <p14:tracePt t="21849" x="2755900" y="1449388"/>
          <p14:tracePt t="21865" x="2746375" y="1449388"/>
          <p14:tracePt t="21881" x="2738438" y="1449388"/>
          <p14:tracePt t="21897" x="2728913" y="1449388"/>
          <p14:tracePt t="21906" x="2719388" y="1449388"/>
          <p14:tracePt t="21914" x="2711450" y="1449388"/>
          <p14:tracePt t="21929" x="2701925" y="1439863"/>
          <p14:tracePt t="21939" x="2692400" y="1439863"/>
          <p14:tracePt t="21946" x="2684463" y="1439863"/>
          <p14:tracePt t="21954" x="2674938" y="1439863"/>
          <p14:tracePt t="21960" x="2667000" y="1439863"/>
          <p14:tracePt t="21976" x="2657475" y="1431925"/>
          <p14:tracePt t="21985" x="2647950" y="1431925"/>
          <p14:tracePt t="21992" x="2640013" y="1431925"/>
          <p14:tracePt t="22000" x="2630488" y="1431925"/>
          <p14:tracePt t="22009" x="2620963" y="1431925"/>
          <p14:tracePt t="22016" x="2613025" y="1431925"/>
          <p14:tracePt t="22024" x="2603500" y="1431925"/>
          <p14:tracePt t="22032" x="2593975" y="1431925"/>
          <p14:tracePt t="22040" x="2576513" y="1431925"/>
          <p14:tracePt t="22049" x="2568575" y="1431925"/>
          <p14:tracePt t="22057" x="2568575" y="1422400"/>
          <p14:tracePt t="22065" x="2559050" y="1422400"/>
          <p14:tracePt t="22074" x="2549525" y="1422400"/>
          <p14:tracePt t="22081" x="2541588" y="1422400"/>
          <p14:tracePt t="22090" x="2532063" y="1422400"/>
          <p14:tracePt t="22096" x="2522538" y="1422400"/>
          <p14:tracePt t="22107" x="2514600" y="1422400"/>
          <p14:tracePt t="22116" x="2505075" y="1422400"/>
          <p14:tracePt t="22127" x="2495550" y="1422400"/>
          <p14:tracePt t="22135" x="2487613" y="1422400"/>
          <p14:tracePt t="22144" x="2478088" y="1422400"/>
          <p14:tracePt t="22158" x="2470150" y="1422400"/>
          <p14:tracePt t="22166" x="2460625" y="1422400"/>
          <p14:tracePt t="22182" x="2451100" y="1422400"/>
          <p14:tracePt t="22190" x="2443163" y="1422400"/>
          <p14:tracePt t="22206" x="2433638" y="1422400"/>
          <p14:tracePt t="22222" x="2424113" y="1422400"/>
          <p14:tracePt t="22239" x="2416175" y="1422400"/>
          <p14:tracePt t="22262" x="2406650" y="1422400"/>
          <p14:tracePt t="22277" x="2397125" y="1422400"/>
          <p14:tracePt t="22293" x="2389188" y="1422400"/>
          <p14:tracePt t="22309" x="2379663" y="1422400"/>
          <p14:tracePt t="22317" x="2371725" y="1422400"/>
          <p14:tracePt t="22325" x="2362200" y="1422400"/>
          <p14:tracePt t="22341" x="2352675" y="1422400"/>
          <p14:tracePt t="22349" x="2344738" y="1422400"/>
          <p14:tracePt t="22364" x="2335213" y="1422400"/>
          <p14:tracePt t="22373" x="2325688" y="1422400"/>
          <p14:tracePt t="22382" x="2317750" y="1422400"/>
          <p14:tracePt t="22390" x="2317750" y="1431925"/>
          <p14:tracePt t="22397" x="2308225" y="1431925"/>
          <p14:tracePt t="22406" x="2298700" y="1431925"/>
          <p14:tracePt t="22429" x="2290763" y="1431925"/>
          <p14:tracePt t="22627" x="2298700" y="1431925"/>
          <p14:tracePt t="22642" x="2308225" y="1431925"/>
          <p14:tracePt t="22650" x="2317750" y="1431925"/>
          <p14:tracePt t="22658" x="2325688" y="1431925"/>
          <p14:tracePt t="22666" x="2335213" y="1431925"/>
          <p14:tracePt t="22674" x="2344738" y="1431925"/>
          <p14:tracePt t="22682" x="2362200" y="1431925"/>
          <p14:tracePt t="22690" x="2371725" y="1431925"/>
          <p14:tracePt t="22698" x="2389188" y="1431925"/>
          <p14:tracePt t="22706" x="2406650" y="1431925"/>
          <p14:tracePt t="22715" x="2416175" y="1431925"/>
          <p14:tracePt t="22722" x="2433638" y="1431925"/>
          <p14:tracePt t="22730" x="2460625" y="1431925"/>
          <p14:tracePt t="22740" x="2478088" y="1431925"/>
          <p14:tracePt t="22747" x="2495550" y="1431925"/>
          <p14:tracePt t="22756" x="2514600" y="1431925"/>
          <p14:tracePt t="22762" x="2541588" y="1431925"/>
          <p14:tracePt t="22772" x="2559050" y="1431925"/>
          <p14:tracePt t="22779" x="2593975" y="1431925"/>
          <p14:tracePt t="22788" x="2603500" y="1431925"/>
          <p14:tracePt t="22794" x="2630488" y="1431925"/>
          <p14:tracePt t="22805" x="2647950" y="1431925"/>
          <p14:tracePt t="22811" x="2674938" y="1431925"/>
          <p14:tracePt t="22821" x="2701925" y="1431925"/>
          <p14:tracePt t="22826" x="2719388" y="1431925"/>
          <p14:tracePt t="22838" x="2746375" y="1431925"/>
          <p14:tracePt t="22844" x="2765425" y="1431925"/>
          <p14:tracePt t="22857" x="2790825" y="1431925"/>
          <p14:tracePt t="22858" x="2809875" y="1431925"/>
          <p14:tracePt t="22865" x="2844800" y="1431925"/>
          <p14:tracePt t="22874" x="2854325" y="1431925"/>
          <p14:tracePt t="22881" x="2881313" y="1431925"/>
          <p14:tracePt t="22890" x="2898775" y="1431925"/>
          <p14:tracePt t="22897" x="2935288" y="1439863"/>
          <p14:tracePt t="22907" x="2943225" y="1439863"/>
          <p14:tracePt t="22913" x="2970213" y="1449388"/>
          <p14:tracePt t="22922" x="2987675" y="1449388"/>
          <p14:tracePt t="22930" x="3006725" y="1449388"/>
          <p14:tracePt t="22939" x="3024188" y="1457325"/>
          <p14:tracePt t="22948" x="3033713" y="1457325"/>
          <p14:tracePt t="22956" x="3051175" y="1457325"/>
          <p14:tracePt t="22962" x="3060700" y="1466850"/>
          <p14:tracePt t="22977" x="3068638" y="1466850"/>
          <p14:tracePt t="22988" x="3068638" y="1476375"/>
          <p14:tracePt t="22993" x="3078163" y="1476375"/>
          <p14:tracePt t="23022" x="3086100" y="1476375"/>
          <p14:tracePt t="23238" x="3078163" y="1476375"/>
          <p14:tracePt t="23246" x="3068638" y="1476375"/>
          <p14:tracePt t="23255" x="3051175" y="1476375"/>
          <p14:tracePt t="23261" x="3033713" y="1476375"/>
          <p14:tracePt t="23271" x="3014663" y="1476375"/>
          <p14:tracePt t="23277" x="2987675" y="1476375"/>
          <p14:tracePt t="23285" x="2970213" y="1476375"/>
          <p14:tracePt t="23292" x="2952750" y="1476375"/>
          <p14:tracePt t="23301" x="2925763" y="1476375"/>
          <p14:tracePt t="23309" x="2908300" y="1476375"/>
          <p14:tracePt t="23316" x="2889250" y="1476375"/>
          <p14:tracePt t="23324" x="2863850" y="1476375"/>
          <p14:tracePt t="23333" x="2844800" y="1476375"/>
          <p14:tracePt t="23341" x="2827338" y="1476375"/>
          <p14:tracePt t="23349" x="2809875" y="1476375"/>
          <p14:tracePt t="23356" x="2773363" y="1476375"/>
          <p14:tracePt t="23365" x="2755900" y="1476375"/>
          <p14:tracePt t="23374" x="2728913" y="1476375"/>
          <p14:tracePt t="23382" x="2701925" y="1476375"/>
          <p14:tracePt t="23390" x="2684463" y="1476375"/>
          <p14:tracePt t="23397" x="2657475" y="1476375"/>
          <p14:tracePt t="23407" x="2630488" y="1476375"/>
          <p14:tracePt t="23416" x="2603500" y="1476375"/>
          <p14:tracePt t="23422" x="2586038" y="1476375"/>
          <p14:tracePt t="23429" x="2559050" y="1476375"/>
          <p14:tracePt t="23438" x="2541588" y="1476375"/>
          <p14:tracePt t="23445" x="2514600" y="1476375"/>
          <p14:tracePt t="23454" x="2495550" y="1476375"/>
          <p14:tracePt t="23461" x="2478088" y="1476375"/>
          <p14:tracePt t="23471" x="2460625" y="1476375"/>
          <p14:tracePt t="23483" x="2443163" y="1476375"/>
          <p14:tracePt t="23485" x="2424113" y="1476375"/>
          <p14:tracePt t="23492" x="2406650" y="1476375"/>
          <p14:tracePt t="23500" x="2397125" y="1476375"/>
          <p14:tracePt t="23508" x="2379663" y="1476375"/>
          <p14:tracePt t="23516" x="2371725" y="1466850"/>
          <p14:tracePt t="23524" x="2352675" y="1466850"/>
          <p14:tracePt t="23533" x="2344738" y="1466850"/>
          <p14:tracePt t="23541" x="2335213" y="1466850"/>
          <p14:tracePt t="23547" x="2325688" y="1466850"/>
          <p14:tracePt t="23557" x="2317750" y="1466850"/>
          <p14:tracePt t="23578" x="2308225" y="1466850"/>
          <p14:tracePt t="23697" x="2317750" y="1466850"/>
          <p14:tracePt t="23707" x="2325688" y="1466850"/>
          <p14:tracePt t="23718" x="2335213" y="1457325"/>
          <p14:tracePt t="23727" x="2352675" y="1457325"/>
          <p14:tracePt t="23730" x="2371725" y="1457325"/>
          <p14:tracePt t="23739" x="2397125" y="1457325"/>
          <p14:tracePt t="23745" x="2424113" y="1457325"/>
          <p14:tracePt t="23753" x="2433638" y="1457325"/>
          <p14:tracePt t="23761" x="2460625" y="1457325"/>
          <p14:tracePt t="23770" x="2487613" y="1457325"/>
          <p14:tracePt t="23778" x="2505075" y="1457325"/>
          <p14:tracePt t="23785" x="2522538" y="1457325"/>
          <p14:tracePt t="23792" x="2541588" y="1457325"/>
          <p14:tracePt t="23801" x="2559050" y="1457325"/>
          <p14:tracePt t="23810" x="2576513" y="1457325"/>
          <p14:tracePt t="23817" x="2603500" y="1457325"/>
          <p14:tracePt t="23824" x="2620963" y="1466850"/>
          <p14:tracePt t="23834" x="2640013" y="1466850"/>
          <p14:tracePt t="23843" x="2657475" y="1466850"/>
          <p14:tracePt t="23850" x="2684463" y="1466850"/>
          <p14:tracePt t="23857" x="2711450" y="1466850"/>
          <p14:tracePt t="23866" x="2738438" y="1466850"/>
          <p14:tracePt t="23874" x="2765425" y="1466850"/>
          <p14:tracePt t="23883" x="2790825" y="1466850"/>
          <p14:tracePt t="23890" x="2827338" y="1466850"/>
          <p14:tracePt t="23897" x="2863850" y="1466850"/>
          <p14:tracePt t="23906" x="2889250" y="1466850"/>
          <p14:tracePt t="23913" x="2908300" y="1466850"/>
          <p14:tracePt t="23923" x="2935288" y="1466850"/>
          <p14:tracePt t="23930" x="2962275" y="1466850"/>
          <p14:tracePt t="23938" x="2979738" y="1466850"/>
          <p14:tracePt t="23945" x="2997200" y="1466850"/>
          <p14:tracePt t="23954" x="3006725" y="1466850"/>
          <p14:tracePt t="23961" x="3014663" y="1466850"/>
          <p14:tracePt t="23976" x="3024188" y="1466850"/>
          <p14:tracePt t="24055" x="3014663" y="1466850"/>
          <p14:tracePt t="24063" x="2997200" y="1466850"/>
          <p14:tracePt t="24072" x="2979738" y="1466850"/>
          <p14:tracePt t="24079" x="2962275" y="1476375"/>
          <p14:tracePt t="24087" x="2935288" y="1476375"/>
          <p14:tracePt t="24094" x="2908300" y="1476375"/>
          <p14:tracePt t="24104" x="2871788" y="1476375"/>
          <p14:tracePt t="24113" x="2836863" y="1476375"/>
          <p14:tracePt t="24121" x="2790825" y="1476375"/>
          <p14:tracePt t="24128" x="2755900" y="1476375"/>
          <p14:tracePt t="24138" x="2701925" y="1476375"/>
          <p14:tracePt t="24144" x="2657475" y="1476375"/>
          <p14:tracePt t="24155" x="2603500" y="1476375"/>
          <p14:tracePt t="24160" x="2559050" y="1476375"/>
          <p14:tracePt t="24172" x="2514600" y="1476375"/>
          <p14:tracePt t="24174" x="2495550" y="1476375"/>
          <p14:tracePt t="24182" x="2451100" y="1476375"/>
          <p14:tracePt t="24190" x="2424113" y="1476375"/>
          <p14:tracePt t="24197" x="2397125" y="1476375"/>
          <p14:tracePt t="24207" x="2379663" y="1476375"/>
          <p14:tracePt t="24214" x="2362200" y="1484313"/>
          <p14:tracePt t="24223" x="2352675" y="1484313"/>
          <p14:tracePt t="24230" x="2344738" y="1484313"/>
          <p14:tracePt t="24239" x="2335213" y="1484313"/>
          <p14:tracePt t="24269" x="2325688" y="1484313"/>
          <p14:tracePt t="24364" x="2335213" y="1484313"/>
          <p14:tracePt t="24374" x="2344738" y="1484313"/>
          <p14:tracePt t="24381" x="2371725" y="1484313"/>
          <p14:tracePt t="24389" x="2389188" y="1484313"/>
          <p14:tracePt t="24395" x="2406650" y="1484313"/>
          <p14:tracePt t="24406" x="2443163" y="1493838"/>
          <p14:tracePt t="24414" x="2478088" y="1493838"/>
          <p14:tracePt t="24422" x="2505075" y="1503363"/>
          <p14:tracePt t="24431" x="2541588" y="1503363"/>
          <p14:tracePt t="24439" x="2593975" y="1511300"/>
          <p14:tracePt t="24450" x="2640013" y="1520825"/>
          <p14:tracePt t="24452" x="2684463" y="1530350"/>
          <p14:tracePt t="24459" x="2701925" y="1530350"/>
          <p14:tracePt t="24468" x="2728913" y="1538288"/>
          <p14:tracePt t="24476" x="2765425" y="1547813"/>
          <p14:tracePt t="24489" x="2790825" y="1547813"/>
          <p14:tracePt t="24492" x="2809875" y="1555750"/>
          <p14:tracePt t="24503" x="2827338" y="1555750"/>
          <p14:tracePt t="24510" x="2844800" y="1555750"/>
          <p14:tracePt t="24517" x="2854325" y="1555750"/>
          <p14:tracePt t="24525" x="2871788" y="1555750"/>
          <p14:tracePt t="24533" x="2881313" y="1555750"/>
          <p14:tracePt t="24539" x="2889250" y="1555750"/>
          <p14:tracePt t="24548" x="2898775" y="1555750"/>
          <p14:tracePt t="24557" x="2908300" y="1555750"/>
          <p14:tracePt t="24563" x="2916238" y="1555750"/>
          <p14:tracePt t="24572" x="2925763" y="1555750"/>
          <p14:tracePt t="24579" x="2935288" y="1555750"/>
          <p14:tracePt t="24601" x="2943225" y="1555750"/>
          <p14:tracePt t="24665" x="2925763" y="1555750"/>
          <p14:tracePt t="24674" x="2916238" y="1555750"/>
          <p14:tracePt t="24680" x="2898775" y="1555750"/>
          <p14:tracePt t="24690" x="2881313" y="1555750"/>
          <p14:tracePt t="24697" x="2844800" y="1555750"/>
          <p14:tracePt t="24707" x="2817813" y="1555750"/>
          <p14:tracePt t="24713" x="2790825" y="1555750"/>
          <p14:tracePt t="24723" x="2755900" y="1555750"/>
          <p14:tracePt t="24730" x="2719388" y="1555750"/>
          <p14:tracePt t="24740" x="2684463" y="1555750"/>
          <p14:tracePt t="24748" x="2647950" y="1555750"/>
          <p14:tracePt t="24755" x="2603500" y="1555750"/>
          <p14:tracePt t="24761" x="2586038" y="1555750"/>
          <p14:tracePt t="24771" x="2549525" y="1555750"/>
          <p14:tracePt t="24778" x="2522538" y="1555750"/>
          <p14:tracePt t="24788" x="2495550" y="1547813"/>
          <p14:tracePt t="24798" x="2470150" y="1547813"/>
          <p14:tracePt t="24805" x="2451100" y="1538288"/>
          <p14:tracePt t="24815" x="2433638" y="1538288"/>
          <p14:tracePt t="24823" x="2416175" y="1538288"/>
          <p14:tracePt t="24839" x="2406650" y="1530350"/>
          <p14:tracePt t="24895" x="2416175" y="1520825"/>
          <p14:tracePt t="24906" x="2433638" y="1520825"/>
          <p14:tracePt t="24914" x="2451100" y="1520825"/>
          <p14:tracePt t="24921" x="2470150" y="1511300"/>
          <p14:tracePt t="24927" x="2495550" y="1511300"/>
          <p14:tracePt t="24935" x="2532063" y="1511300"/>
          <p14:tracePt t="24943" x="2568575" y="1511300"/>
          <p14:tracePt t="24951" x="2603500" y="1511300"/>
          <p14:tracePt t="24960" x="2620963" y="1511300"/>
          <p14:tracePt t="24971" x="2647950" y="1503363"/>
          <p14:tracePt t="24974" x="2674938" y="1503363"/>
          <p14:tracePt t="24983" x="2692400" y="1503363"/>
          <p14:tracePt t="24989" x="2701925" y="1503363"/>
          <p14:tracePt t="24999" x="2711450" y="1503363"/>
          <p14:tracePt t="25007" x="2719388" y="1503363"/>
          <p14:tracePt t="25022" x="2728913" y="1503363"/>
          <p14:tracePt t="25076" x="2719388" y="1503363"/>
          <p14:tracePt t="25093" x="2711450" y="1503363"/>
          <p14:tracePt t="25101" x="2701925" y="1503363"/>
          <p14:tracePt t="25109" x="2692400" y="1503363"/>
          <p14:tracePt t="25116" x="2684463" y="1503363"/>
          <p14:tracePt t="25124" x="2667000" y="1503363"/>
          <p14:tracePt t="25133" x="2640013" y="1503363"/>
          <p14:tracePt t="25140" x="2620963" y="1503363"/>
          <p14:tracePt t="25148" x="2603500" y="1503363"/>
          <p14:tracePt t="25157" x="2586038" y="1503363"/>
          <p14:tracePt t="25165" x="2549525" y="1503363"/>
          <p14:tracePt t="25174" x="2532063" y="1503363"/>
          <p14:tracePt t="25181" x="2514600" y="1503363"/>
          <p14:tracePt t="25190" x="2487613" y="1503363"/>
          <p14:tracePt t="25197" x="2460625" y="1503363"/>
          <p14:tracePt t="25208" x="2443163" y="1511300"/>
          <p14:tracePt t="25215" x="2424113" y="1511300"/>
          <p14:tracePt t="25223" x="2416175" y="1511300"/>
          <p14:tracePt t="25231" x="2397125" y="1520825"/>
          <p14:tracePt t="25240" x="2389188" y="1520825"/>
          <p14:tracePt t="25249" x="2379663" y="1520825"/>
          <p14:tracePt t="25252" x="2371725" y="1520825"/>
          <p14:tracePt t="25260" x="2362200" y="1530350"/>
          <p14:tracePt t="25275" x="2352675" y="1530350"/>
          <p14:tracePt t="25283" x="2344738" y="1530350"/>
          <p14:tracePt t="25291" x="2335213" y="1530350"/>
          <p14:tracePt t="25323" x="2325688" y="1530350"/>
          <p14:tracePt t="25409" x="2317750" y="1530350"/>
          <p14:tracePt t="25434" x="2308225" y="1530350"/>
          <p14:tracePt t="25449" x="2298700" y="1530350"/>
          <p14:tracePt t="25473" x="2290763" y="1530350"/>
          <p14:tracePt t="25545" x="2281238" y="1530350"/>
          <p14:tracePt t="25561" x="2281238" y="1547813"/>
          <p14:tracePt t="25570" x="2281238" y="1565275"/>
          <p14:tracePt t="25576" x="2281238" y="1582738"/>
          <p14:tracePt t="25585" x="2281238" y="1601788"/>
          <p14:tracePt t="25592" x="2281238" y="1628775"/>
          <p14:tracePt t="25600" x="2281238" y="1646238"/>
          <p14:tracePt t="25609" x="2281238" y="1663700"/>
          <p14:tracePt t="25617" x="2281238" y="1681163"/>
          <p14:tracePt t="25624" x="2281238" y="1700213"/>
          <p14:tracePt t="25632" x="2281238" y="1708150"/>
          <p14:tracePt t="25640" x="2281238" y="1717675"/>
          <p14:tracePt t="25650" x="2281238" y="1735138"/>
          <p14:tracePt t="25656" x="2281238" y="1744663"/>
          <p14:tracePt t="25665" x="2281238" y="1752600"/>
          <p14:tracePt t="25674" x="2281238" y="1762125"/>
          <p14:tracePt t="25681" x="2281238" y="1771650"/>
          <p14:tracePt t="25696" x="2281238" y="1779588"/>
          <p14:tracePt t="25721" x="2281238" y="1789113"/>
          <p14:tracePt t="25831" x="2281238" y="1771650"/>
          <p14:tracePt t="25840" x="2281238" y="1752600"/>
          <p14:tracePt t="25846" x="2281238" y="1735138"/>
          <p14:tracePt t="25855" x="2281238" y="1700213"/>
          <p14:tracePt t="25862" x="2281238" y="1663700"/>
          <p14:tracePt t="25873" x="2281238" y="1619250"/>
          <p14:tracePt t="25878" x="2290763" y="1574800"/>
          <p14:tracePt t="25888" x="2290763" y="1530350"/>
          <p14:tracePt t="25894" x="2290763" y="1511300"/>
          <p14:tracePt t="25902" x="2298700" y="1476375"/>
          <p14:tracePt t="25911" x="2298700" y="1449388"/>
          <p14:tracePt t="25917" x="2298700" y="1422400"/>
          <p14:tracePt t="25926" x="2298700" y="1404938"/>
          <p14:tracePt t="25934" x="2298700" y="1385888"/>
          <p14:tracePt t="25951" x="2298700" y="1377950"/>
          <p14:tracePt t="25958" x="2298700" y="1368425"/>
          <p14:tracePt t="26030" x="2298700" y="1377950"/>
          <p14:tracePt t="26040" x="2298700" y="1395413"/>
          <p14:tracePt t="26046" x="2298700" y="1422400"/>
          <p14:tracePt t="26052" x="2298700" y="1457325"/>
          <p14:tracePt t="26060" x="2298700" y="1493838"/>
          <p14:tracePt t="26068" x="2298700" y="1538288"/>
          <p14:tracePt t="26076" x="2290763" y="1582738"/>
          <p14:tracePt t="26087" x="2290763" y="1601788"/>
          <p14:tracePt t="26093" x="2290763" y="1636713"/>
          <p14:tracePt t="26101" x="2281238" y="1663700"/>
          <p14:tracePt t="26116" x="2281238" y="1700213"/>
          <p14:tracePt t="26118" x="2281238" y="1717675"/>
          <p14:tracePt t="26129" x="2281238" y="1735138"/>
          <p14:tracePt t="26137" x="2281238" y="1752600"/>
          <p14:tracePt t="26144" x="2281238" y="1762125"/>
          <p14:tracePt t="26148" x="2281238" y="1771650"/>
          <p14:tracePt t="26163" x="2273300" y="1779588"/>
          <p14:tracePt t="26251" x="2273300" y="1762125"/>
          <p14:tracePt t="26259" x="2273300" y="1752600"/>
          <p14:tracePt t="26267" x="2273300" y="1735138"/>
          <p14:tracePt t="26274" x="2273300" y="1708150"/>
          <p14:tracePt t="26282" x="2273300" y="1681163"/>
          <p14:tracePt t="26290" x="2273300" y="1646238"/>
          <p14:tracePt t="26299" x="2273300" y="1609725"/>
          <p14:tracePt t="26307" x="2273300" y="1574800"/>
          <p14:tracePt t="26315" x="2273300" y="1555750"/>
          <p14:tracePt t="26323" x="2273300" y="1530350"/>
          <p14:tracePt t="26331" x="2273300" y="1503363"/>
          <p14:tracePt t="26341" x="2273300" y="1484313"/>
          <p14:tracePt t="26348" x="2281238" y="1466850"/>
          <p14:tracePt t="26356" x="2281238" y="1457325"/>
          <p14:tracePt t="26366" x="2281238" y="1449388"/>
          <p14:tracePt t="26381" x="2281238" y="1439863"/>
          <p14:tracePt t="26426" x="2281238" y="1449388"/>
          <p14:tracePt t="26434" x="2281238" y="1466850"/>
          <p14:tracePt t="26441" x="2281238" y="1493838"/>
          <p14:tracePt t="26449" x="2281238" y="1520825"/>
          <p14:tracePt t="26456" x="2281238" y="1547813"/>
          <p14:tracePt t="26465" x="2281238" y="1574800"/>
          <p14:tracePt t="26474" x="2281238" y="1592263"/>
          <p14:tracePt t="26480" x="2281238" y="1619250"/>
          <p14:tracePt t="26491" x="2281238" y="1636713"/>
          <p14:tracePt t="26499" x="2281238" y="1654175"/>
          <p14:tracePt t="26509" x="2281238" y="1673225"/>
          <p14:tracePt t="26515" x="2281238" y="1690688"/>
          <p14:tracePt t="26528" x="2281238" y="1700213"/>
          <p14:tracePt t="26538" x="2281238" y="1708150"/>
          <p14:tracePt t="26623" x="2281238" y="1690688"/>
          <p14:tracePt t="26631" x="2281238" y="1663700"/>
          <p14:tracePt t="26640" x="2281238" y="1646238"/>
          <p14:tracePt t="26648" x="2281238" y="1619250"/>
          <p14:tracePt t="26656" x="2281238" y="1582738"/>
          <p14:tracePt t="26663" x="2281238" y="1555750"/>
          <p14:tracePt t="26673" x="2281238" y="1530350"/>
          <p14:tracePt t="26679" x="2290763" y="1503363"/>
          <p14:tracePt t="26690" x="2290763" y="1484313"/>
          <p14:tracePt t="26695" x="2298700" y="1457325"/>
          <p14:tracePt t="26706" x="2298700" y="1439863"/>
          <p14:tracePt t="26712" x="2298700" y="1422400"/>
          <p14:tracePt t="26719" x="2298700" y="1412875"/>
          <p14:tracePt t="26726" x="2298700" y="1404938"/>
          <p14:tracePt t="26798" x="2298700" y="1422400"/>
          <p14:tracePt t="26807" x="2298700" y="1439863"/>
          <p14:tracePt t="26814" x="2298700" y="1457325"/>
          <p14:tracePt t="26823" x="2298700" y="1476375"/>
          <p14:tracePt t="26831" x="2298700" y="1503363"/>
          <p14:tracePt t="26840" x="2298700" y="1530350"/>
          <p14:tracePt t="26848" x="2298700" y="1555750"/>
          <p14:tracePt t="26856" x="2298700" y="1574800"/>
          <p14:tracePt t="26863" x="2298700" y="1592263"/>
          <p14:tracePt t="26873" x="2298700" y="1609725"/>
          <p14:tracePt t="26880" x="2298700" y="1619250"/>
          <p14:tracePt t="26887" x="2298700" y="1628775"/>
          <p14:tracePt t="26894" x="2298700" y="1636713"/>
          <p14:tracePt t="26910" x="2298700" y="1646238"/>
          <p14:tracePt t="26925" x="2298700" y="1654175"/>
          <p14:tracePt t="27012" x="2298700" y="1646238"/>
          <p14:tracePt t="27022" x="2298700" y="1636713"/>
          <p14:tracePt t="27029" x="2298700" y="1619250"/>
          <p14:tracePt t="27038" x="2298700" y="1592263"/>
          <p14:tracePt t="27045" x="2298700" y="1555750"/>
          <p14:tracePt t="27052" x="2298700" y="1538288"/>
          <p14:tracePt t="27059" x="2298700" y="1503363"/>
          <p14:tracePt t="27068" x="2298700" y="1476375"/>
          <p14:tracePt t="27076" x="2298700" y="1449388"/>
          <p14:tracePt t="27084" x="2298700" y="1431925"/>
          <p14:tracePt t="27091" x="2298700" y="1412875"/>
          <p14:tracePt t="27100" x="2298700" y="1395413"/>
          <p14:tracePt t="27107" x="2308225" y="1385888"/>
          <p14:tracePt t="27124" x="2308225" y="1377950"/>
          <p14:tracePt t="27171" x="2308225" y="1385888"/>
          <p14:tracePt t="27179" x="2308225" y="1404938"/>
          <p14:tracePt t="27188" x="2308225" y="1431925"/>
          <p14:tracePt t="27195" x="2308225" y="1476375"/>
          <p14:tracePt t="27207" x="2308225" y="1511300"/>
          <p14:tracePt t="27213" x="2308225" y="1547813"/>
          <p14:tracePt t="27220" x="2308225" y="1582738"/>
          <p14:tracePt t="27226" x="2298700" y="1628775"/>
          <p14:tracePt t="27236" x="2298700" y="1654175"/>
          <p14:tracePt t="27242" x="2290763" y="1681163"/>
          <p14:tracePt t="27252" x="2290763" y="1708150"/>
          <p14:tracePt t="27258" x="2290763" y="1735138"/>
          <p14:tracePt t="27267" x="2281238" y="1762125"/>
          <p14:tracePt t="27275" x="2281238" y="1789113"/>
          <p14:tracePt t="27284" x="2273300" y="1806575"/>
          <p14:tracePt t="27291" x="2273300" y="1833563"/>
          <p14:tracePt t="27299" x="2273300" y="1843088"/>
          <p14:tracePt t="27307" x="2273300" y="1851025"/>
          <p14:tracePt t="27322" x="2273300" y="1860550"/>
          <p14:tracePt t="27329" x="2263775" y="1860550"/>
          <p14:tracePt t="27384" x="2263775" y="1843088"/>
          <p14:tracePt t="27392" x="2263775" y="1824038"/>
          <p14:tracePt t="27400" x="2263775" y="1798638"/>
          <p14:tracePt t="27410" x="2263775" y="1762125"/>
          <p14:tracePt t="27417" x="2263775" y="1727200"/>
          <p14:tracePt t="27425" x="2263775" y="1690688"/>
          <p14:tracePt t="27432" x="2263775" y="1673225"/>
          <p14:tracePt t="27441" x="2263775" y="1636713"/>
          <p14:tracePt t="27448" x="2263775" y="1609725"/>
          <p14:tracePt t="27457" x="2263775" y="1592263"/>
          <p14:tracePt t="27464" x="2263775" y="1565275"/>
          <p14:tracePt t="27472" x="2263775" y="1555750"/>
          <p14:tracePt t="27481" x="2263775" y="1547813"/>
          <p14:tracePt t="27491" x="2263775" y="1538288"/>
          <p14:tracePt t="27509" x="2263775" y="1530350"/>
          <p14:tracePt t="27599" x="2263775" y="1547813"/>
          <p14:tracePt t="27608" x="2263775" y="1574800"/>
          <p14:tracePt t="27615" x="2263775" y="1601788"/>
          <p14:tracePt t="27622" x="2263775" y="1609725"/>
          <p14:tracePt t="27631" x="2263775" y="1636713"/>
          <p14:tracePt t="27641" x="2263775" y="1663700"/>
          <p14:tracePt t="27648" x="2263775" y="1690688"/>
          <p14:tracePt t="27656" x="2263775" y="1708150"/>
          <p14:tracePt t="27662" x="2263775" y="1735138"/>
          <p14:tracePt t="27674" x="2263775" y="1744663"/>
          <p14:tracePt t="27680" x="2263775" y="1752600"/>
          <p14:tracePt t="27689" x="2263775" y="1762125"/>
          <p14:tracePt t="27694" x="2263775" y="1771650"/>
          <p14:tracePt t="27706" x="2263775" y="1779588"/>
          <p14:tracePt t="27713" x="2263775" y="1789113"/>
          <p14:tracePt t="27742" x="2263775" y="1798638"/>
          <p14:tracePt t="27797" x="2263775" y="1789113"/>
          <p14:tracePt t="27807" x="2263775" y="1779588"/>
          <p14:tracePt t="27813" x="2263775" y="1762125"/>
          <p14:tracePt t="27823" x="2263775" y="1735138"/>
          <p14:tracePt t="27830" x="2263775" y="1708150"/>
          <p14:tracePt t="27840" x="2263775" y="1673225"/>
          <p14:tracePt t="27847" x="2263775" y="1646238"/>
          <p14:tracePt t="27855" x="2263775" y="1601788"/>
          <p14:tracePt t="27860" x="2263775" y="1582738"/>
          <p14:tracePt t="27870" x="2273300" y="1555750"/>
          <p14:tracePt t="27877" x="2273300" y="1530350"/>
          <p14:tracePt t="27885" x="2281238" y="1503363"/>
          <p14:tracePt t="27893" x="2281238" y="1484313"/>
          <p14:tracePt t="27902" x="2281238" y="1466850"/>
          <p14:tracePt t="27908" x="2281238" y="1457325"/>
          <p14:tracePt t="27924" x="2290763" y="1449388"/>
          <p14:tracePt t="28051" x="2290763" y="1457325"/>
          <p14:tracePt t="28059" x="2290763" y="1476375"/>
          <p14:tracePt t="28067" x="2290763" y="1493838"/>
          <p14:tracePt t="28076" x="2290763" y="1511300"/>
          <p14:tracePt t="28083" x="2290763" y="1538288"/>
          <p14:tracePt t="28090" x="2290763" y="1555750"/>
          <p14:tracePt t="28099" x="2281238" y="1582738"/>
          <p14:tracePt t="28107" x="2281238" y="1609725"/>
          <p14:tracePt t="28114" x="2273300" y="1636713"/>
          <p14:tracePt t="28124" x="2273300" y="1654175"/>
          <p14:tracePt t="28134" x="2273300" y="1673225"/>
          <p14:tracePt t="28141" x="2273300" y="1690688"/>
          <p14:tracePt t="28150" x="2263775" y="1708150"/>
          <p14:tracePt t="28158" x="2263775" y="1717675"/>
          <p14:tracePt t="28173" x="2263775" y="1727200"/>
          <p14:tracePt t="28180" x="2263775" y="1735138"/>
          <p14:tracePt t="28209" x="2263775" y="1744663"/>
          <p14:tracePt t="29296" x="2263775" y="1735138"/>
          <p14:tracePt t="29328" x="2263775" y="1727200"/>
          <p14:tracePt t="29343" x="2263775" y="1717675"/>
          <p14:tracePt t="29352" x="2263775" y="1708150"/>
          <p14:tracePt t="29359" x="2263775" y="1700213"/>
          <p14:tracePt t="29367" x="2263775" y="1681163"/>
          <p14:tracePt t="29375" x="2263775" y="1663700"/>
          <p14:tracePt t="29383" x="2263775" y="1646238"/>
          <p14:tracePt t="29391" x="2263775" y="1628775"/>
          <p14:tracePt t="29399" x="2263775" y="1609725"/>
          <p14:tracePt t="29407" x="2273300" y="1582738"/>
          <p14:tracePt t="29415" x="2273300" y="1565275"/>
          <p14:tracePt t="29424" x="2273300" y="1547813"/>
          <p14:tracePt t="29431" x="2281238" y="1520825"/>
          <p14:tracePt t="29440" x="2290763" y="1503363"/>
          <p14:tracePt t="29450" x="2290763" y="1476375"/>
          <p14:tracePt t="29457" x="2290763" y="1466850"/>
          <p14:tracePt t="29463" x="2298700" y="1449388"/>
          <p14:tracePt t="29472" x="2298700" y="1431925"/>
          <p14:tracePt t="29481" x="2298700" y="1422400"/>
          <p14:tracePt t="29495" x="2308225" y="1412875"/>
          <p14:tracePt t="29517" x="2308225" y="1404938"/>
          <p14:tracePt t="29614" x="2308225" y="1412875"/>
          <p14:tracePt t="29623" x="2308225" y="1431925"/>
          <p14:tracePt t="29630" x="2308225" y="1457325"/>
          <p14:tracePt t="29639" x="2308225" y="1476375"/>
          <p14:tracePt t="29647" x="2308225" y="1503363"/>
          <p14:tracePt t="29655" x="2308225" y="1547813"/>
          <p14:tracePt t="29662" x="2308225" y="1565275"/>
          <p14:tracePt t="29671" x="2308225" y="1592263"/>
          <p14:tracePt t="29678" x="2308225" y="1628775"/>
          <p14:tracePt t="29685" x="2308225" y="1654175"/>
          <p14:tracePt t="29692" x="2308225" y="1681163"/>
          <p14:tracePt t="29701" x="2308225" y="1700213"/>
          <p14:tracePt t="29710" x="2308225" y="1708150"/>
          <p14:tracePt t="29717" x="2308225" y="1727200"/>
          <p14:tracePt t="29725" x="2308225" y="1735138"/>
          <p14:tracePt t="29733" x="2298700" y="1744663"/>
          <p14:tracePt t="29748" x="2298700" y="1752600"/>
          <p14:tracePt t="29771" x="2298700" y="1762125"/>
          <p14:tracePt t="31365" x="2317750" y="1762125"/>
          <p14:tracePt t="31374" x="2344738" y="1762125"/>
          <p14:tracePt t="31381" x="2371725" y="1762125"/>
          <p14:tracePt t="31390" x="2406650" y="1762125"/>
          <p14:tracePt t="31397" x="2443163" y="1752600"/>
          <p14:tracePt t="31406" x="2487613" y="1744663"/>
          <p14:tracePt t="31418" x="2541588" y="1744663"/>
          <p14:tracePt t="31426" x="2593975" y="1735138"/>
          <p14:tracePt t="31434" x="2647950" y="1727200"/>
          <p14:tracePt t="31443" x="2667000" y="1717675"/>
          <p14:tracePt t="31450" x="2711450" y="1717675"/>
          <p14:tracePt t="31458" x="2755900" y="1708150"/>
          <p14:tracePt t="31466" x="2782888" y="1700213"/>
          <p14:tracePt t="31476" x="2809875" y="1700213"/>
          <p14:tracePt t="31478" x="2836863" y="1690688"/>
          <p14:tracePt t="31487" x="2863850" y="1690688"/>
          <p14:tracePt t="31493" x="2881313" y="1690688"/>
          <p14:tracePt t="31505" x="2925763" y="1681163"/>
          <p14:tracePt t="31515" x="2935288" y="1673225"/>
          <p14:tracePt t="31517" x="2962275" y="1673225"/>
          <p14:tracePt t="31526" x="2970213" y="1663700"/>
          <p14:tracePt t="31534" x="2987675" y="1663700"/>
          <p14:tracePt t="31542" x="3006725" y="1654175"/>
          <p14:tracePt t="31550" x="3014663" y="1654175"/>
          <p14:tracePt t="31556" x="3024188" y="1646238"/>
          <p14:tracePt t="31574" x="3033713" y="1646238"/>
          <p14:tracePt t="31723" x="3033713" y="1636713"/>
          <p14:tracePt t="31731" x="3014663" y="1628775"/>
          <p14:tracePt t="31740" x="3006725" y="1619250"/>
          <p14:tracePt t="31747" x="2987675" y="1609725"/>
          <p14:tracePt t="31756" x="2962275" y="1592263"/>
          <p14:tracePt t="31765" x="2943225" y="1582738"/>
          <p14:tracePt t="31777" x="2925763" y="1574800"/>
          <p14:tracePt t="31790" x="2908300" y="1555750"/>
          <p14:tracePt t="31791" x="2881313" y="1547813"/>
          <p14:tracePt t="31799" x="2854325" y="1520825"/>
          <p14:tracePt t="31807" x="2836863" y="1511300"/>
          <p14:tracePt t="31818" x="2809875" y="1493838"/>
          <p14:tracePt t="31822" x="2782888" y="1476375"/>
          <p14:tracePt t="31830" x="2755900" y="1457325"/>
          <p14:tracePt t="31838" x="2728913" y="1449388"/>
          <p14:tracePt t="31848" x="2701925" y="1431925"/>
          <p14:tracePt t="31855" x="2674938" y="1422400"/>
          <p14:tracePt t="31865" x="2647950" y="1412875"/>
          <p14:tracePt t="31867" x="2630488" y="1412875"/>
          <p14:tracePt t="31875" x="2603500" y="1404938"/>
          <p14:tracePt t="31884" x="2576513" y="1395413"/>
          <p14:tracePt t="31891" x="2549525" y="1395413"/>
          <p14:tracePt t="31900" x="2532063" y="1395413"/>
          <p14:tracePt t="31906" x="2495550" y="1385888"/>
          <p14:tracePt t="31915" x="2478088" y="1385888"/>
          <p14:tracePt t="31924" x="2451100" y="1385888"/>
          <p14:tracePt t="31932" x="2433638" y="1385888"/>
          <p14:tracePt t="31940" x="2397125" y="1385888"/>
          <p14:tracePt t="31946" x="2362200" y="1395413"/>
          <p14:tracePt t="31955" x="2335213" y="1404938"/>
          <p14:tracePt t="31965" x="2290763" y="1412875"/>
          <p14:tracePt t="31972" x="2254250" y="1431925"/>
          <p14:tracePt t="31981" x="2209800" y="1449388"/>
          <p14:tracePt t="31988" x="2155825" y="1466850"/>
          <p14:tracePt t="31998" x="2111375" y="1484313"/>
          <p14:tracePt t="32007" x="2057400" y="1493838"/>
          <p14:tracePt t="32017" x="2012950" y="1511300"/>
          <p14:tracePt t="32019" x="1968500" y="1530350"/>
          <p14:tracePt t="32029" x="1931988" y="1538288"/>
          <p14:tracePt t="32032" x="1887538" y="1555750"/>
          <p14:tracePt t="32041" x="1860550" y="1555750"/>
          <p14:tracePt t="32049" x="1825625" y="1574800"/>
          <p14:tracePt t="32056" x="1789113" y="1582738"/>
          <p14:tracePt t="32065" x="1781175" y="1592263"/>
          <p14:tracePt t="32074" x="1735138" y="1609725"/>
          <p14:tracePt t="32083" x="1717675" y="1619250"/>
          <p14:tracePt t="32090" x="1690688" y="1628775"/>
          <p14:tracePt t="32099" x="1673225" y="1636713"/>
          <p14:tracePt t="32106" x="1646238" y="1646238"/>
          <p14:tracePt t="32115" x="1628775" y="1654175"/>
          <p14:tracePt t="32122" x="1609725" y="1663700"/>
          <p14:tracePt t="32132" x="1592263" y="1673225"/>
          <p14:tracePt t="32146" x="1574800" y="1681163"/>
          <p14:tracePt t="32148" x="1565275" y="1681163"/>
          <p14:tracePt t="32155" x="1547813" y="1690688"/>
          <p14:tracePt t="32165" x="1530350" y="1700213"/>
          <p14:tracePt t="32174" x="1520825" y="1700213"/>
          <p14:tracePt t="32182" x="1511300" y="1708150"/>
          <p14:tracePt t="32184" x="1493838" y="1708150"/>
          <p14:tracePt t="32198" x="1485900" y="1717675"/>
          <p14:tracePt t="32208" x="1476375" y="1717675"/>
          <p14:tracePt t="32246" x="1476375" y="1727200"/>
          <p14:tracePt t="32263" x="1476375" y="1735138"/>
          <p14:tracePt t="32271" x="1476375" y="1752600"/>
          <p14:tracePt t="32279" x="1476375" y="1771650"/>
          <p14:tracePt t="32288" x="1476375" y="1789113"/>
          <p14:tracePt t="32294" x="1476375" y="1816100"/>
          <p14:tracePt t="32302" x="1476375" y="1843088"/>
          <p14:tracePt t="32311" x="1485900" y="1878013"/>
          <p14:tracePt t="32318" x="1485900" y="1897063"/>
          <p14:tracePt t="32326" x="1503363" y="1941513"/>
          <p14:tracePt t="32335" x="1503363" y="1958975"/>
          <p14:tracePt t="32342" x="1511300" y="2003425"/>
          <p14:tracePt t="32350" x="1520825" y="2012950"/>
          <p14:tracePt t="32357" x="1520825" y="2039938"/>
          <p14:tracePt t="32366" x="1520825" y="2066925"/>
          <p14:tracePt t="32374" x="1530350" y="2084388"/>
          <p14:tracePt t="32383" x="1530350" y="2101850"/>
          <p14:tracePt t="32390" x="1530350" y="2111375"/>
          <p14:tracePt t="32398" x="1538288" y="2128838"/>
          <p14:tracePt t="32407" x="1538288" y="2138363"/>
          <p14:tracePt t="32422" x="1538288" y="2146300"/>
          <p14:tracePt t="32438" x="1538288" y="2155825"/>
          <p14:tracePt t="32445" x="1547813" y="2155825"/>
          <p14:tracePt t="32468" x="1557338" y="2165350"/>
          <p14:tracePt t="32476" x="1565275" y="2165350"/>
          <p14:tracePt t="32485" x="1574800" y="2165350"/>
          <p14:tracePt t="32493" x="1592263" y="2173288"/>
          <p14:tracePt t="32504" x="1619250" y="2173288"/>
          <p14:tracePt t="32510" x="1646238" y="2182813"/>
          <p14:tracePt t="32523" x="1690688" y="2192338"/>
          <p14:tracePt t="32526" x="1717675" y="2200275"/>
          <p14:tracePt t="32537" x="1744663" y="2200275"/>
          <p14:tracePt t="32547" x="1771650" y="2209800"/>
          <p14:tracePt t="32549" x="1798638" y="2217738"/>
          <p14:tracePt t="32561" x="1825625" y="2227263"/>
          <p14:tracePt t="32564" x="1833563" y="2236788"/>
          <p14:tracePt t="32580" x="1852613" y="2236788"/>
          <p14:tracePt t="32582" x="1860550" y="2236788"/>
          <p14:tracePt t="32592" x="1860550" y="2244725"/>
          <p14:tracePt t="32604" x="1870075" y="2244725"/>
          <p14:tracePt t="32622" x="1870075" y="2254250"/>
          <p14:tracePt t="32638" x="1870075" y="2263775"/>
          <p14:tracePt t="32647" x="1870075" y="2281238"/>
          <p14:tracePt t="32657" x="1870075" y="2290763"/>
          <p14:tracePt t="32668" x="1852613" y="2308225"/>
          <p14:tracePt t="32671" x="1833563" y="2335213"/>
          <p14:tracePt t="32674" x="1806575" y="2370138"/>
          <p14:tracePt t="32688" x="1781175" y="2397125"/>
          <p14:tracePt t="32692" x="1744663" y="2433638"/>
          <p14:tracePt t="32705" x="1717675" y="2478088"/>
          <p14:tracePt t="32707" x="1682750" y="2513013"/>
          <p14:tracePt t="32721" x="1655763" y="2540000"/>
          <p14:tracePt t="32732" x="1636713" y="2559050"/>
          <p14:tracePt t="32733" x="1609725" y="2584450"/>
          <p14:tracePt t="32742" x="1574800" y="2630488"/>
          <p14:tracePt t="32750" x="1574800" y="2638425"/>
          <p14:tracePt t="32756" x="1547813" y="2692400"/>
          <p14:tracePt t="32766" x="1538288" y="2719388"/>
          <p14:tracePt t="32775" x="1530350" y="2746375"/>
          <p14:tracePt t="32779" x="1520825" y="2773363"/>
          <p14:tracePt t="32787" x="1520825" y="2808288"/>
          <p14:tracePt t="32796" x="1520825" y="2827338"/>
          <p14:tracePt t="32804" x="1520825" y="2852738"/>
          <p14:tracePt t="32812" x="1520825" y="2889250"/>
          <p14:tracePt t="32821" x="1520825" y="2906713"/>
          <p14:tracePt t="32827" x="1520825" y="2933700"/>
          <p14:tracePt t="32838" x="1520825" y="2960688"/>
          <p14:tracePt t="32844" x="1520825" y="2978150"/>
          <p14:tracePt t="32855" x="1530350" y="3005138"/>
          <p14:tracePt t="32861" x="1547813" y="3024188"/>
          <p14:tracePt t="32872" x="1565275" y="3032125"/>
          <p14:tracePt t="32875" x="1584325" y="3049588"/>
          <p14:tracePt t="32884" x="1609725" y="3068638"/>
          <p14:tracePt t="32891" x="1636713" y="3086100"/>
          <p14:tracePt t="32900" x="1663700" y="3103563"/>
          <p14:tracePt t="32905" x="1673225" y="3122613"/>
          <p14:tracePt t="32915" x="1700213" y="3140075"/>
          <p14:tracePt t="32923" x="1717675" y="3157538"/>
          <p14:tracePt t="32933" x="1735138" y="3184525"/>
          <p14:tracePt t="32941" x="1744663" y="3201988"/>
          <p14:tracePt t="32945" x="1754188" y="3228975"/>
          <p14:tracePt t="32955" x="1762125" y="3246438"/>
          <p14:tracePt t="32964" x="1762125" y="3265488"/>
          <p14:tracePt t="32971" x="1771650" y="3282950"/>
          <p14:tracePt t="32980" x="1771650" y="3300413"/>
          <p14:tracePt t="32988" x="1771650" y="3309938"/>
          <p14:tracePt t="32995" x="1771650" y="3327400"/>
          <p14:tracePt t="33006" x="1781175" y="3344863"/>
          <p14:tracePt t="33008" x="1781175" y="3354388"/>
          <p14:tracePt t="33016" x="1781175" y="3363913"/>
          <p14:tracePt t="33031" x="1781175" y="3371850"/>
          <p14:tracePt t="33269" x="1781175" y="3398838"/>
          <p14:tracePt t="33278" x="1781175" y="3425825"/>
          <p14:tracePt t="33285" x="1781175" y="3462338"/>
          <p14:tracePt t="33293" x="1781175" y="3506788"/>
          <p14:tracePt t="33301" x="1781175" y="3541713"/>
          <p14:tracePt t="33309" x="1781175" y="3622675"/>
          <p14:tracePt t="33317" x="1781175" y="3686175"/>
          <p14:tracePt t="33325" x="1781175" y="3748088"/>
          <p14:tracePt t="33332" x="1781175" y="3775075"/>
          <p14:tracePt t="33341" x="1781175" y="3863975"/>
          <p14:tracePt t="33348" x="1771650" y="3881438"/>
          <p14:tracePt t="33357" x="1762125" y="3917950"/>
          <p14:tracePt t="33365" x="1754188" y="3954463"/>
          <p14:tracePt t="33374" x="1754188" y="3979863"/>
          <p14:tracePt t="33381" x="1744663" y="3989388"/>
          <p14:tracePt t="33390" x="1744663" y="4006850"/>
          <p14:tracePt t="33397" x="1735138" y="4016375"/>
          <p14:tracePt t="33412" x="1735138" y="4025900"/>
          <p14:tracePt t="33436" x="1735138" y="4033838"/>
          <p14:tracePt t="33491" x="1744663" y="4033838"/>
          <p14:tracePt t="33500" x="1754188" y="4025900"/>
          <p14:tracePt t="33507" x="1781175" y="4016375"/>
          <p14:tracePt t="33515" x="1806575" y="3989388"/>
          <p14:tracePt t="33526" x="1843088" y="3962400"/>
          <p14:tracePt t="33536" x="1879600" y="3935413"/>
          <p14:tracePt t="33545" x="1958975" y="3881438"/>
          <p14:tracePt t="33549" x="2022475" y="3829050"/>
          <p14:tracePt t="33556" x="2093913" y="3775075"/>
          <p14:tracePt t="33565" x="2165350" y="3703638"/>
          <p14:tracePt t="33573" x="2246313" y="3632200"/>
          <p14:tracePt t="33582" x="2335213" y="3568700"/>
          <p14:tracePt t="33590" x="2424113" y="3497263"/>
          <p14:tracePt t="33598" x="2514600" y="3425825"/>
          <p14:tracePt t="33607" x="2549525" y="3398838"/>
          <p14:tracePt t="33616" x="2620963" y="3344863"/>
          <p14:tracePt t="33619" x="2692400" y="3300413"/>
          <p14:tracePt t="33627" x="2746375" y="3246438"/>
          <p14:tracePt t="33638" x="2800350" y="3201988"/>
          <p14:tracePt t="33646" x="2854325" y="3175000"/>
          <p14:tracePt t="33655" x="2889250" y="3140075"/>
          <p14:tracePt t="33658" x="2908300" y="3122613"/>
          <p14:tracePt t="33667" x="2935288" y="3103563"/>
          <p14:tracePt t="33675" x="2962275" y="3086100"/>
          <p14:tracePt t="33684" x="2979738" y="3068638"/>
          <p14:tracePt t="33691" x="2997200" y="3059113"/>
          <p14:tracePt t="33702" x="3014663" y="3041650"/>
          <p14:tracePt t="33706" x="3024188" y="3032125"/>
          <p14:tracePt t="33716" x="3033713" y="3032125"/>
          <p14:tracePt t="33723" x="3041650" y="3024188"/>
          <p14:tracePt t="33740" x="3051175" y="3024188"/>
          <p14:tracePt t="33793" x="3024188" y="3041650"/>
          <p14:tracePt t="33809" x="2997200" y="3059113"/>
          <p14:tracePt t="33810" x="2962275" y="3086100"/>
          <p14:tracePt t="33820" x="2916238" y="3113088"/>
          <p14:tracePt t="33830" x="2863850" y="3148013"/>
          <p14:tracePt t="33839" x="2765425" y="3194050"/>
          <p14:tracePt t="33840" x="2684463" y="3221038"/>
          <p14:tracePt t="33849" x="2603500" y="3255963"/>
          <p14:tracePt t="33857" x="2559050" y="3265488"/>
          <p14:tracePt t="33866" x="2406650" y="3309938"/>
          <p14:tracePt t="33874" x="2362200" y="3319463"/>
          <p14:tracePt t="33884" x="2273300" y="3344863"/>
          <p14:tracePt t="33892" x="2182813" y="3363913"/>
          <p14:tracePt t="33901" x="2111375" y="3390900"/>
          <p14:tracePt t="33908" x="2049463" y="3416300"/>
          <p14:tracePt t="33920" x="1985963" y="3443288"/>
          <p14:tracePt t="33927" x="1931988" y="3470275"/>
          <p14:tracePt t="33929" x="1897063" y="3497263"/>
          <p14:tracePt t="33939" x="1879600" y="3506788"/>
          <p14:tracePt t="33947" x="1852613" y="3533775"/>
          <p14:tracePt t="33955" x="1833563" y="3551238"/>
          <p14:tracePt t="33964" x="1816100" y="3568700"/>
          <p14:tracePt t="33972" x="1806575" y="3578225"/>
          <p14:tracePt t="33988" x="1806575" y="3587750"/>
          <p14:tracePt t="34022" x="1816100" y="3587750"/>
          <p14:tracePt t="34030" x="1833563" y="3587750"/>
          <p14:tracePt t="34039" x="1870075" y="3578225"/>
          <p14:tracePt t="34046" x="1931988" y="3560763"/>
          <p14:tracePt t="34057" x="1995488" y="3551238"/>
          <p14:tracePt t="34065" x="2057400" y="3541713"/>
          <p14:tracePt t="34072" x="2138363" y="3541713"/>
          <p14:tracePt t="34081" x="2227263" y="3533775"/>
          <p14:tracePt t="34088" x="2335213" y="3524250"/>
          <p14:tracePt t="34098" x="2424113" y="3524250"/>
          <p14:tracePt t="34105" x="2478088" y="3514725"/>
          <p14:tracePt t="34114" x="2559050" y="3506788"/>
          <p14:tracePt t="34121" x="2647950" y="3506788"/>
          <p14:tracePt t="34130" x="2719388" y="3497263"/>
          <p14:tracePt t="34139" x="2790825" y="3489325"/>
          <p14:tracePt t="34150" x="2817813" y="3489325"/>
          <p14:tracePt t="34152" x="2863850" y="3479800"/>
          <p14:tracePt t="34160" x="2898775" y="3479800"/>
          <p14:tracePt t="34168" x="2916238" y="3470275"/>
          <p14:tracePt t="34177" x="2925763" y="3470275"/>
          <p14:tracePt t="34184" x="2935288" y="3470275"/>
          <p14:tracePt t="34191" x="2943225" y="3470275"/>
          <p14:tracePt t="34222" x="2916238" y="3470275"/>
          <p14:tracePt t="34230" x="2881313" y="3470275"/>
          <p14:tracePt t="34239" x="2836863" y="3470275"/>
          <p14:tracePt t="34247" x="2755900" y="3470275"/>
          <p14:tracePt t="34255" x="2692400" y="3489325"/>
          <p14:tracePt t="34264" x="2647950" y="3497263"/>
          <p14:tracePt t="34272" x="2586038" y="3514725"/>
          <p14:tracePt t="34281" x="2522538" y="3541713"/>
          <p14:tracePt t="34284" x="2451100" y="3568700"/>
          <p14:tracePt t="34292" x="2389188" y="3595688"/>
          <p14:tracePt t="34302" x="2344738" y="3622675"/>
          <p14:tracePt t="34310" x="2298700" y="3649663"/>
          <p14:tracePt t="34319" x="2281238" y="3659188"/>
          <p14:tracePt t="34327" x="2254250" y="3676650"/>
          <p14:tracePt t="34337" x="2227263" y="3703638"/>
          <p14:tracePt t="34341" x="2209800" y="3711575"/>
          <p14:tracePt t="34350" x="2200275" y="3730625"/>
          <p14:tracePt t="34356" x="2200275" y="3738563"/>
          <p14:tracePt t="34365" x="2192338" y="3765550"/>
          <p14:tracePt t="34373" x="2192338" y="3784600"/>
          <p14:tracePt t="34382" x="2192338" y="3802063"/>
          <p14:tracePt t="34390" x="2192338" y="3819525"/>
          <p14:tracePt t="34397" x="2209800" y="3836988"/>
          <p14:tracePt t="34407" x="2236788" y="3863975"/>
          <p14:tracePt t="34415" x="2263775" y="3890963"/>
          <p14:tracePt t="34422" x="2290763" y="3908425"/>
          <p14:tracePt t="34431" x="2335213" y="3935413"/>
          <p14:tracePt t="34439" x="2379663" y="3954463"/>
          <p14:tracePt t="34448" x="2424113" y="3979863"/>
          <p14:tracePt t="34451" x="2478088" y="4006850"/>
          <p14:tracePt t="34459" x="2522538" y="4025900"/>
          <p14:tracePt t="34470" x="2541588" y="4033838"/>
          <p14:tracePt t="34478" x="2576513" y="4052888"/>
          <p14:tracePt t="34488" x="2603500" y="4070350"/>
          <p14:tracePt t="34490" x="2620963" y="4078288"/>
          <p14:tracePt t="34501" x="2640013" y="4078288"/>
          <p14:tracePt t="34507" x="2640013" y="4087813"/>
          <p14:tracePt t="34516" x="2647950" y="4097338"/>
          <p14:tracePt t="34523" x="2647950" y="4105275"/>
          <p14:tracePt t="34535" x="2647950" y="4114800"/>
          <p14:tracePt t="34545" x="2647950" y="4124325"/>
          <p14:tracePt t="34547" x="2647950" y="4141788"/>
          <p14:tracePt t="34555" x="2640013" y="4151313"/>
          <p14:tracePt t="34564" x="2620963" y="4168775"/>
          <p14:tracePt t="34573" x="2603500" y="4186238"/>
          <p14:tracePt t="34581" x="2576513" y="4203700"/>
          <p14:tracePt t="34589" x="2568575" y="4213225"/>
          <p14:tracePt t="34597" x="2541588" y="4230688"/>
          <p14:tracePt t="34606" x="2522538" y="4240213"/>
          <p14:tracePt t="34616" x="2505075" y="4257675"/>
          <p14:tracePt t="34618" x="2487613" y="4267200"/>
          <p14:tracePt t="34626" x="2470150" y="4284663"/>
          <p14:tracePt t="34636" x="2460625" y="4294188"/>
          <p14:tracePt t="34644" x="2443163" y="4302125"/>
          <p14:tracePt t="34654" x="2443163" y="4311650"/>
          <p14:tracePt t="34657" x="2433638" y="4321175"/>
          <p14:tracePt t="34665" x="2433638" y="4329113"/>
          <p14:tracePt t="34674" x="2424113" y="4338638"/>
          <p14:tracePt t="34682" x="2424113" y="4356100"/>
          <p14:tracePt t="34690" x="2424113" y="4373563"/>
          <p14:tracePt t="34697" x="2424113" y="4392613"/>
          <p14:tracePt t="34707" x="2424113" y="4410075"/>
          <p14:tracePt t="34713" x="2443163" y="4419600"/>
          <p14:tracePt t="34724" x="2460625" y="4445000"/>
          <p14:tracePt t="34732" x="2470150" y="4454525"/>
          <p14:tracePt t="34740" x="2487613" y="4471988"/>
          <p14:tracePt t="34749" x="2505075" y="4481513"/>
          <p14:tracePt t="34753" x="2522538" y="4491038"/>
          <p14:tracePt t="34761" x="2532063" y="4498975"/>
          <p14:tracePt t="34771" x="2541588" y="4508500"/>
          <p14:tracePt t="34781" x="2549525" y="4508500"/>
          <p14:tracePt t="34792" x="2559050" y="4518025"/>
          <p14:tracePt t="35237" x="2559050" y="4543425"/>
          <p14:tracePt t="35244" x="2559050" y="4562475"/>
          <p14:tracePt t="35254" x="2549525" y="4597400"/>
          <p14:tracePt t="35261" x="2541588" y="4624388"/>
          <p14:tracePt t="35273" x="2532063" y="4668838"/>
          <p14:tracePt t="35280" x="2514600" y="4695825"/>
          <p14:tracePt t="35288" x="2495550" y="4740275"/>
          <p14:tracePt t="35294" x="2478088" y="4776788"/>
          <p14:tracePt t="35304" x="2460625" y="4803775"/>
          <p14:tracePt t="35314" x="2433638" y="4838700"/>
          <p14:tracePt t="35316" x="2416175" y="4857750"/>
          <p14:tracePt t="35325" x="2379663" y="4884738"/>
          <p14:tracePt t="35334" x="2352675" y="4902200"/>
          <p14:tracePt t="35343" x="2317750" y="4929188"/>
          <p14:tracePt t="35352" x="2281238" y="4946650"/>
          <p14:tracePt t="35359" x="2246313" y="4956175"/>
          <p14:tracePt t="35371" x="2165350" y="4983163"/>
          <p14:tracePt t="35373" x="2101850" y="4983163"/>
          <p14:tracePt t="35380" x="2057400" y="4991100"/>
          <p14:tracePt t="35388" x="1995488" y="4991100"/>
          <p14:tracePt t="35395" x="1924050" y="4991100"/>
          <p14:tracePt t="35406" x="1870075" y="4991100"/>
          <p14:tracePt t="35412" x="1806575" y="4991100"/>
          <p14:tracePt t="35421" x="1762125" y="4991100"/>
          <p14:tracePt t="35428" x="1708150" y="4991100"/>
          <p14:tracePt t="35438" x="1663700" y="4991100"/>
          <p14:tracePt t="35444" x="1628775" y="4991100"/>
          <p14:tracePt t="35456" x="1592263" y="5000625"/>
          <p14:tracePt t="35458" x="1557338" y="5000625"/>
          <p14:tracePt t="35467" x="1547813" y="5008563"/>
          <p14:tracePt t="35474" x="1511300" y="5008563"/>
          <p14:tracePt t="35483" x="1485900" y="5008563"/>
          <p14:tracePt t="35489" x="1466850" y="5018088"/>
          <p14:tracePt t="35500" x="1449388" y="5018088"/>
          <p14:tracePt t="35508" x="1422400" y="5027613"/>
          <p14:tracePt t="35515" x="1404938" y="5027613"/>
          <p14:tracePt t="35524" x="1387475" y="5027613"/>
          <p14:tracePt t="35533" x="1368425" y="5027613"/>
          <p14:tracePt t="35539" x="1350963" y="5027613"/>
          <p14:tracePt t="35548" x="1341438" y="5027613"/>
          <p14:tracePt t="35555" x="1333500" y="5027613"/>
          <p14:tracePt t="35562" x="1323975" y="5027613"/>
          <p14:tracePt t="35573" x="1314450" y="5027613"/>
          <p14:tracePt t="35588" x="1306513" y="5027613"/>
          <p14:tracePt t="35605" x="1296988" y="5027613"/>
          <p14:tracePt t="35648" x="1289050" y="5027613"/>
          <p14:tracePt t="35863" x="1296988" y="5027613"/>
          <p14:tracePt t="35878" x="1306513" y="5027613"/>
          <p14:tracePt t="35888" x="1314450" y="5027613"/>
          <p14:tracePt t="35893" x="1323975" y="5018088"/>
          <p14:tracePt t="35902" x="1341438" y="5018088"/>
          <p14:tracePt t="35910" x="1350963" y="5018088"/>
          <p14:tracePt t="35918" x="1368425" y="5008563"/>
          <p14:tracePt t="35925" x="1387475" y="5008563"/>
          <p14:tracePt t="35934" x="1404938" y="5000625"/>
          <p14:tracePt t="35942" x="1422400" y="5000625"/>
          <p14:tracePt t="35950" x="1439863" y="5000625"/>
          <p14:tracePt t="35957" x="1458913" y="5000625"/>
          <p14:tracePt t="35965" x="1493838" y="5000625"/>
          <p14:tracePt t="35973" x="1520825" y="5000625"/>
          <p14:tracePt t="35981" x="1547813" y="5000625"/>
          <p14:tracePt t="35989" x="1584325" y="5000625"/>
          <p14:tracePt t="35998" x="1619250" y="4991100"/>
          <p14:tracePt t="36006" x="1655763" y="4991100"/>
          <p14:tracePt t="36013" x="1700213" y="4983163"/>
          <p14:tracePt t="36023" x="1744663" y="4983163"/>
          <p14:tracePt t="36030" x="1781175" y="4973638"/>
          <p14:tracePt t="36040" x="1825625" y="4964113"/>
          <p14:tracePt t="36048" x="1870075" y="4964113"/>
          <p14:tracePt t="36055" x="1887538" y="4964113"/>
          <p14:tracePt t="36062" x="1924050" y="4956175"/>
          <p14:tracePt t="36071" x="1958975" y="4956175"/>
          <p14:tracePt t="36079" x="1985963" y="4956175"/>
          <p14:tracePt t="36088" x="2003425" y="4956175"/>
          <p14:tracePt t="36094" x="2022475" y="4956175"/>
          <p14:tracePt t="36105" x="2039938" y="4956175"/>
          <p14:tracePt t="36111" x="2057400" y="4956175"/>
          <p14:tracePt t="36121" x="2066925" y="4956175"/>
          <p14:tracePt t="36126" x="2076450" y="4956175"/>
          <p14:tracePt t="36139" x="2084388" y="4956175"/>
          <p14:tracePt t="36148" x="2084388" y="4964113"/>
          <p14:tracePt t="36157" x="2093913" y="4964113"/>
          <p14:tracePt t="36259" x="2076450" y="4964113"/>
          <p14:tracePt t="36268" x="2049463" y="4964113"/>
          <p14:tracePt t="36275" x="2012950" y="4964113"/>
          <p14:tracePt t="36283" x="1968500" y="4964113"/>
          <p14:tracePt t="36290" x="1914525" y="4956175"/>
          <p14:tracePt t="36300" x="1860550" y="4937125"/>
          <p14:tracePt t="36306" x="1806575" y="4919663"/>
          <p14:tracePt t="36315" x="1754188" y="4902200"/>
          <p14:tracePt t="36323" x="1690688" y="4884738"/>
          <p14:tracePt t="36332" x="1636713" y="4865688"/>
          <p14:tracePt t="36340" x="1619250" y="4857750"/>
          <p14:tracePt t="36349" x="1565275" y="4848225"/>
          <p14:tracePt t="36357" x="1530350" y="4830763"/>
          <p14:tracePt t="36364" x="1503363" y="4821238"/>
          <p14:tracePt t="36372" x="1476375" y="4821238"/>
          <p14:tracePt t="36382" x="1449388" y="4813300"/>
          <p14:tracePt t="36388" x="1431925" y="4813300"/>
          <p14:tracePt t="36397" x="1422400" y="4803775"/>
          <p14:tracePt t="36406" x="1404938" y="4803775"/>
          <p14:tracePt t="36412" x="1395413" y="4803775"/>
          <p14:tracePt t="36421" x="1387475" y="4803775"/>
          <p14:tracePt t="36439" x="1377950" y="4803775"/>
          <p14:tracePt t="36444" x="1377950" y="4794250"/>
          <p14:tracePt t="36459" x="1377950" y="4786313"/>
          <p14:tracePt t="36472" x="1395413" y="4776788"/>
          <p14:tracePt t="36475" x="1431925" y="4740275"/>
          <p14:tracePt t="36484" x="1493838" y="4705350"/>
          <p14:tracePt t="36490" x="1565275" y="4651375"/>
          <p14:tracePt t="36503" x="1663700" y="4597400"/>
          <p14:tracePt t="36512" x="1870075" y="4481513"/>
          <p14:tracePt t="36514" x="2049463" y="4392613"/>
          <p14:tracePt t="36523" x="2236788" y="4302125"/>
          <p14:tracePt t="36532" x="2478088" y="4195763"/>
          <p14:tracePt t="36544" x="2711450" y="4097338"/>
          <p14:tracePt t="36546" x="2952750" y="3998913"/>
          <p14:tracePt t="36555" x="3221038" y="3890963"/>
          <p14:tracePt t="36564" x="3489325" y="3802063"/>
          <p14:tracePt t="36571" x="3757613" y="3694113"/>
          <p14:tracePt t="36580" x="4025900" y="3578225"/>
          <p14:tracePt t="36588" x="4133850" y="3524250"/>
          <p14:tracePt t="36594" x="4365625" y="3416300"/>
          <p14:tracePt t="36605" x="4589463" y="3309938"/>
          <p14:tracePt t="36614" x="4786313" y="3221038"/>
          <p14:tracePt t="36616" x="4965700" y="3122613"/>
          <p14:tracePt t="36624" x="5118100" y="3041650"/>
          <p14:tracePt t="36634" x="5243513" y="2970213"/>
          <p14:tracePt t="36643" x="5368925" y="2898775"/>
          <p14:tracePt t="36651" x="5475288" y="2835275"/>
          <p14:tracePt t="36659" x="5519738" y="2808288"/>
          <p14:tracePt t="36669" x="5610225" y="2755900"/>
          <p14:tracePt t="36678" x="5681663" y="2709863"/>
          <p14:tracePt t="36680" x="5753100" y="2665413"/>
          <p14:tracePt t="36689" x="5807075" y="2638425"/>
          <p14:tracePt t="36698" x="5824538" y="2630488"/>
          <p14:tracePt t="36706" x="5868988" y="2603500"/>
          <p14:tracePt t="36716" x="5895975" y="2584450"/>
          <p14:tracePt t="36723" x="5922963" y="2576513"/>
          <p14:tracePt t="36733" x="5940425" y="2576513"/>
          <p14:tracePt t="36740" x="5959475" y="2566988"/>
          <p14:tracePt t="36750" x="5976938" y="2566988"/>
          <p14:tracePt t="36752" x="6003925" y="2566988"/>
          <p14:tracePt t="36759" x="6021388" y="2566988"/>
          <p14:tracePt t="36767" x="6048375" y="2566988"/>
          <p14:tracePt t="36775" x="6065838" y="2566988"/>
          <p14:tracePt t="36782" x="6092825" y="2566988"/>
          <p14:tracePt t="36790" x="6110288" y="2566988"/>
          <p14:tracePt t="36798" x="6137275" y="2566988"/>
          <p14:tracePt t="36807" x="6164263" y="2566988"/>
          <p14:tracePt t="36814" x="6191250" y="2566988"/>
          <p14:tracePt t="36824" x="6218238" y="2576513"/>
          <p14:tracePt t="36833" x="6227763" y="2576513"/>
          <p14:tracePt t="36841" x="6245225" y="2584450"/>
          <p14:tracePt t="36849" x="6272213" y="2603500"/>
          <p14:tracePt t="36856" x="6299200" y="2611438"/>
          <p14:tracePt t="36864" x="6316663" y="2620963"/>
          <p14:tracePt t="36872" x="6334125" y="2647950"/>
          <p14:tracePt t="36881" x="6353175" y="2657475"/>
          <p14:tracePt t="36889" x="6370638" y="2665413"/>
          <p14:tracePt t="36898" x="6388100" y="2682875"/>
          <p14:tracePt t="36906" x="6405563" y="2701925"/>
          <p14:tracePt t="36915" x="6424613" y="2709863"/>
          <p14:tracePt t="36917" x="6432550" y="2728913"/>
          <p14:tracePt t="36925" x="6442075" y="2736850"/>
          <p14:tracePt t="36935" x="6451600" y="2746375"/>
          <p14:tracePt t="36944" x="6459538" y="2746375"/>
          <p14:tracePt t="36951" x="6459538" y="2755900"/>
          <p14:tracePt t="36957" x="6459538" y="2763838"/>
          <p14:tracePt t="36965" x="6459538" y="2773363"/>
          <p14:tracePt t="36980" x="6459538" y="2781300"/>
          <p14:tracePt t="36996" x="6459538" y="2790825"/>
          <p14:tracePt t="37029" x="6459538" y="2800350"/>
          <p14:tracePt t="37075" x="6451600" y="2800350"/>
          <p14:tracePt t="37100" x="6442075" y="2800350"/>
          <p14:tracePt t="37123" x="6432550" y="2800350"/>
          <p14:tracePt t="37131" x="6424613" y="2800350"/>
          <p14:tracePt t="37155" x="6415088" y="2800350"/>
          <p14:tracePt t="37163" x="6405563" y="2808288"/>
          <p14:tracePt t="37179" x="6397625" y="2808288"/>
          <p14:tracePt t="37188" x="6388100" y="2808288"/>
          <p14:tracePt t="37195" x="6378575" y="2808288"/>
          <p14:tracePt t="37204" x="6378575" y="2817813"/>
          <p14:tracePt t="37210" x="6361113" y="2817813"/>
          <p14:tracePt t="37220" x="6353175" y="2827338"/>
          <p14:tracePt t="37226" x="6343650" y="2827338"/>
          <p14:tracePt t="37235" x="6334125" y="2835275"/>
          <p14:tracePt t="37243" x="6316663" y="2835275"/>
          <p14:tracePt t="37251" x="6307138" y="2844800"/>
          <p14:tracePt t="37258" x="6299200" y="2844800"/>
          <p14:tracePt t="37267" x="6289675" y="2844800"/>
          <p14:tracePt t="37274" x="6280150" y="2852738"/>
          <p14:tracePt t="37283" x="6272213" y="2852738"/>
          <p14:tracePt t="37289" x="6262688" y="2862263"/>
          <p14:tracePt t="37298" x="6254750" y="2871788"/>
          <p14:tracePt t="37307" x="6245225" y="2871788"/>
          <p14:tracePt t="37314" x="6235700" y="2879725"/>
          <p14:tracePt t="37323" x="6227763" y="2879725"/>
          <p14:tracePt t="37330" x="6227763" y="2889250"/>
          <p14:tracePt t="37339" x="6218238" y="2898775"/>
          <p14:tracePt t="37347" x="6218238" y="2906713"/>
          <p14:tracePt t="37356" x="6208713" y="2906713"/>
          <p14:tracePt t="37362" x="6200775" y="2916238"/>
          <p14:tracePt t="37372" x="6200775" y="2925763"/>
          <p14:tracePt t="37378" x="6191250" y="2933700"/>
          <p14:tracePt t="37394" x="6181725" y="2943225"/>
          <p14:tracePt t="37409" x="6181725" y="2951163"/>
          <p14:tracePt t="37421" x="6181725" y="2960688"/>
          <p14:tracePt t="37438" x="6173788" y="2970213"/>
          <p14:tracePt t="37454" x="6173788" y="2978150"/>
          <p14:tracePt t="37459" x="6173788" y="2987675"/>
          <p14:tracePt t="37472" x="6173788" y="2997200"/>
          <p14:tracePt t="37478" x="6173788" y="3005138"/>
          <p14:tracePt t="37491" x="6181725" y="3014663"/>
          <p14:tracePt t="37505" x="6191250" y="3024188"/>
          <p14:tracePt t="37512" x="6200775" y="3032125"/>
          <p14:tracePt t="37514" x="6208713" y="3032125"/>
          <p14:tracePt t="37522" x="6218238" y="3041650"/>
          <p14:tracePt t="37531" x="6227763" y="3041650"/>
          <p14:tracePt t="37540" x="6235700" y="3049588"/>
          <p14:tracePt t="37551" x="6245225" y="3049588"/>
          <p14:tracePt t="37553" x="6262688" y="3059113"/>
          <p14:tracePt t="37564" x="6272213" y="3059113"/>
          <p14:tracePt t="37577" x="6280150" y="3059113"/>
          <p14:tracePt t="37579" x="6299200" y="3068638"/>
          <p14:tracePt t="37586" x="6307138" y="3068638"/>
          <p14:tracePt t="37592" x="6316663" y="3068638"/>
          <p14:tracePt t="37601" x="6334125" y="3076575"/>
          <p14:tracePt t="37609" x="6343650" y="3076575"/>
          <p14:tracePt t="37616" x="6353175" y="3076575"/>
          <p14:tracePt t="37623" x="6361113" y="3076575"/>
          <p14:tracePt t="37631" x="6370638" y="3076575"/>
          <p14:tracePt t="37641" x="6378575" y="3076575"/>
          <p14:tracePt t="37655" x="6388100" y="3076575"/>
          <p14:tracePt t="37662" x="6397625" y="3076575"/>
          <p14:tracePt t="37672" x="6405563" y="3076575"/>
          <p14:tracePt t="37679" x="6415088" y="3076575"/>
          <p14:tracePt t="37688" x="6424613" y="3076575"/>
          <p14:tracePt t="37695" x="6442075" y="3076575"/>
          <p14:tracePt t="37710" x="6459538" y="3076575"/>
          <p14:tracePt t="37718" x="6469063" y="3068638"/>
          <p14:tracePt t="37727" x="6477000" y="3068638"/>
          <p14:tracePt t="37735" x="6486525" y="3059113"/>
          <p14:tracePt t="37743" x="6496050" y="3059113"/>
          <p14:tracePt t="37751" x="6503988" y="3049588"/>
          <p14:tracePt t="37765" x="6513513" y="3041650"/>
          <p14:tracePt t="37781" x="6513513" y="3032125"/>
          <p14:tracePt t="37790" x="6523038" y="3032125"/>
          <p14:tracePt t="37797" x="6523038" y="3024188"/>
          <p14:tracePt t="37807" x="6523038" y="3014663"/>
          <p14:tracePt t="37822" x="6523038" y="3005138"/>
          <p14:tracePt t="37832" x="6523038" y="2997200"/>
          <p14:tracePt t="37842" x="6513513" y="2987675"/>
          <p14:tracePt t="37851" x="6503988" y="2987675"/>
          <p14:tracePt t="37857" x="6496050" y="2978150"/>
          <p14:tracePt t="37866" x="6496050" y="2970213"/>
          <p14:tracePt t="37872" x="6486525" y="2960688"/>
          <p14:tracePt t="37883" x="6477000" y="2960688"/>
          <p14:tracePt t="37888" x="6477000" y="2951163"/>
          <p14:tracePt t="37897" x="6469063" y="2951163"/>
          <p14:tracePt t="37905" x="6469063" y="2943225"/>
          <p14:tracePt t="37912" x="6459538" y="2943225"/>
          <p14:tracePt t="37921" x="6451600" y="2943225"/>
          <p14:tracePt t="37927" x="6442075" y="2933700"/>
          <p14:tracePt t="37939" x="6432550" y="2933700"/>
          <p14:tracePt t="37955" x="6424613" y="2925763"/>
          <p14:tracePt t="37964" x="6415088" y="2925763"/>
          <p14:tracePt t="37966" x="6397625" y="2916238"/>
          <p14:tracePt t="37973" x="6388100" y="2916238"/>
          <p14:tracePt t="37982" x="6378575" y="2916238"/>
          <p14:tracePt t="37990" x="6370638" y="2906713"/>
          <p14:tracePt t="38007" x="6361113" y="2906713"/>
          <p14:tracePt t="38014" x="6353175" y="2906713"/>
          <p14:tracePt t="38022" x="6334125" y="2906713"/>
          <p14:tracePt t="38029" x="6326188" y="2906713"/>
          <p14:tracePt t="38038" x="6316663" y="2906713"/>
          <p14:tracePt t="38043" x="6307138" y="2906713"/>
          <p14:tracePt t="38054" x="6299200" y="2906713"/>
          <p14:tracePt t="38061" x="6289675" y="2906713"/>
          <p14:tracePt t="38071" x="6280150" y="2906713"/>
          <p14:tracePt t="38078" x="6272213" y="2906713"/>
          <p14:tracePt t="38088" x="6262688" y="2906713"/>
          <p14:tracePt t="38094" x="6254750" y="2906713"/>
          <p14:tracePt t="38106" x="6245225" y="2906713"/>
          <p14:tracePt t="38108" x="6235700" y="2906713"/>
          <p14:tracePt t="38115" x="6227763" y="2906713"/>
          <p14:tracePt t="38123" x="6218238" y="2906713"/>
          <p14:tracePt t="38130" x="6208713" y="2916238"/>
          <p14:tracePt t="38141" x="6200775" y="2916238"/>
          <p14:tracePt t="38149" x="6191250" y="2925763"/>
          <p14:tracePt t="38162" x="6181725" y="2925763"/>
          <p14:tracePt t="38162" x="6181725" y="2933700"/>
          <p14:tracePt t="38172" x="6173788" y="2943225"/>
          <p14:tracePt t="38181" x="6164263" y="2951163"/>
          <p14:tracePt t="38195" x="6156325" y="2960688"/>
          <p14:tracePt t="38205" x="6156325" y="2970213"/>
          <p14:tracePt t="38211" x="6146800" y="2978150"/>
          <p14:tracePt t="38221" x="6146800" y="2987675"/>
          <p14:tracePt t="38227" x="6137275" y="2997200"/>
          <p14:tracePt t="38244" x="6137275" y="3005138"/>
          <p14:tracePt t="38254" x="6137275" y="3014663"/>
          <p14:tracePt t="38260" x="6137275" y="3024188"/>
          <p14:tracePt t="38272" x="6137275" y="3032125"/>
          <p14:tracePt t="38277" x="6137275" y="3041650"/>
          <p14:tracePt t="38292" x="6137275" y="3049588"/>
          <p14:tracePt t="38305" x="6137275" y="3059113"/>
          <p14:tracePt t="38307" x="6137275" y="3068638"/>
          <p14:tracePt t="38315" x="6137275" y="3076575"/>
          <p14:tracePt t="38323" x="6146800" y="3086100"/>
          <p14:tracePt t="38331" x="6156325" y="3095625"/>
          <p14:tracePt t="38340" x="6164263" y="3103563"/>
          <p14:tracePt t="38348" x="6173788" y="3103563"/>
          <p14:tracePt t="38355" x="6181725" y="3113088"/>
          <p14:tracePt t="38362" x="6200775" y="3113088"/>
          <p14:tracePt t="38372" x="6208713" y="3122613"/>
          <p14:tracePt t="38380" x="6227763" y="3122613"/>
          <p14:tracePt t="38388" x="6235700" y="3130550"/>
          <p14:tracePt t="38396" x="6254750" y="3130550"/>
          <p14:tracePt t="38405" x="6272213" y="3130550"/>
          <p14:tracePt t="38411" x="6289675" y="3130550"/>
          <p14:tracePt t="38421" x="6307138" y="3130550"/>
          <p14:tracePt t="38427" x="6316663" y="3130550"/>
          <p14:tracePt t="38439" x="6334125" y="3130550"/>
          <p14:tracePt t="38441" x="6353175" y="3130550"/>
          <p14:tracePt t="38448" x="6370638" y="3130550"/>
          <p14:tracePt t="38456" x="6378575" y="3130550"/>
          <p14:tracePt t="38463" x="6388100" y="3130550"/>
          <p14:tracePt t="38473" x="6405563" y="3130550"/>
          <p14:tracePt t="38480" x="6415088" y="3122613"/>
          <p14:tracePt t="38490" x="6432550" y="3113088"/>
          <p14:tracePt t="38499" x="6442075" y="3103563"/>
          <p14:tracePt t="38507" x="6459538" y="3095625"/>
          <p14:tracePt t="38516" x="6469063" y="3076575"/>
          <p14:tracePt t="38521" x="6477000" y="3068638"/>
          <p14:tracePt t="38532" x="6496050" y="3059113"/>
          <p14:tracePt t="38540" x="6503988" y="3049588"/>
          <p14:tracePt t="38554" x="6513513" y="3041650"/>
          <p14:tracePt t="38556" x="6530975" y="3032125"/>
          <p14:tracePt t="38558" x="6540500" y="3032125"/>
          <p14:tracePt t="38568" x="6550025" y="3024188"/>
          <p14:tracePt t="38577" x="6557963" y="3014663"/>
          <p14:tracePt t="38587" x="6567488" y="3014663"/>
          <p14:tracePt t="38594" x="6567488" y="3005138"/>
          <p14:tracePt t="38604" x="6575425" y="3005138"/>
          <p14:tracePt t="38610" x="6575425" y="2997200"/>
          <p14:tracePt t="38623" x="6584950" y="2987675"/>
          <p14:tracePt t="38632" x="6584950" y="2978150"/>
          <p14:tracePt t="38641" x="6584950" y="2960688"/>
          <p14:tracePt t="38648" x="6584950" y="2951163"/>
          <p14:tracePt t="38656" x="6584950" y="2933700"/>
          <p14:tracePt t="38663" x="6575425" y="2925763"/>
          <p14:tracePt t="38673" x="6567488" y="2906713"/>
          <p14:tracePt t="38681" x="6557963" y="2889250"/>
          <p14:tracePt t="38689" x="6540500" y="2879725"/>
          <p14:tracePt t="38696" x="6530975" y="2862263"/>
          <p14:tracePt t="38706" x="6513513" y="2852738"/>
          <p14:tracePt t="38714" x="6503988" y="2844800"/>
          <p14:tracePt t="38722" x="6496050" y="2844800"/>
          <p14:tracePt t="38729" x="6486525" y="2835275"/>
          <p14:tracePt t="38740" x="6469063" y="2827338"/>
          <p14:tracePt t="38749" x="6459538" y="2827338"/>
          <p14:tracePt t="38751" x="6451600" y="2817813"/>
          <p14:tracePt t="38757" x="6442075" y="2817813"/>
          <p14:tracePt t="38765" x="6432550" y="2808288"/>
          <p14:tracePt t="38775" x="6424613" y="2808288"/>
          <p14:tracePt t="38782" x="6415088" y="2808288"/>
          <p14:tracePt t="38790" x="6405563" y="2808288"/>
          <p14:tracePt t="38797" x="6397625" y="2800350"/>
          <p14:tracePt t="38806" x="6388100" y="2800350"/>
          <p14:tracePt t="38815" x="6378575" y="2800350"/>
          <p14:tracePt t="38823" x="6370638" y="2800350"/>
          <p14:tracePt t="38829" x="6361113" y="2800350"/>
          <p14:tracePt t="38841" x="6343650" y="2800350"/>
          <p14:tracePt t="38848" x="6334125" y="2800350"/>
          <p14:tracePt t="38855" x="6326188" y="2800350"/>
          <p14:tracePt t="38862" x="6316663" y="2800350"/>
          <p14:tracePt t="38872" x="6307138" y="2800350"/>
          <p14:tracePt t="38877" x="6299200" y="2800350"/>
          <p14:tracePt t="38888" x="6289675" y="2800350"/>
          <p14:tracePt t="38905" x="6280150" y="2800350"/>
          <p14:tracePt t="38911" x="6272213" y="2800350"/>
          <p14:tracePt t="38928" x="6262688" y="2800350"/>
          <p14:tracePt t="38939" x="6254750" y="2800350"/>
          <p14:tracePt t="38948" x="6245225" y="2800350"/>
          <p14:tracePt t="38957" x="6245225" y="2808288"/>
          <p14:tracePt t="38965" x="6235700" y="2808288"/>
          <p14:tracePt t="38974" x="6235700" y="2817813"/>
          <p14:tracePt t="38982" x="6227763" y="2827338"/>
          <p14:tracePt t="38989" x="6218238" y="2827338"/>
          <p14:tracePt t="38997" x="6218238" y="2835275"/>
          <p14:tracePt t="39006" x="6208713" y="2844800"/>
          <p14:tracePt t="39014" x="6208713" y="2852738"/>
          <p14:tracePt t="39021" x="6200775" y="2852738"/>
          <p14:tracePt t="39028" x="6200775" y="2862263"/>
          <p14:tracePt t="39038" x="6191250" y="2871788"/>
          <p14:tracePt t="39047" x="6191250" y="2879725"/>
          <p14:tracePt t="39055" x="6181725" y="2889250"/>
          <p14:tracePt t="39065" x="6181725" y="2898775"/>
          <p14:tracePt t="39075" x="6181725" y="2906713"/>
          <p14:tracePt t="39082" x="6173788" y="2916238"/>
          <p14:tracePt t="39090" x="6173788" y="2925763"/>
          <p14:tracePt t="39105" x="6173788" y="2933700"/>
          <p14:tracePt t="39121" x="6173788" y="2943225"/>
          <p14:tracePt t="39138" x="6173788" y="2951163"/>
          <p14:tracePt t="39145" x="6173788" y="2960688"/>
          <p14:tracePt t="39171" x="6173788" y="2970213"/>
          <p14:tracePt t="39185" x="6181725" y="2978150"/>
          <p14:tracePt t="39194" x="6191250" y="2987675"/>
          <p14:tracePt t="39203" x="6200775" y="2997200"/>
          <p14:tracePt t="39210" x="6218238" y="3005138"/>
          <p14:tracePt t="39220" x="6245225" y="3014663"/>
          <p14:tracePt t="39227" x="6254750" y="3024188"/>
          <p14:tracePt t="39238" x="6272213" y="3032125"/>
          <p14:tracePt t="39249" x="6289675" y="3032125"/>
          <p14:tracePt t="39250" x="6316663" y="3049588"/>
          <p14:tracePt t="39257" x="6334125" y="3049588"/>
          <p14:tracePt t="39266" x="6353175" y="3059113"/>
          <p14:tracePt t="39273" x="6370638" y="3059113"/>
          <p14:tracePt t="39281" x="6388100" y="3068638"/>
          <p14:tracePt t="39290" x="6405563" y="3068638"/>
          <p14:tracePt t="39297" x="6424613" y="3068638"/>
          <p14:tracePt t="39306" x="6442075" y="3068638"/>
          <p14:tracePt t="39313" x="6459538" y="3068638"/>
          <p14:tracePt t="39322" x="6469063" y="3068638"/>
          <p14:tracePt t="39329" x="6486525" y="3068638"/>
          <p14:tracePt t="39338" x="6496050" y="3068638"/>
          <p14:tracePt t="39346" x="6513513" y="3068638"/>
          <p14:tracePt t="39354" x="6523038" y="3059113"/>
          <p14:tracePt t="39362" x="6540500" y="3049588"/>
          <p14:tracePt t="39377" x="6550025" y="3041650"/>
          <p14:tracePt t="39388" x="6567488" y="3032125"/>
          <p14:tracePt t="39395" x="6567488" y="3024188"/>
          <p14:tracePt t="39404" x="6575425" y="3014663"/>
          <p14:tracePt t="39407" x="6584950" y="3005138"/>
          <p14:tracePt t="39417" x="6584950" y="2997200"/>
          <p14:tracePt t="39423" x="6594475" y="2987675"/>
          <p14:tracePt t="39432" x="6594475" y="2978150"/>
          <p14:tracePt t="39440" x="6602413" y="2970213"/>
          <p14:tracePt t="39448" x="6602413" y="2960688"/>
          <p14:tracePt t="39462" x="6602413" y="2951163"/>
          <p14:tracePt t="39472" x="6602413" y="2943225"/>
          <p14:tracePt t="39479" x="6602413" y="2933700"/>
          <p14:tracePt t="39489" x="6602413" y="2925763"/>
          <p14:tracePt t="39498" x="6602413" y="2916238"/>
          <p14:tracePt t="39506" x="6584950" y="2898775"/>
          <p14:tracePt t="39515" x="6575425" y="2889250"/>
          <p14:tracePt t="39522" x="6557963" y="2879725"/>
          <p14:tracePt t="39532" x="6540500" y="2862263"/>
          <p14:tracePt t="39538" x="6530975" y="2852738"/>
          <p14:tracePt t="39543" x="6513513" y="2844800"/>
          <p14:tracePt t="39557" x="6503988" y="2827338"/>
          <p14:tracePt t="39559" x="6486525" y="2827338"/>
          <p14:tracePt t="39568" x="6469063" y="2817813"/>
          <p14:tracePt t="39577" x="6459538" y="2808288"/>
          <p14:tracePt t="39587" x="6451600" y="2808288"/>
          <p14:tracePt t="39589" x="6442075" y="2800350"/>
          <p14:tracePt t="39598" x="6424613" y="2800350"/>
          <p14:tracePt t="39607" x="6415088" y="2800350"/>
          <p14:tracePt t="39614" x="6405563" y="2800350"/>
          <p14:tracePt t="39622" x="6397625" y="2790825"/>
          <p14:tracePt t="39630" x="6388100" y="2790825"/>
          <p14:tracePt t="39639" x="6370638" y="2790825"/>
          <p14:tracePt t="39646" x="6361113" y="2790825"/>
          <p14:tracePt t="39655" x="6353175" y="2790825"/>
          <p14:tracePt t="39661" x="6343650" y="2790825"/>
          <p14:tracePt t="39669" x="6334125" y="2790825"/>
          <p14:tracePt t="39678" x="6326188" y="2790825"/>
          <p14:tracePt t="39685" x="6316663" y="2790825"/>
          <p14:tracePt t="39693" x="6307138" y="2790825"/>
          <p14:tracePt t="39701" x="6299200" y="2800350"/>
          <p14:tracePt t="39709" x="6289675" y="2808288"/>
          <p14:tracePt t="39718" x="6280150" y="2808288"/>
          <p14:tracePt t="39725" x="6272213" y="2817813"/>
          <p14:tracePt t="39734" x="6262688" y="2827338"/>
          <p14:tracePt t="39742" x="6254750" y="2835275"/>
          <p14:tracePt t="39751" x="6245225" y="2835275"/>
          <p14:tracePt t="39758" x="6235700" y="2844800"/>
          <p14:tracePt t="39768" x="6227763" y="2852738"/>
          <p14:tracePt t="39775" x="6218238" y="2862263"/>
          <p14:tracePt t="39784" x="6208713" y="2871788"/>
          <p14:tracePt t="39793" x="6200775" y="2871788"/>
          <p14:tracePt t="39801" x="6191250" y="2879725"/>
          <p14:tracePt t="39810" x="6191250" y="2889250"/>
          <p14:tracePt t="39813" x="6181725" y="2898775"/>
          <p14:tracePt t="39822" x="6173788" y="2898775"/>
          <p14:tracePt t="39828" x="6173788" y="2906713"/>
          <p14:tracePt t="39836" x="6173788" y="2916238"/>
          <p14:tracePt t="39856" x="6173788" y="2925763"/>
          <p14:tracePt t="39863" x="6164263" y="2925763"/>
          <p14:tracePt t="39873" x="6164263" y="2933700"/>
          <p14:tracePt t="39880" x="6164263" y="2943225"/>
          <p14:tracePt t="39891" x="6164263" y="2951163"/>
          <p14:tracePt t="40065" x="6173788" y="2951163"/>
          <p14:tracePt t="40089" x="6181725" y="2951163"/>
          <p14:tracePt t="40097" x="6191250" y="2951163"/>
          <p14:tracePt t="40112" x="6200775" y="2951163"/>
          <p14:tracePt t="40122" x="6208713" y="2951163"/>
          <p14:tracePt t="40129" x="6218238" y="2951163"/>
          <p14:tracePt t="40138" x="6227763" y="2951163"/>
          <p14:tracePt t="40152" x="6245225" y="2951163"/>
          <p14:tracePt t="40161" x="6254750" y="2951163"/>
          <p14:tracePt t="40171" x="6272213" y="2951163"/>
          <p14:tracePt t="40180" x="6280150" y="2951163"/>
          <p14:tracePt t="40188" x="6289675" y="2951163"/>
          <p14:tracePt t="40193" x="6307138" y="2951163"/>
          <p14:tracePt t="40205" x="6326188" y="2951163"/>
          <p14:tracePt t="40210" x="6334125" y="2951163"/>
          <p14:tracePt t="40221" x="6353175" y="2951163"/>
          <p14:tracePt t="40226" x="6370638" y="2951163"/>
          <p14:tracePt t="40238" x="6378575" y="2951163"/>
          <p14:tracePt t="40241" x="6397625" y="2951163"/>
          <p14:tracePt t="40248" x="6405563" y="2951163"/>
          <p14:tracePt t="40257" x="6424613" y="2951163"/>
          <p14:tracePt t="40264" x="6432550" y="2951163"/>
          <p14:tracePt t="40274" x="6442075" y="2951163"/>
          <p14:tracePt t="40280" x="6451600" y="2951163"/>
          <p14:tracePt t="40290" x="6469063" y="2951163"/>
          <p14:tracePt t="40296" x="6477000" y="2951163"/>
          <p14:tracePt t="40306" x="6486525" y="2943225"/>
          <p14:tracePt t="40314" x="6496050" y="2943225"/>
          <p14:tracePt t="40322" x="6503988" y="2933700"/>
          <p14:tracePt t="40330" x="6513513" y="2933700"/>
          <p14:tracePt t="40338" x="6523038" y="2925763"/>
          <p14:tracePt t="40354" x="6530975" y="2916238"/>
          <p14:tracePt t="40372" x="6540500" y="2906713"/>
          <p14:tracePt t="40382" x="6550025" y="2898775"/>
          <p14:tracePt t="40406" x="6550025" y="2889250"/>
          <p14:tracePt t="40422" x="6550025" y="2879725"/>
          <p14:tracePt t="41183" x="6550025" y="2871788"/>
          <p14:tracePt t="41191" x="6540500" y="2862263"/>
          <p14:tracePt t="41199" x="6523038" y="2862263"/>
          <p14:tracePt t="41207" x="6513513" y="2852738"/>
          <p14:tracePt t="41215" x="6486525" y="2844800"/>
          <p14:tracePt t="41223" x="6469063" y="2835275"/>
          <p14:tracePt t="41231" x="6451600" y="2835275"/>
          <p14:tracePt t="41239" x="6432550" y="2827338"/>
          <p14:tracePt t="41246" x="6405563" y="2827338"/>
          <p14:tracePt t="41258" x="6388100" y="2817813"/>
          <p14:tracePt t="41265" x="6378575" y="2817813"/>
          <p14:tracePt t="41273" x="6361113" y="2817813"/>
          <p14:tracePt t="41279" x="6353175" y="2817813"/>
          <p14:tracePt t="41289" x="6334125" y="2817813"/>
          <p14:tracePt t="41306" x="6316663" y="2817813"/>
          <p14:tracePt t="41311" x="6307138" y="2817813"/>
          <p14:tracePt t="41321" x="6299200" y="2808288"/>
          <p14:tracePt t="41328" x="6289675" y="2808288"/>
          <p14:tracePt t="41339" x="6280150" y="2808288"/>
          <p14:tracePt t="41344" x="6262688" y="2808288"/>
          <p14:tracePt t="41354" x="6245225" y="2808288"/>
          <p14:tracePt t="41360" x="6227763" y="2808288"/>
          <p14:tracePt t="41372" x="6218238" y="2808288"/>
          <p14:tracePt t="41377" x="6200775" y="2817813"/>
          <p14:tracePt t="41389" x="6173788" y="2827338"/>
          <p14:tracePt t="41391" x="6164263" y="2827338"/>
          <p14:tracePt t="41400" x="6156325" y="2835275"/>
          <p14:tracePt t="41406" x="6137275" y="2844800"/>
          <p14:tracePt t="41416" x="6129338" y="2852738"/>
          <p14:tracePt t="41422" x="6119813" y="2862263"/>
          <p14:tracePt t="41432" x="6119813" y="2879725"/>
          <p14:tracePt t="41440" x="6110288" y="2898775"/>
          <p14:tracePt t="41449" x="6110288" y="2925763"/>
          <p14:tracePt t="41455" x="6110288" y="2933700"/>
          <p14:tracePt t="41466" x="6110288" y="2951163"/>
          <p14:tracePt t="41472" x="6110288" y="2978150"/>
          <p14:tracePt t="41482" x="6110288" y="3014663"/>
          <p14:tracePt t="41488" x="6110288" y="3024188"/>
          <p14:tracePt t="41498" x="6119813" y="3049588"/>
          <p14:tracePt t="41501" x="6129338" y="3068638"/>
          <p14:tracePt t="41511" x="6137275" y="3086100"/>
          <p14:tracePt t="41523" x="6146800" y="3103563"/>
          <p14:tracePt t="41534" x="6156325" y="3113088"/>
          <p14:tracePt t="41538" x="6164263" y="3130550"/>
          <p14:tracePt t="41540" x="6181725" y="3140075"/>
          <p14:tracePt t="41551" x="6191250" y="3148013"/>
          <p14:tracePt t="41566" x="6200775" y="3157538"/>
          <p14:tracePt t="41567" x="6227763" y="3175000"/>
          <p14:tracePt t="41578" x="6235700" y="3184525"/>
          <p14:tracePt t="41588" x="6262688" y="3194050"/>
          <p14:tracePt t="41596" x="6280150" y="3201988"/>
          <p14:tracePt t="41598" x="6299200" y="3211513"/>
          <p14:tracePt t="41609" x="6316663" y="3221038"/>
          <p14:tracePt t="41617" x="6334125" y="3221038"/>
          <p14:tracePt t="41621" x="6361113" y="3228975"/>
          <p14:tracePt t="41628" x="6370638" y="3238500"/>
          <p14:tracePt t="41638" x="6388100" y="3238500"/>
          <p14:tracePt t="41644" x="6405563" y="3246438"/>
          <p14:tracePt t="41655" x="6424613" y="3246438"/>
          <p14:tracePt t="41661" x="6432550" y="3246438"/>
          <p14:tracePt t="41671" x="6459538" y="3246438"/>
          <p14:tracePt t="41677" x="6477000" y="3246438"/>
          <p14:tracePt t="41689" x="6503988" y="3246438"/>
          <p14:tracePt t="41700" x="6513513" y="3246438"/>
          <p14:tracePt t="41702" x="6530975" y="3246438"/>
          <p14:tracePt t="41715" x="6550025" y="3238500"/>
          <p14:tracePt t="41717" x="6567488" y="3228975"/>
          <p14:tracePt t="41727" x="6584950" y="3221038"/>
          <p14:tracePt t="41740" x="6594475" y="3211513"/>
          <p14:tracePt t="41742" x="6611938" y="3201988"/>
          <p14:tracePt t="41757" x="6621463" y="3194050"/>
          <p14:tracePt t="41768" x="6629400" y="3194050"/>
          <p14:tracePt t="41775" x="6629400" y="3184525"/>
          <p14:tracePt t="41788" x="6629400" y="3175000"/>
          <p14:tracePt t="41797" x="6629400" y="3167063"/>
          <p14:tracePt t="41806" x="6629400" y="3157538"/>
          <p14:tracePt t="41813" x="6629400" y="3140075"/>
          <p14:tracePt t="41822" x="6629400" y="3122613"/>
          <p14:tracePt t="41830" x="6611938" y="3103563"/>
          <p14:tracePt t="41839" x="6584950" y="3086100"/>
          <p14:tracePt t="41847" x="6575425" y="3076575"/>
          <p14:tracePt t="41850" x="6550025" y="3059113"/>
          <p14:tracePt t="41869" x="6530975" y="3041650"/>
          <p14:tracePt t="41871" x="6523038" y="3032125"/>
          <p14:tracePt t="41873" x="6503988" y="3024188"/>
          <p14:tracePt t="41884" x="6496050" y="3014663"/>
          <p14:tracePt t="41890" x="6486525" y="3014663"/>
          <p14:tracePt t="41901" x="6486525" y="3005138"/>
          <p14:tracePt t="41909" x="6477000" y="3005138"/>
          <p14:tracePt t="42547" x="6477000" y="2997200"/>
          <p14:tracePt t="42556" x="6459538" y="2970213"/>
          <p14:tracePt t="42565" x="6432550" y="2916238"/>
          <p14:tracePt t="42576" x="6388100" y="2844800"/>
          <p14:tracePt t="42585" x="6334125" y="2755900"/>
          <p14:tracePt t="42591" x="6272213" y="2657475"/>
          <p14:tracePt t="42599" x="6156325" y="2460625"/>
          <p14:tracePt t="42608" x="6102350" y="2343150"/>
          <p14:tracePt t="42617" x="6065838" y="2263775"/>
          <p14:tracePt t="42619" x="6003925" y="2119313"/>
          <p14:tracePt t="42627" x="5949950" y="2003425"/>
          <p14:tracePt t="42637" x="5905500" y="1905000"/>
          <p14:tracePt t="42646" x="5895975" y="1878013"/>
          <p14:tracePt t="42654" x="5878513" y="1824038"/>
          <p14:tracePt t="42663" x="5868988" y="1779588"/>
          <p14:tracePt t="42672" x="5861050" y="1752600"/>
          <p14:tracePt t="42679" x="5851525" y="1727200"/>
          <p14:tracePt t="42690" x="5851525" y="1700213"/>
          <p14:tracePt t="42695" x="5842000" y="1681163"/>
          <p14:tracePt t="42707" x="5842000" y="1663700"/>
          <p14:tracePt t="42711" x="5842000" y="1646238"/>
          <p14:tracePt t="42717" x="5834063" y="1628775"/>
          <p14:tracePt t="42724" x="5824538" y="1601788"/>
          <p14:tracePt t="42735" x="5815013" y="1582738"/>
          <p14:tracePt t="42743" x="5807075" y="1565275"/>
          <p14:tracePt t="42751" x="5788025" y="1547813"/>
          <p14:tracePt t="42761" x="5770563" y="1520825"/>
          <p14:tracePt t="42763" x="5743575" y="1503363"/>
          <p14:tracePt t="42773" x="5735638" y="1493838"/>
          <p14:tracePt t="42782" x="5716588" y="1476375"/>
          <p14:tracePt t="42790" x="5691188" y="1457325"/>
          <p14:tracePt t="42801" x="5672138" y="1449388"/>
          <p14:tracePt t="42805" x="5654675" y="1439863"/>
          <p14:tracePt t="42814" x="5645150" y="1422400"/>
          <p14:tracePt t="42821" x="5637213" y="1422400"/>
          <p14:tracePt t="42830" x="5627688" y="1412875"/>
          <p14:tracePt t="42832" x="5618163" y="1412875"/>
          <p14:tracePt t="42842" x="5618163" y="1404938"/>
          <p14:tracePt t="42880" x="5610225" y="1404938"/>
          <p14:tracePt t="42905" x="5610225" y="1395413"/>
          <p14:tracePt t="42912" x="5600700" y="1385888"/>
          <p14:tracePt t="42922" x="5592763" y="1368425"/>
          <p14:tracePt t="42929" x="5573713" y="1350963"/>
          <p14:tracePt t="42940" x="5556250" y="1333500"/>
          <p14:tracePt t="42948" x="5546725" y="1314450"/>
          <p14:tracePt t="42956" x="5529263" y="1296988"/>
          <p14:tracePt t="42968" x="5519738" y="1279525"/>
          <p14:tracePt t="42971" x="5502275" y="1262063"/>
          <p14:tracePt t="42981" x="5494338" y="1243013"/>
          <p14:tracePt t="42988" x="5484813" y="1235075"/>
          <p14:tracePt t="42999" x="5475288" y="1225550"/>
          <p14:tracePt t="43001" x="5475288" y="1216025"/>
          <p14:tracePt t="43009" x="5467350" y="1208088"/>
          <p14:tracePt t="43019" x="5467350" y="1198563"/>
          <p14:tracePt t="43033" x="5457825" y="1198563"/>
          <p14:tracePt t="43040" x="5457825" y="1189038"/>
          <p14:tracePt t="43048" x="5457825" y="1181100"/>
          <p14:tracePt t="43071" x="5457825" y="1171575"/>
          <p14:tracePt t="43705" x="5475288" y="1163638"/>
          <p14:tracePt t="43714" x="5494338" y="1163638"/>
          <p14:tracePt t="43722" x="5519738" y="1163638"/>
          <p14:tracePt t="43729" x="5546725" y="1154113"/>
          <p14:tracePt t="43739" x="5592763" y="1154113"/>
          <p14:tracePt t="43744" x="5637213" y="1154113"/>
          <p14:tracePt t="43754" x="5691188" y="1154113"/>
          <p14:tracePt t="43760" x="5753100" y="1154113"/>
          <p14:tracePt t="43768" x="5815013" y="1154113"/>
          <p14:tracePt t="43776" x="5878513" y="1154113"/>
          <p14:tracePt t="43784" x="5922963" y="1163638"/>
          <p14:tracePt t="43792" x="5949950" y="1163638"/>
          <p14:tracePt t="43802" x="5994400" y="1171575"/>
          <p14:tracePt t="43808" x="6057900" y="1181100"/>
          <p14:tracePt t="43820" x="6075363" y="1181100"/>
          <p14:tracePt t="43827" x="6129338" y="1189038"/>
          <p14:tracePt t="43836" x="6164263" y="1189038"/>
          <p14:tracePt t="43843" x="6200775" y="1198563"/>
          <p14:tracePt t="43852" x="6235700" y="1198563"/>
          <p14:tracePt t="43859" x="6280150" y="1208088"/>
          <p14:tracePt t="43868" x="6334125" y="1216025"/>
          <p14:tracePt t="43886" x="6378575" y="1225550"/>
          <p14:tracePt t="43888" x="6432550" y="1243013"/>
          <p14:tracePt t="43890" x="6523038" y="1270000"/>
          <p14:tracePt t="43900" x="6594475" y="1296988"/>
          <p14:tracePt t="43909" x="6629400" y="1314450"/>
          <p14:tracePt t="43920" x="6692900" y="1350963"/>
          <p14:tracePt t="43922" x="6746875" y="1377950"/>
          <p14:tracePt t="43932" x="6791325" y="1412875"/>
          <p14:tracePt t="43939" x="6808788" y="1431925"/>
          <p14:tracePt t="43948" x="6845300" y="1449388"/>
          <p14:tracePt t="43955" x="6870700" y="1466850"/>
          <p14:tracePt t="43964" x="6889750" y="1476375"/>
          <p14:tracePt t="43972" x="6907213" y="1484313"/>
          <p14:tracePt t="43982" x="6916738" y="1493838"/>
          <p14:tracePt t="43988" x="6934200" y="1493838"/>
          <p14:tracePt t="44005" x="6943725" y="1493838"/>
          <p14:tracePt t="44007" x="6951663" y="1493838"/>
          <p14:tracePt t="44014" x="6961188" y="1493838"/>
          <p14:tracePt t="44030" x="6969125" y="1493838"/>
          <p14:tracePt t="44045" x="6978650" y="1503363"/>
          <p14:tracePt t="44055" x="6988175" y="1503363"/>
          <p14:tracePt t="44071" x="6996113" y="1503363"/>
          <p14:tracePt t="44094" x="7005638" y="1503363"/>
          <p14:tracePt t="44109" x="7015163" y="1503363"/>
          <p14:tracePt t="44117" x="7023100" y="1511300"/>
          <p14:tracePt t="44125" x="7032625" y="1511300"/>
          <p14:tracePt t="44134" x="7042150" y="1520825"/>
          <p14:tracePt t="44142" x="7050088" y="1530350"/>
          <p14:tracePt t="44151" x="7059613" y="1538288"/>
          <p14:tracePt t="44158" x="7067550" y="1547813"/>
          <p14:tracePt t="44170" x="7077075" y="1555750"/>
          <p14:tracePt t="44181" x="7086600" y="1555750"/>
          <p14:tracePt t="44183" x="7086600" y="1565275"/>
          <p14:tracePt t="44190" x="7094538" y="1565275"/>
          <p14:tracePt t="44206" x="7094538" y="1574800"/>
          <p14:tracePt t="44221" x="7104063" y="1574800"/>
          <p14:tracePt t="44253" x="7104063" y="1582738"/>
          <p14:tracePt t="44268" x="7113588" y="1582738"/>
          <p14:tracePt t="44276" x="7121525" y="1592263"/>
          <p14:tracePt t="44300" x="7131050" y="1601788"/>
          <p14:tracePt t="44315" x="7140575" y="1601788"/>
          <p14:tracePt t="44323" x="7140575" y="1609725"/>
          <p14:tracePt t="44403" x="7148513" y="1609725"/>
          <p14:tracePt t="44421" x="7148513" y="1619250"/>
          <p14:tracePt t="44442" x="7148513" y="1628775"/>
          <p14:tracePt t="44458" x="7158038" y="1628775"/>
          <p14:tracePt t="44473" x="7158038" y="1636713"/>
          <p14:tracePt t="44498" x="7165975" y="1646238"/>
          <p14:tracePt t="44514" x="7165975" y="1654175"/>
          <p14:tracePt t="44529" x="7175500" y="1663700"/>
          <p14:tracePt t="44545" x="7185025" y="1673225"/>
          <p14:tracePt t="44555" x="7185025" y="1681163"/>
          <p14:tracePt t="44561" x="7192963" y="1690688"/>
          <p14:tracePt t="44572" x="7192963" y="1700213"/>
          <p14:tracePt t="44581" x="7202488" y="1708150"/>
          <p14:tracePt t="44588" x="7212013" y="1717675"/>
          <p14:tracePt t="44594" x="7212013" y="1727200"/>
          <p14:tracePt t="44604" x="7219950" y="1735138"/>
          <p14:tracePt t="44625" x="7219950" y="1744663"/>
          <p14:tracePt t="44638" x="7229475" y="1744663"/>
          <p14:tracePt t="44657" x="7229475" y="1752600"/>
          <p14:tracePt t="45505" x="7229475" y="1744663"/>
          <p14:tracePt t="45513" x="7229475" y="1727200"/>
          <p14:tracePt t="45523" x="7229475" y="1700213"/>
          <p14:tracePt t="45528" x="7229475" y="1681163"/>
          <p14:tracePt t="45539" x="7219950" y="1663700"/>
          <p14:tracePt t="45545" x="7219950" y="1636713"/>
          <p14:tracePt t="45554" x="7212013" y="1609725"/>
          <p14:tracePt t="45563" x="7202488" y="1592263"/>
          <p14:tracePt t="45573" x="7202488" y="1574800"/>
          <p14:tracePt t="45583" x="7202488" y="1555750"/>
          <p14:tracePt t="45588" x="7202488" y="1538288"/>
          <p14:tracePt t="45593" x="7202488" y="1530350"/>
          <p14:tracePt t="45601" x="7202488" y="1520825"/>
          <p14:tracePt t="45616" x="7202488" y="1511300"/>
          <p14:tracePt t="45631" x="7202488" y="1503363"/>
          <p14:tracePt t="45656" x="7192963" y="1503363"/>
          <p14:tracePt t="45664" x="7192963" y="1493838"/>
          <p14:tracePt t="45712" x="7192963" y="1484313"/>
          <p14:tracePt t="45722" x="7192963" y="1476375"/>
          <p14:tracePt t="45742" x="7192963" y="1466850"/>
          <p14:tracePt t="45759" x="7192963" y="1457325"/>
          <p14:tracePt t="45774" x="7185025" y="1449388"/>
          <p14:tracePt t="45894" x="7185025" y="1439863"/>
          <p14:tracePt t="46179" x="7185025" y="1431925"/>
          <p14:tracePt t="46195" x="7175500" y="1422400"/>
          <p14:tracePt t="46204" x="7175500" y="1412875"/>
          <p14:tracePt t="46219" x="7175500" y="1404938"/>
          <p14:tracePt t="46226" x="7175500" y="1395413"/>
          <p14:tracePt t="46259" x="7175500" y="1385888"/>
          <p14:tracePt t="46497" x="7165975" y="1385888"/>
          <p14:tracePt t="46512" x="7165975" y="1395413"/>
          <p14:tracePt t="46528" x="7158038" y="1404938"/>
          <p14:tracePt t="46538" x="7148513" y="1404938"/>
          <p14:tracePt t="46543" x="7148513" y="1412875"/>
          <p14:tracePt t="46552" x="7140575" y="1422400"/>
          <p14:tracePt t="46567" x="7131050" y="1431925"/>
          <p14:tracePt t="46575" x="7121525" y="1431925"/>
          <p14:tracePt t="46585" x="7121525" y="1439863"/>
          <p14:tracePt t="46593" x="7113588" y="1449388"/>
          <p14:tracePt t="46601" x="7104063" y="1449388"/>
          <p14:tracePt t="46608" x="7104063" y="1457325"/>
          <p14:tracePt t="46616" x="7094538" y="1466850"/>
          <p14:tracePt t="46632" x="7086600" y="1476375"/>
          <p14:tracePt t="46648" x="7077075" y="1484313"/>
          <p14:tracePt t="46656" x="7067550" y="1484313"/>
          <p14:tracePt t="46664" x="7067550" y="1493838"/>
          <p14:tracePt t="46689" x="7059613" y="1493838"/>
          <p14:tracePt t="46696" x="7059613" y="1503363"/>
          <p14:tracePt t="46750" x="7050088" y="1503363"/>
          <p14:tracePt t="46765" x="7042150" y="1511300"/>
          <p14:tracePt t="46789" x="7032625" y="1520825"/>
          <p14:tracePt t="47828" x="7042150" y="1530350"/>
          <p14:tracePt t="47838" x="7050088" y="1530350"/>
          <p14:tracePt t="47844" x="7067550" y="1538288"/>
          <p14:tracePt t="47860" x="7086600" y="1547813"/>
          <p14:tracePt t="47872" x="7094538" y="1555750"/>
          <p14:tracePt t="47879" x="7113588" y="1565275"/>
          <p14:tracePt t="47887" x="7121525" y="1574800"/>
          <p14:tracePt t="47895" x="7140575" y="1582738"/>
          <p14:tracePt t="47910" x="7148513" y="1592263"/>
          <p14:tracePt t="47911" x="7165975" y="1609725"/>
          <p14:tracePt t="47926" x="7175500" y="1619250"/>
          <p14:tracePt t="47928" x="7185025" y="1628775"/>
          <p14:tracePt t="47941" x="7192963" y="1636713"/>
          <p14:tracePt t="47942" x="7202488" y="1646238"/>
          <p14:tracePt t="47953" x="7219950" y="1654175"/>
          <p14:tracePt t="47960" x="7229475" y="1663700"/>
          <p14:tracePt t="47964" x="7239000" y="1673225"/>
          <p14:tracePt t="47973" x="7246938" y="1681163"/>
          <p14:tracePt t="47981" x="7256463" y="1690688"/>
          <p14:tracePt t="47989" x="7264400" y="1690688"/>
          <p14:tracePt t="47996" x="7273925" y="1690688"/>
          <p14:tracePt t="48006" x="7273925" y="1700213"/>
          <p14:tracePt t="48011" x="7283450" y="1700213"/>
          <p14:tracePt t="48034" x="7283450" y="1708150"/>
          <p14:tracePt t="48050" x="7291388" y="1708150"/>
          <p14:tracePt t="48074" x="7291388" y="1717675"/>
          <p14:tracePt t="48130" x="7300913" y="1717675"/>
          <p14:tracePt t="48155" x="7300913" y="1727200"/>
          <p14:tracePt t="48194" x="7300913" y="1735138"/>
          <p14:tracePt t="48479" x="7291388" y="1735138"/>
          <p14:tracePt t="48488" x="7283450" y="1735138"/>
          <p14:tracePt t="48502" x="7273925" y="1735138"/>
          <p14:tracePt t="48510" x="7264400" y="1727200"/>
          <p14:tracePt t="48518" x="7256463" y="1727200"/>
          <p14:tracePt t="48526" x="7246938" y="1727200"/>
          <p14:tracePt t="48534" x="7239000" y="1727200"/>
          <p14:tracePt t="48542" x="7229475" y="1727200"/>
          <p14:tracePt t="48550" x="7219950" y="1727200"/>
          <p14:tracePt t="48558" x="7212013" y="1727200"/>
          <p14:tracePt t="48567" x="7202488" y="1727200"/>
          <p14:tracePt t="48573" x="7192963" y="1727200"/>
          <p14:tracePt t="48581" x="7185025" y="1727200"/>
          <p14:tracePt t="48598" x="7175500" y="1717675"/>
          <p14:tracePt t="48608" x="7165975" y="1717675"/>
          <p14:tracePt t="48615" x="7158038" y="1708150"/>
          <p14:tracePt t="48623" x="7148513" y="1708150"/>
          <p14:tracePt t="48630" x="7140575" y="1708150"/>
          <p14:tracePt t="48645" x="7131050" y="1700213"/>
          <p14:tracePt t="48677" x="7121525" y="1700213"/>
          <p14:tracePt t="48804" x="7131050" y="1700213"/>
          <p14:tracePt t="48821" x="7140575" y="1700213"/>
          <p14:tracePt t="48827" x="7148513" y="1700213"/>
          <p14:tracePt t="48836" x="7158038" y="1700213"/>
          <p14:tracePt t="48843" x="7175500" y="1700213"/>
          <p14:tracePt t="48851" x="7185025" y="1700213"/>
          <p14:tracePt t="48859" x="7192963" y="1708150"/>
          <p14:tracePt t="48875" x="7202488" y="1708150"/>
          <p14:tracePt t="48883" x="7212013" y="1708150"/>
          <p14:tracePt t="48915" x="7219950" y="1708150"/>
          <p14:tracePt t="48955" x="7212013" y="1708150"/>
          <p14:tracePt t="48971" x="7192963" y="1708150"/>
          <p14:tracePt t="48978" x="7185025" y="1708150"/>
          <p14:tracePt t="48986" x="7175500" y="1708150"/>
          <p14:tracePt t="48994" x="7158038" y="1708150"/>
          <p14:tracePt t="49004" x="7140575" y="1708150"/>
          <p14:tracePt t="49009" x="7121525" y="1708150"/>
          <p14:tracePt t="49018" x="7113588" y="1708150"/>
          <p14:tracePt t="49025" x="7094538" y="1708150"/>
          <p14:tracePt t="49034" x="7086600" y="1708150"/>
          <p14:tracePt t="49041" x="7077075" y="1708150"/>
          <p14:tracePt t="49049" x="7067550" y="1708150"/>
          <p14:tracePt t="49065" x="7059613" y="1708150"/>
          <p14:tracePt t="49090" x="7059613" y="1700213"/>
          <p14:tracePt t="49145" x="7077075" y="1700213"/>
          <p14:tracePt t="49155" x="7094538" y="1700213"/>
          <p14:tracePt t="49162" x="7104063" y="1700213"/>
          <p14:tracePt t="49171" x="7121525" y="1700213"/>
          <p14:tracePt t="49176" x="7131050" y="1700213"/>
          <p14:tracePt t="49185" x="7140575" y="1700213"/>
          <p14:tracePt t="49192" x="7148513" y="1700213"/>
          <p14:tracePt t="49204" x="7158038" y="1700213"/>
          <p14:tracePt t="49209" x="7165975" y="1700213"/>
          <p14:tracePt t="49779" x="7165975" y="1708150"/>
          <p14:tracePt t="49789" x="7165975" y="1735138"/>
          <p14:tracePt t="49795" x="7175500" y="1771650"/>
          <p14:tracePt t="49804" x="7185025" y="1824038"/>
          <p14:tracePt t="49811" x="7192963" y="1878013"/>
          <p14:tracePt t="49818" x="7212013" y="1941513"/>
          <p14:tracePt t="49826" x="7219950" y="2003425"/>
          <p14:tracePt t="49836" x="7229475" y="2066925"/>
          <p14:tracePt t="49843" x="7246938" y="2119313"/>
          <p14:tracePt t="49850" x="7246938" y="2146300"/>
          <p14:tracePt t="49858" x="7256463" y="2192338"/>
          <p14:tracePt t="49866" x="7264400" y="2217738"/>
          <p14:tracePt t="49874" x="7273925" y="2244725"/>
          <p14:tracePt t="49883" x="7273925" y="2271713"/>
          <p14:tracePt t="49890" x="7283450" y="2290763"/>
          <p14:tracePt t="49898" x="7291388" y="2308225"/>
          <p14:tracePt t="49907" x="7291388" y="2325688"/>
          <p14:tracePt t="49914" x="7300913" y="2335213"/>
          <p14:tracePt t="49922" x="7310438" y="2352675"/>
          <p14:tracePt t="49932" x="7318375" y="2362200"/>
          <p14:tracePt t="49954" x="7318375" y="2370138"/>
          <p14:tracePt t="49956" x="7327900" y="2379663"/>
          <p14:tracePt t="49958" x="7327900" y="2387600"/>
          <p14:tracePt t="49967" x="7337425" y="2397125"/>
          <p14:tracePt t="49980" x="7337425" y="2406650"/>
          <p14:tracePt t="49988" x="7345363" y="2406650"/>
          <p14:tracePt t="49994" x="7345363" y="2414588"/>
          <p14:tracePt t="50025" x="7345363" y="2424113"/>
          <p14:tracePt t="50054" x="7354888" y="2433638"/>
          <p14:tracePt t="50062" x="7354888" y="2441575"/>
          <p14:tracePt t="50072" x="7354888" y="2451100"/>
          <p14:tracePt t="50077" x="7354888" y="2460625"/>
          <p14:tracePt t="50088" x="7362825" y="2468563"/>
          <p14:tracePt t="50090" x="7362825" y="2478088"/>
          <p14:tracePt t="50099" x="7362825" y="2495550"/>
          <p14:tracePt t="50107" x="7372350" y="2495550"/>
          <p14:tracePt t="50115" x="7372350" y="2513013"/>
          <p14:tracePt t="50123" x="7381875" y="2522538"/>
          <p14:tracePt t="50132" x="7381875" y="2540000"/>
          <p14:tracePt t="50139" x="7389813" y="2549525"/>
          <p14:tracePt t="50148" x="7399338" y="2559050"/>
          <p14:tracePt t="50155" x="7408863" y="2576513"/>
          <p14:tracePt t="50165" x="7416800" y="2593975"/>
          <p14:tracePt t="50173" x="7416800" y="2603500"/>
          <p14:tracePt t="50181" x="7426325" y="2620963"/>
          <p14:tracePt t="50184" x="7435850" y="2630488"/>
          <p14:tracePt t="50191" x="7435850" y="2638425"/>
          <p14:tracePt t="50217" x="7443788" y="2647950"/>
          <p14:tracePt t="50532" x="7453313" y="2647950"/>
          <p14:tracePt t="50595" x="7453313" y="2638425"/>
          <p14:tracePt t="50628" x="7453313" y="2630488"/>
          <p14:tracePt t="51134" x="7443788" y="2630488"/>
          <p14:tracePt t="51151" x="7435850" y="2620963"/>
          <p14:tracePt t="51159" x="7426325" y="2620963"/>
          <p14:tracePt t="51166" x="7416800" y="2620963"/>
          <p14:tracePt t="51174" x="7408863" y="2620963"/>
          <p14:tracePt t="51183" x="7389813" y="2620963"/>
          <p14:tracePt t="51191" x="7381875" y="2611438"/>
          <p14:tracePt t="51199" x="7372350" y="2611438"/>
          <p14:tracePt t="51206" x="7354888" y="2611438"/>
          <p14:tracePt t="51214" x="7345363" y="2611438"/>
          <p14:tracePt t="51223" x="7337425" y="2611438"/>
          <p14:tracePt t="51230" x="7318375" y="2611438"/>
          <p14:tracePt t="51239" x="7310438" y="2611438"/>
          <p14:tracePt t="51246" x="7291388" y="2611438"/>
          <p14:tracePt t="51255" x="7283450" y="2611438"/>
          <p14:tracePt t="51262" x="7273925" y="2611438"/>
          <p14:tracePt t="51273" x="7264400" y="2611438"/>
          <p14:tracePt t="51278" x="7256463" y="2611438"/>
          <p14:tracePt t="51288" x="7239000" y="2611438"/>
          <p14:tracePt t="51295" x="7229475" y="2611438"/>
          <p14:tracePt t="51305" x="7219950" y="2611438"/>
          <p14:tracePt t="51310" x="7212013" y="2620963"/>
          <p14:tracePt t="51321" x="7202488" y="2620963"/>
          <p14:tracePt t="51326" x="7185025" y="2630488"/>
          <p14:tracePt t="51338" x="7175500" y="2630488"/>
          <p14:tracePt t="51343" x="7165975" y="2638425"/>
          <p14:tracePt t="51354" x="7148513" y="2638425"/>
          <p14:tracePt t="51365" x="7131050" y="2638425"/>
          <p14:tracePt t="51367" x="7121525" y="2647950"/>
          <p14:tracePt t="51373" x="7104063" y="2647950"/>
          <p14:tracePt t="51382" x="7086600" y="2647950"/>
          <p14:tracePt t="51390" x="7077075" y="2657475"/>
          <p14:tracePt t="51398" x="7067550" y="2657475"/>
          <p14:tracePt t="51407" x="7059613" y="2657475"/>
          <p14:tracePt t="51414" x="7059613" y="2665413"/>
          <p14:tracePt t="51423" x="7050088" y="2665413"/>
          <p14:tracePt t="51430" x="7042150" y="2674938"/>
          <p14:tracePt t="51444" x="7042150" y="2682875"/>
          <p14:tracePt t="51460" x="7032625" y="2692400"/>
          <p14:tracePt t="51475" x="7023100" y="2701925"/>
          <p14:tracePt t="51484" x="7023100" y="2709863"/>
          <p14:tracePt t="51492" x="7023100" y="2719388"/>
          <p14:tracePt t="51500" x="7015163" y="2719388"/>
          <p14:tracePt t="51507" x="7015163" y="2728913"/>
          <p14:tracePt t="51516" x="7005638" y="2736850"/>
          <p14:tracePt t="51523" x="7005638" y="2746375"/>
          <p14:tracePt t="51532" x="6996113" y="2746375"/>
          <p14:tracePt t="51547" x="6996113" y="2755900"/>
          <p14:tracePt t="51563" x="6988175" y="2755900"/>
          <p14:tracePt t="51579" x="6988175" y="2763838"/>
          <p14:tracePt t="52950" x="6996113" y="2763838"/>
          <p14:tracePt t="52982" x="7005638" y="2763838"/>
          <p14:tracePt t="53007" x="7015163" y="2763838"/>
          <p14:tracePt t="53022" x="7023100" y="2763838"/>
          <p14:tracePt t="53031" x="7032625" y="2763838"/>
          <p14:tracePt t="53039" x="7042150" y="2773363"/>
          <p14:tracePt t="53046" x="7050088" y="2773363"/>
          <p14:tracePt t="53057" x="7059613" y="2773363"/>
          <p14:tracePt t="53066" x="7067550" y="2781300"/>
          <p14:tracePt t="53076" x="7077075" y="2781300"/>
          <p14:tracePt t="53081" x="7086600" y="2781300"/>
          <p14:tracePt t="53089" x="7104063" y="2790825"/>
          <p14:tracePt t="53105" x="7113588" y="2790825"/>
          <p14:tracePt t="53111" x="7121525" y="2790825"/>
          <p14:tracePt t="53122" x="7131050" y="2800350"/>
          <p14:tracePt t="53131" x="7140575" y="2800350"/>
          <p14:tracePt t="53140" x="7148513" y="2800350"/>
          <p14:tracePt t="53143" x="7148513" y="2808288"/>
          <p14:tracePt t="53150" x="7158038" y="2808288"/>
          <p14:tracePt t="53164" x="7165975" y="2808288"/>
          <p14:tracePt t="53173" x="7165975" y="2817813"/>
          <p14:tracePt t="53181" x="7175500" y="2817813"/>
          <p14:tracePt t="53197" x="7175500" y="2827338"/>
          <p14:tracePt t="53206" x="7185025" y="2827338"/>
          <p14:tracePt t="53221" x="7192963" y="2827338"/>
          <p14:tracePt t="53229" x="7192963" y="2835275"/>
          <p14:tracePt t="53238" x="7202488" y="2835275"/>
          <p14:tracePt t="53261" x="7212013" y="2844800"/>
          <p14:tracePt t="53276" x="7219950" y="2844800"/>
          <p14:tracePt t="53284" x="7219950" y="2852738"/>
          <p14:tracePt t="53299" x="7229475" y="2852738"/>
          <p14:tracePt t="53315" x="7239000" y="2862263"/>
          <p14:tracePt t="53331" x="7246938" y="2862263"/>
          <p14:tracePt t="53340" x="7246938" y="2871788"/>
          <p14:tracePt t="53348" x="7256463" y="2871788"/>
          <p14:tracePt t="53357" x="7256463" y="2879725"/>
          <p14:tracePt t="53363" x="7264400" y="2879725"/>
          <p14:tracePt t="53380" x="7273925" y="2889250"/>
          <p14:tracePt t="53394" x="7273925" y="2898775"/>
          <p14:tracePt t="53405" x="7283450" y="2898775"/>
          <p14:tracePt t="53435" x="7291388" y="2906713"/>
          <p14:tracePt t="54250" x="7300913" y="2906713"/>
          <p14:tracePt t="54357" x="7310438" y="2906713"/>
          <p14:tracePt t="54388" x="7318375" y="2906713"/>
          <p14:tracePt t="54410" x="7318375" y="2916238"/>
          <p14:tracePt t="54507" x="7310438" y="2916238"/>
          <p14:tracePt t="54513" x="7300913" y="2916238"/>
          <p14:tracePt t="54525" x="7283450" y="2916238"/>
          <p14:tracePt t="54533" x="7264400" y="2916238"/>
          <p14:tracePt t="54540" x="7246938" y="2906713"/>
          <p14:tracePt t="54549" x="7219950" y="2898775"/>
          <p14:tracePt t="54558" x="7212013" y="2898775"/>
          <p14:tracePt t="54568" x="7192963" y="2889250"/>
          <p14:tracePt t="54575" x="7175500" y="2889250"/>
          <p14:tracePt t="54577" x="7158038" y="2889250"/>
          <p14:tracePt t="54584" x="7148513" y="2879725"/>
          <p14:tracePt t="54592" x="7140575" y="2879725"/>
          <p14:tracePt t="54600" x="7131050" y="2879725"/>
          <p14:tracePt t="54608" x="7121525" y="2879725"/>
          <p14:tracePt t="54618" x="7113588" y="2879725"/>
          <p14:tracePt t="54626" x="7113588" y="2871788"/>
          <p14:tracePt t="54634" x="7104063" y="2871788"/>
          <p14:tracePt t="54650" x="7094538" y="2871788"/>
          <p14:tracePt t="54657" x="7086600" y="2871788"/>
          <p14:tracePt t="54672" x="7077075" y="2871788"/>
          <p14:tracePt t="54679" x="7067550" y="2871788"/>
          <p14:tracePt t="54695" x="7059613" y="2871788"/>
          <p14:tracePt t="54711" x="7050088" y="2871788"/>
          <p14:tracePt t="54878" x="7059613" y="2871788"/>
          <p14:tracePt t="54886" x="7067550" y="2871788"/>
          <p14:tracePt t="54894" x="7077075" y="2871788"/>
          <p14:tracePt t="54901" x="7094538" y="2871788"/>
          <p14:tracePt t="54909" x="7104063" y="2871788"/>
          <p14:tracePt t="54918" x="7121525" y="2871788"/>
          <p14:tracePt t="54925" x="7148513" y="2879725"/>
          <p14:tracePt t="54934" x="7165975" y="2879725"/>
          <p14:tracePt t="54941" x="7185025" y="2889250"/>
          <p14:tracePt t="54949" x="7202488" y="2889250"/>
          <p14:tracePt t="54957" x="7229475" y="2889250"/>
          <p14:tracePt t="54965" x="7246938" y="2889250"/>
          <p14:tracePt t="54974" x="7264400" y="2889250"/>
          <p14:tracePt t="54981" x="7273925" y="2889250"/>
          <p14:tracePt t="54990" x="7291388" y="2889250"/>
          <p14:tracePt t="55007" x="7300913" y="2889250"/>
          <p14:tracePt t="55021" x="7310438" y="2889250"/>
          <p14:tracePt t="55044" x="7310438" y="2898775"/>
          <p14:tracePt t="55076" x="7300913" y="2898775"/>
          <p14:tracePt t="55084" x="7291388" y="2898775"/>
          <p14:tracePt t="55092" x="7273925" y="2898775"/>
          <p14:tracePt t="55101" x="7256463" y="2898775"/>
          <p14:tracePt t="55109" x="7246938" y="2898775"/>
          <p14:tracePt t="55116" x="7229475" y="2898775"/>
          <p14:tracePt t="55123" x="7212013" y="2898775"/>
          <p14:tracePt t="55131" x="7202488" y="2898775"/>
          <p14:tracePt t="55139" x="7192963" y="2889250"/>
          <p14:tracePt t="55148" x="7185025" y="2889250"/>
          <p14:tracePt t="55163" x="7175500" y="2889250"/>
          <p14:tracePt t="55242" x="7185025" y="2889250"/>
          <p14:tracePt t="55251" x="7192963" y="2889250"/>
          <p14:tracePt t="55258" x="7212013" y="2889250"/>
          <p14:tracePt t="55267" x="7219950" y="2889250"/>
          <p14:tracePt t="55274" x="7229475" y="2889250"/>
          <p14:tracePt t="55282" x="7239000" y="2889250"/>
          <p14:tracePt t="55290" x="7256463" y="2889250"/>
          <p14:tracePt t="55305" x="7264400" y="2889250"/>
          <p14:tracePt t="55321" x="7264400" y="2898775"/>
          <p14:tracePt t="55330" x="7273925" y="2898775"/>
          <p14:tracePt t="55371" x="7264400" y="2898775"/>
          <p14:tracePt t="55378" x="7256463" y="2898775"/>
          <p14:tracePt t="55385" x="7246938" y="2898775"/>
          <p14:tracePt t="55393" x="7229475" y="2898775"/>
          <p14:tracePt t="55402" x="7212013" y="2898775"/>
          <p14:tracePt t="55409" x="7192963" y="2898775"/>
          <p14:tracePt t="55417" x="7175500" y="2898775"/>
          <p14:tracePt t="55425" x="7158038" y="2898775"/>
          <p14:tracePt t="55433" x="7148513" y="2898775"/>
          <p14:tracePt t="55441" x="7140575" y="2898775"/>
          <p14:tracePt t="55449" x="7131050" y="2889250"/>
          <p14:tracePt t="55464" x="7121525" y="2889250"/>
          <p14:tracePt t="55538" x="7131050" y="2889250"/>
          <p14:tracePt t="55545" x="7140575" y="2889250"/>
          <p14:tracePt t="55554" x="7158038" y="2889250"/>
          <p14:tracePt t="55560" x="7175500" y="2889250"/>
          <p14:tracePt t="55570" x="7192963" y="2889250"/>
          <p14:tracePt t="55586" x="7202488" y="2889250"/>
          <p14:tracePt t="55588" x="7212013" y="2889250"/>
          <p14:tracePt t="55605" x="7229475" y="2889250"/>
          <p14:tracePt t="55630" x="7239000" y="2889250"/>
          <p14:tracePt t="55678" x="7229475" y="2889250"/>
          <p14:tracePt t="55688" x="7219950" y="2889250"/>
          <p14:tracePt t="55694" x="7202488" y="2889250"/>
          <p14:tracePt t="55705" x="7185025" y="2889250"/>
          <p14:tracePt t="55710" x="7165975" y="2889250"/>
          <p14:tracePt t="55720" x="7158038" y="2879725"/>
          <p14:tracePt t="55731" x="7148513" y="2879725"/>
          <p14:tracePt t="55742" x="7140575" y="2879725"/>
          <p14:tracePt t="55771" x="7140575" y="2871788"/>
          <p14:tracePt t="55829" x="7148513" y="2871788"/>
          <p14:tracePt t="55839" x="7158038" y="2871788"/>
          <p14:tracePt t="55854" x="7165975" y="2871788"/>
          <p14:tracePt t="55877" x="7175500" y="2871788"/>
          <p14:tracePt t="55917" x="7175500" y="2852738"/>
          <p14:tracePt t="55925" x="7175500" y="2844800"/>
          <p14:tracePt t="55933" x="7175500" y="2827338"/>
          <p14:tracePt t="55940" x="7175500" y="2800350"/>
          <p14:tracePt t="55948" x="7175500" y="2773363"/>
          <p14:tracePt t="55956" x="7175500" y="2746375"/>
          <p14:tracePt t="55964" x="7185025" y="2701925"/>
          <p14:tracePt t="55974" x="7192963" y="2674938"/>
          <p14:tracePt t="55984" x="7219950" y="2630488"/>
          <p14:tracePt t="55996" x="7239000" y="2593975"/>
          <p14:tracePt t="55998" x="7264400" y="2559050"/>
          <p14:tracePt t="56007" x="7291388" y="2522538"/>
          <p14:tracePt t="56016" x="7300913" y="2505075"/>
          <p14:tracePt t="56023" x="7318375" y="2478088"/>
          <p14:tracePt t="56033" x="7345363" y="2460625"/>
          <p14:tracePt t="56039" x="7354888" y="2433638"/>
          <p14:tracePt t="56050" x="7372350" y="2424113"/>
          <p14:tracePt t="56057" x="7381875" y="2406650"/>
          <p14:tracePt t="56069" x="7389813" y="2397125"/>
          <p14:tracePt t="56083" x="7399338" y="2387600"/>
          <p14:tracePt t="56194" x="7399338" y="2397125"/>
          <p14:tracePt t="56202" x="7399338" y="2406650"/>
          <p14:tracePt t="56210" x="7399338" y="2414588"/>
          <p14:tracePt t="56218" x="7399338" y="2424113"/>
          <p14:tracePt t="56226" x="7399338" y="2433638"/>
          <p14:tracePt t="56237" x="7372350" y="2451100"/>
          <p14:tracePt t="56243" x="7372350" y="2460625"/>
          <p14:tracePt t="56254" x="7354888" y="2468563"/>
          <p14:tracePt t="56264" x="7337425" y="2478088"/>
          <p14:tracePt t="56266" x="7310438" y="2486025"/>
          <p14:tracePt t="56273" x="7291388" y="2495550"/>
          <p14:tracePt t="56281" x="7273925" y="2505075"/>
          <p14:tracePt t="56289" x="7256463" y="2513013"/>
          <p14:tracePt t="56299" x="7239000" y="2513013"/>
          <p14:tracePt t="56305" x="7229475" y="2522538"/>
          <p14:tracePt t="56313" x="7219950" y="2522538"/>
          <p14:tracePt t="56323" x="7212013" y="2522538"/>
          <p14:tracePt t="56329" x="7202488" y="2532063"/>
          <p14:tracePt t="56345" x="7192963" y="2532063"/>
          <p14:tracePt t="56393" x="7202488" y="2532063"/>
          <p14:tracePt t="56400" x="7219950" y="2532063"/>
          <p14:tracePt t="56408" x="7246938" y="2532063"/>
          <p14:tracePt t="56417" x="7273925" y="2532063"/>
          <p14:tracePt t="56424" x="7291388" y="2532063"/>
          <p14:tracePt t="56433" x="7318375" y="2532063"/>
          <p14:tracePt t="56439" x="7337425" y="2532063"/>
          <p14:tracePt t="56447" x="7354888" y="2532063"/>
          <p14:tracePt t="56455" x="7372350" y="2540000"/>
          <p14:tracePt t="56465" x="7389813" y="2540000"/>
          <p14:tracePt t="56472" x="7399338" y="2540000"/>
          <p14:tracePt t="56488" x="7408863" y="2549525"/>
          <p14:tracePt t="56535" x="7399338" y="2549525"/>
          <p14:tracePt t="56544" x="7372350" y="2549525"/>
          <p14:tracePt t="56551" x="7354888" y="2549525"/>
          <p14:tracePt t="56559" x="7318375" y="2549525"/>
          <p14:tracePt t="56567" x="7291388" y="2549525"/>
          <p14:tracePt t="56574" x="7273925" y="2549525"/>
          <p14:tracePt t="56583" x="7256463" y="2549525"/>
          <p14:tracePt t="56590" x="7239000" y="2549525"/>
          <p14:tracePt t="56599" x="7219950" y="2549525"/>
          <p14:tracePt t="56606" x="7212013" y="2549525"/>
          <p14:tracePt t="56615" x="7202488" y="2549525"/>
          <p14:tracePt t="56638" x="7192963" y="2549525"/>
          <p14:tracePt t="56678" x="7202488" y="2549525"/>
          <p14:tracePt t="56687" x="7212013" y="2549525"/>
          <p14:tracePt t="56695" x="7219950" y="2549525"/>
          <p14:tracePt t="56701" x="7239000" y="2549525"/>
          <p14:tracePt t="56709" x="7256463" y="2549525"/>
          <p14:tracePt t="56718" x="7264400" y="2559050"/>
          <p14:tracePt t="56725" x="7273925" y="2559050"/>
          <p14:tracePt t="56734" x="7283450" y="2559050"/>
          <p14:tracePt t="56742" x="7291388" y="2559050"/>
          <p14:tracePt t="56757" x="7300913" y="2559050"/>
          <p14:tracePt t="56796" x="7291388" y="2559050"/>
          <p14:tracePt t="56805" x="7273925" y="2559050"/>
          <p14:tracePt t="56813" x="7264400" y="2559050"/>
          <p14:tracePt t="56822" x="7246938" y="2559050"/>
          <p14:tracePt t="56830" x="7239000" y="2559050"/>
          <p14:tracePt t="56838" x="7219950" y="2559050"/>
          <p14:tracePt t="56855" x="7212013" y="2559050"/>
          <p14:tracePt t="56862" x="7202488" y="2559050"/>
          <p14:tracePt t="56876" x="7192963" y="2559050"/>
          <p14:tracePt t="56908" x="7202488" y="2559050"/>
          <p14:tracePt t="56915" x="7212013" y="2559050"/>
          <p14:tracePt t="56923" x="7219950" y="2566988"/>
          <p14:tracePt t="56932" x="7229475" y="2566988"/>
          <p14:tracePt t="56939" x="7239000" y="2566988"/>
          <p14:tracePt t="56948" x="7246938" y="2576513"/>
          <p14:tracePt t="56963" x="7256463" y="2576513"/>
          <p14:tracePt t="56988" x="7264400" y="2576513"/>
          <p14:tracePt t="57129" x="7264400" y="2584450"/>
          <p14:tracePt t="57915" x="7264400" y="2576513"/>
          <p14:tracePt t="57924" x="7264400" y="2566988"/>
          <p14:tracePt t="57931" x="7264400" y="2532063"/>
          <p14:tracePt t="57939" x="7273925" y="2495550"/>
          <p14:tracePt t="57946" x="7273925" y="2451100"/>
          <p14:tracePt t="57956" x="7283450" y="2406650"/>
          <p14:tracePt t="57962" x="7283450" y="2343150"/>
          <p14:tracePt t="57971" x="7283450" y="2236788"/>
          <p14:tracePt t="57978" x="7283450" y="2192338"/>
          <p14:tracePt t="57988" x="7283450" y="2119313"/>
          <p14:tracePt t="57997" x="7283450" y="2047875"/>
          <p14:tracePt t="58013" x="7283450" y="1976438"/>
          <p14:tracePt t="58015" x="7283450" y="1922463"/>
          <p14:tracePt t="58021" x="7283450" y="1870075"/>
          <p14:tracePt t="58026" x="7283450" y="1843088"/>
          <p14:tracePt t="58038" x="7283450" y="1771650"/>
          <p14:tracePt t="58044" x="7283450" y="1752600"/>
          <p14:tracePt t="58054" x="7273925" y="1717675"/>
          <p14:tracePt t="58065" x="7264400" y="1690688"/>
          <p14:tracePt t="58067" x="7264400" y="1663700"/>
          <p14:tracePt t="58073" x="7256463" y="1646238"/>
          <p14:tracePt t="58082" x="7256463" y="1628775"/>
          <p14:tracePt t="58089" x="7246938" y="1619250"/>
          <p14:tracePt t="58100" x="7246938" y="1609725"/>
          <p14:tracePt t="58105" x="7246938" y="1601788"/>
          <p14:tracePt t="58128" x="7246938" y="1592263"/>
          <p14:tracePt t="58177" x="7246938" y="1582738"/>
          <p14:tracePt t="58192" x="7239000" y="1574800"/>
          <p14:tracePt t="58208" x="7239000" y="1565275"/>
          <p14:tracePt t="58216" x="7239000" y="1555750"/>
          <p14:tracePt t="58224" x="7239000" y="1547813"/>
          <p14:tracePt t="58233" x="7239000" y="1538288"/>
          <p14:tracePt t="58248" x="7239000" y="1530350"/>
          <p14:tracePt t="58256" x="7239000" y="1520825"/>
          <p14:tracePt t="58264" x="7239000" y="1511300"/>
          <p14:tracePt t="58273" x="7239000" y="1503363"/>
          <p14:tracePt t="58288" x="7239000" y="1493838"/>
          <p14:tracePt t="58296" x="7239000" y="1484313"/>
          <p14:tracePt t="58306" x="7239000" y="1476375"/>
          <p14:tracePt t="58320" x="7239000" y="1466850"/>
          <p14:tracePt t="58343" x="7239000" y="1457325"/>
          <p14:tracePt t="58351" x="7239000" y="1449388"/>
          <p14:tracePt t="58359" x="7229475" y="1449388"/>
          <p14:tracePt t="58367" x="7229475" y="1439863"/>
          <p14:tracePt t="58375" x="7219950" y="1431925"/>
          <p14:tracePt t="58384" x="7212013" y="1422400"/>
          <p14:tracePt t="58390" x="7202488" y="1412875"/>
          <p14:tracePt t="58399" x="7185025" y="1395413"/>
          <p14:tracePt t="58407" x="7165975" y="1377950"/>
          <p14:tracePt t="58414" x="7148513" y="1368425"/>
          <p14:tracePt t="58423" x="7131050" y="1350963"/>
          <p14:tracePt t="58434" x="7104063" y="1341438"/>
          <p14:tracePt t="58442" x="7077075" y="1323975"/>
          <p14:tracePt t="58451" x="7042150" y="1306513"/>
          <p14:tracePt t="58463" x="7015163" y="1287463"/>
          <p14:tracePt t="58465" x="6969125" y="1279525"/>
          <p14:tracePt t="58473" x="6924675" y="1262063"/>
          <p14:tracePt t="58482" x="6880225" y="1243013"/>
          <p14:tracePt t="58491" x="6826250" y="1235075"/>
          <p14:tracePt t="58495" x="6764338" y="1216025"/>
          <p14:tracePt t="58509" x="6719888" y="1208088"/>
          <p14:tracePt t="58511" x="6665913" y="1198563"/>
          <p14:tracePt t="58522" x="6611938" y="1189038"/>
          <p14:tracePt t="58534" x="6550025" y="1189038"/>
          <p14:tracePt t="58536" x="6496050" y="1181100"/>
          <p14:tracePt t="58544" x="6442075" y="1181100"/>
          <p14:tracePt t="58553" x="6397625" y="1171575"/>
          <p14:tracePt t="58566" x="6343650" y="1171575"/>
          <p14:tracePt t="58568" x="6299200" y="1171575"/>
          <p14:tracePt t="58580" x="6262688" y="1171575"/>
          <p14:tracePt t="58586" x="6227763" y="1171575"/>
          <p14:tracePt t="58600" x="6181725" y="1171575"/>
          <p14:tracePt t="58606" x="6137275" y="1171575"/>
          <p14:tracePt t="58608" x="6083300" y="1171575"/>
          <p14:tracePt t="58615" x="6038850" y="1181100"/>
          <p14:tracePt t="58626" x="5984875" y="1189038"/>
          <p14:tracePt t="58629" x="5940425" y="1208088"/>
          <p14:tracePt t="58641" x="5878513" y="1216025"/>
          <p14:tracePt t="58649" x="5824538" y="1235075"/>
          <p14:tracePt t="58657" x="5770563" y="1252538"/>
          <p14:tracePt t="58661" x="5708650" y="1270000"/>
          <p14:tracePt t="58671" x="5654675" y="1287463"/>
          <p14:tracePt t="58678" x="5600700" y="1306513"/>
          <p14:tracePt t="58689" x="5556250" y="1314450"/>
          <p14:tracePt t="58705" x="5502275" y="1333500"/>
          <p14:tracePt t="58709" x="5403850" y="1358900"/>
          <p14:tracePt t="58719" x="5349875" y="1377950"/>
          <p14:tracePt t="58732" x="5297488" y="1385888"/>
          <p14:tracePt t="58734" x="5251450" y="1404938"/>
          <p14:tracePt t="58742" x="5207000" y="1422400"/>
          <p14:tracePt t="58751" x="5153025" y="1439863"/>
          <p14:tracePt t="58759" x="5108575" y="1457325"/>
          <p14:tracePt t="58771" x="5054600" y="1484313"/>
          <p14:tracePt t="58779" x="5010150" y="1511300"/>
          <p14:tracePt t="58781" x="4965700" y="1530350"/>
          <p14:tracePt t="58793" x="4911725" y="1565275"/>
          <p14:tracePt t="58800" x="4867275" y="1592263"/>
          <p14:tracePt t="58811" x="4822825" y="1628775"/>
          <p14:tracePt t="58813" x="4778375" y="1673225"/>
          <p14:tracePt t="58823" x="4732338" y="1708150"/>
          <p14:tracePt t="58832" x="4697413" y="1735138"/>
          <p14:tracePt t="58839" x="4652963" y="1779588"/>
          <p14:tracePt t="58847" x="4616450" y="1806575"/>
          <p14:tracePt t="58855" x="4589463" y="1843088"/>
          <p14:tracePt t="58867" x="4554538" y="1878013"/>
          <p14:tracePt t="58869" x="4527550" y="1914525"/>
          <p14:tracePt t="58876" x="4500563" y="1949450"/>
          <p14:tracePt t="58884" x="4491038" y="1968500"/>
          <p14:tracePt t="58893" x="4464050" y="2012950"/>
          <p14:tracePt t="58903" x="4446588" y="2047875"/>
          <p14:tracePt t="58910" x="4437063" y="2074863"/>
          <p14:tracePt t="58918" x="4429125" y="2084388"/>
          <p14:tracePt t="58926" x="4419600" y="2111375"/>
          <p14:tracePt t="58938" x="4411663" y="2138363"/>
          <p14:tracePt t="58946" x="4402138" y="2165350"/>
          <p14:tracePt t="58948" x="4402138" y="2192338"/>
          <p14:tracePt t="58959" x="4402138" y="2217738"/>
          <p14:tracePt t="58966" x="4402138" y="2244725"/>
          <p14:tracePt t="58975" x="4402138" y="2263775"/>
          <p14:tracePt t="58982" x="4402138" y="2281238"/>
          <p14:tracePt t="58990" x="4402138" y="2308225"/>
          <p14:tracePt t="58998" x="4402138" y="2325688"/>
          <p14:tracePt t="59008" x="4402138" y="2343150"/>
          <p14:tracePt t="59010" x="4402138" y="2362200"/>
          <p14:tracePt t="59018" x="4402138" y="2379663"/>
          <p14:tracePt t="59026" x="4402138" y="2397125"/>
          <p14:tracePt t="59034" x="4402138" y="2414588"/>
          <p14:tracePt t="59044" x="4402138" y="2433638"/>
          <p14:tracePt t="59050" x="4411663" y="2451100"/>
          <p14:tracePt t="59060" x="4419600" y="2478088"/>
          <p14:tracePt t="59068" x="4429125" y="2505075"/>
          <p14:tracePt t="59076" x="4437063" y="2522538"/>
          <p14:tracePt t="59085" x="4456113" y="2540000"/>
          <p14:tracePt t="59093" x="4473575" y="2566988"/>
          <p14:tracePt t="59106" x="4491038" y="2593975"/>
          <p14:tracePt t="59114" x="4518025" y="2611438"/>
          <p14:tracePt t="59117" x="4545013" y="2630488"/>
          <p14:tracePt t="59127" x="4572000" y="2657475"/>
          <p14:tracePt t="59129" x="4598988" y="2682875"/>
          <p14:tracePt t="59141" x="4633913" y="2709863"/>
          <p14:tracePt t="59149" x="4670425" y="2736850"/>
          <p14:tracePt t="59157" x="4706938" y="2763838"/>
          <p14:tracePt t="59160" x="4751388" y="2790825"/>
          <p14:tracePt t="59170" x="4795838" y="2817813"/>
          <p14:tracePt t="59176" x="4849813" y="2844800"/>
          <p14:tracePt t="59186" x="4894263" y="2879725"/>
          <p14:tracePt t="59197" x="4948238" y="2906713"/>
          <p14:tracePt t="59204" x="5002213" y="2933700"/>
          <p14:tracePt t="59212" x="5064125" y="2970213"/>
          <p14:tracePt t="59222" x="5126038" y="2997200"/>
          <p14:tracePt t="59233" x="5199063" y="3014663"/>
          <p14:tracePt t="59236" x="5260975" y="3041650"/>
          <p14:tracePt t="59244" x="5332413" y="3059113"/>
          <p14:tracePt t="59248" x="5457825" y="3103563"/>
          <p14:tracePt t="59260" x="5546725" y="3122613"/>
          <p14:tracePt t="59268" x="5637213" y="3148013"/>
          <p14:tracePt t="59275" x="5743575" y="3184525"/>
          <p14:tracePt t="59284" x="5851525" y="3201988"/>
          <p14:tracePt t="59295" x="5959475" y="3238500"/>
          <p14:tracePt t="59297" x="6075363" y="3273425"/>
          <p14:tracePt t="59307" x="6200775" y="3300413"/>
          <p14:tracePt t="59316" x="6307138" y="3319463"/>
          <p14:tracePt t="59322" x="6432550" y="3344863"/>
          <p14:tracePt t="59332" x="6550025" y="3354388"/>
          <p14:tracePt t="59343" x="6683375" y="3371850"/>
          <p14:tracePt t="59344" x="6818313" y="3371850"/>
          <p14:tracePt t="59353" x="6978650" y="3381375"/>
          <p14:tracePt t="59362" x="7131050" y="3381375"/>
          <p14:tracePt t="59368" x="7283450" y="3381375"/>
          <p14:tracePt t="59376" x="7426325" y="3381375"/>
          <p14:tracePt t="59384" x="7480300" y="3381375"/>
          <p14:tracePt t="59393" x="7605713" y="3363913"/>
          <p14:tracePt t="59402" x="7685088" y="3327400"/>
          <p14:tracePt t="59410" x="7766050" y="3300413"/>
          <p14:tracePt t="59420" x="7829550" y="3273425"/>
          <p14:tracePt t="59431" x="7881938" y="3246438"/>
          <p14:tracePt t="59433" x="7927975" y="3228975"/>
          <p14:tracePt t="59441" x="7962900" y="3201988"/>
          <p14:tracePt t="59451" x="7999413" y="3184525"/>
          <p14:tracePt t="59459" x="8034338" y="3167063"/>
          <p14:tracePt t="59470" x="8061325" y="3140075"/>
          <p14:tracePt t="59473" x="8097838" y="3113088"/>
          <p14:tracePt t="59482" x="8132763" y="3086100"/>
          <p14:tracePt t="59492" x="8159750" y="3041650"/>
          <p14:tracePt t="59494" x="8196263" y="2997200"/>
          <p14:tracePt t="59506" x="8221663" y="2951163"/>
          <p14:tracePt t="59515" x="8240713" y="2898775"/>
          <p14:tracePt t="59517" x="8258175" y="2844800"/>
          <p14:tracePt t="59527" x="8275638" y="2790825"/>
          <p14:tracePt t="59536" x="8285163" y="2665413"/>
          <p14:tracePt t="59543" x="8294688" y="2620963"/>
          <p14:tracePt t="59552" x="8294688" y="2549525"/>
          <p14:tracePt t="59559" x="8294688" y="2478088"/>
          <p14:tracePt t="59571" x="8294688" y="2406650"/>
          <p14:tracePt t="59577" x="8275638" y="2343150"/>
          <p14:tracePt t="59587" x="8231188" y="2227263"/>
          <p14:tracePt t="59596" x="8204200" y="2192338"/>
          <p14:tracePt t="59598" x="8169275" y="2119313"/>
          <p14:tracePt t="59609" x="8123238" y="2066925"/>
          <p14:tracePt t="59617" x="8078788" y="1995488"/>
          <p14:tracePt t="59623" x="8034338" y="1941513"/>
          <p14:tracePt t="59635" x="7945438" y="1824038"/>
          <p14:tracePt t="59641" x="7874000" y="1762125"/>
          <p14:tracePt t="59643" x="7847013" y="1727200"/>
          <p14:tracePt t="59656" x="7783513" y="1673225"/>
          <p14:tracePt t="59665" x="7731125" y="1619250"/>
          <p14:tracePt t="59668" x="7677150" y="1574800"/>
          <p14:tracePt t="59675" x="7632700" y="1530350"/>
          <p14:tracePt t="59685" x="7586663" y="1503363"/>
          <p14:tracePt t="59693" x="7551738" y="1476375"/>
          <p14:tracePt t="59703" x="7497763" y="1449388"/>
          <p14:tracePt t="59714" x="7453313" y="1431925"/>
          <p14:tracePt t="59722" x="7408863" y="1412875"/>
          <p14:tracePt t="59732" x="7345363" y="1395413"/>
          <p14:tracePt t="59734" x="7283450" y="1377950"/>
          <p14:tracePt t="59741" x="7185025" y="1358900"/>
          <p14:tracePt t="59750" x="7148513" y="1358900"/>
          <p14:tracePt t="59757" x="7023100" y="1341438"/>
          <p14:tracePt t="59768" x="6978650" y="1341438"/>
          <p14:tracePt t="59772" x="6897688" y="1341438"/>
          <p14:tracePt t="59779" x="6818313" y="1333500"/>
          <p14:tracePt t="59791" x="6746875" y="1333500"/>
          <p14:tracePt t="59799" x="6611938" y="1333500"/>
          <p14:tracePt t="59805" x="6523038" y="1333500"/>
          <p14:tracePt t="59814" x="6442075" y="1333500"/>
          <p14:tracePt t="59821" x="6397625" y="1341438"/>
          <p14:tracePt t="59830" x="6254750" y="1368425"/>
          <p14:tracePt t="59838" x="6156325" y="1385888"/>
          <p14:tracePt t="59847" x="6065838" y="1404938"/>
          <p14:tracePt t="59855" x="6011863" y="1412875"/>
          <p14:tracePt t="59867" x="5922963" y="1439863"/>
          <p14:tracePt t="59870" x="5834063" y="1457325"/>
          <p14:tracePt t="59873" x="5762625" y="1466850"/>
          <p14:tracePt t="59884" x="5681663" y="1484313"/>
          <p14:tracePt t="59891" x="5600700" y="1503363"/>
          <p14:tracePt t="59902" x="5538788" y="1520825"/>
          <p14:tracePt t="59909" x="5494338" y="1530350"/>
          <p14:tracePt t="59920" x="5440363" y="1538288"/>
          <p14:tracePt t="59929" x="5403850" y="1555750"/>
          <p14:tracePt t="59931" x="5368925" y="1565275"/>
          <p14:tracePt t="59941" x="5322888" y="1582738"/>
          <p14:tracePt t="59949" x="5297488" y="1592263"/>
          <p14:tracePt t="59957" x="5270500" y="1609725"/>
          <p14:tracePt t="59968" x="5233988" y="1619250"/>
          <p14:tracePt t="59971" x="5216525" y="1628775"/>
          <p14:tracePt t="59981" x="5180013" y="1646238"/>
          <p14:tracePt t="59988" x="5172075" y="1646238"/>
          <p14:tracePt t="59998" x="5145088" y="1654175"/>
          <p14:tracePt t="60000" x="5126038" y="1663700"/>
          <p14:tracePt t="60014" x="5108575" y="1673225"/>
          <p14:tracePt t="60022" x="5100638" y="1673225"/>
          <p14:tracePt t="60031" x="5091113" y="1681163"/>
          <p14:tracePt t="60033" x="5081588" y="1681163"/>
          <p14:tracePt t="60041" x="5073650" y="1690688"/>
          <p14:tracePt t="60396" x="5054600" y="1663700"/>
          <p14:tracePt t="60406" x="5027613" y="1636713"/>
          <p14:tracePt t="60412" x="5002213" y="1592263"/>
          <p14:tracePt t="60422" x="4983163" y="1555750"/>
          <p14:tracePt t="60428" x="4956175" y="1511300"/>
          <p14:tracePt t="60438" x="4921250" y="1466850"/>
          <p14:tracePt t="60446" x="4903788" y="1431925"/>
          <p14:tracePt t="60452" x="4876800" y="1395413"/>
          <p14:tracePt t="60461" x="4876800" y="1377950"/>
          <p14:tracePt t="60468" x="4849813" y="1314450"/>
          <p14:tracePt t="60476" x="4840288" y="1306513"/>
          <p14:tracePt t="60484" x="4822825" y="1279525"/>
          <p14:tracePt t="60492" x="4813300" y="1252538"/>
          <p14:tracePt t="60505" x="4805363" y="1225550"/>
          <p14:tracePt t="60514" x="4795838" y="1208088"/>
          <p14:tracePt t="60520" x="4786313" y="1189038"/>
          <p14:tracePt t="60528" x="4778375" y="1171575"/>
          <p14:tracePt t="60539" x="4768850" y="1163638"/>
          <p14:tracePt t="60541" x="4768850" y="1154113"/>
          <p14:tracePt t="60550" x="4759325" y="1154113"/>
          <p14:tracePt t="60556" x="4759325" y="1144588"/>
          <p14:tracePt t="60626" x="4759325" y="1136650"/>
          <p14:tracePt t="60674" x="4768850" y="1136650"/>
          <p14:tracePt t="60682" x="4778375" y="1136650"/>
          <p14:tracePt t="60690" x="4786313" y="1136650"/>
          <p14:tracePt t="60698" x="4805363" y="1136650"/>
          <p14:tracePt t="60706" x="4822825" y="1144588"/>
          <p14:tracePt t="60714" x="4830763" y="1144588"/>
          <p14:tracePt t="60723" x="4849813" y="1154113"/>
          <p14:tracePt t="60731" x="4857750" y="1163638"/>
          <p14:tracePt t="60739" x="4876800" y="1171575"/>
          <p14:tracePt t="60746" x="4884738" y="1171575"/>
          <p14:tracePt t="60755" x="4903788" y="1181100"/>
          <p14:tracePt t="60763" x="4921250" y="1181100"/>
          <p14:tracePt t="60773" x="4929188" y="1189038"/>
          <p14:tracePt t="60781" x="4948238" y="1189038"/>
          <p14:tracePt t="60787" x="4956175" y="1189038"/>
          <p14:tracePt t="60797" x="4965700" y="1189038"/>
          <p14:tracePt t="60804" x="4983163" y="1198563"/>
          <p14:tracePt t="60814" x="4992688" y="1198563"/>
          <p14:tracePt t="60821" x="5002213" y="1198563"/>
          <p14:tracePt t="60828" x="5010150" y="1198563"/>
          <p14:tracePt t="60837" x="5019675" y="1198563"/>
          <p14:tracePt t="60846" x="5037138" y="1198563"/>
          <p14:tracePt t="60855" x="5046663" y="1198563"/>
          <p14:tracePt t="60861" x="5064125" y="1198563"/>
          <p14:tracePt t="60872" x="5081588" y="1198563"/>
          <p14:tracePt t="60877" x="5100638" y="1198563"/>
          <p14:tracePt t="60888" x="5126038" y="1198563"/>
          <p14:tracePt t="60893" x="5172075" y="1181100"/>
          <p14:tracePt t="60904" x="5216525" y="1181100"/>
          <p14:tracePt t="60911" x="5260975" y="1171575"/>
          <p14:tracePt t="60913" x="5322888" y="1163638"/>
          <p14:tracePt t="60921" x="5430838" y="1144588"/>
          <p14:tracePt t="60932" x="5502275" y="1144588"/>
          <p14:tracePt t="60938" x="5556250" y="1144588"/>
          <p14:tracePt t="60947" x="5637213" y="1144588"/>
          <p14:tracePt t="60954" x="5716588" y="1144588"/>
          <p14:tracePt t="60961" x="5780088" y="1144588"/>
          <p14:tracePt t="60970" x="5807075" y="1144588"/>
          <p14:tracePt t="60977" x="5851525" y="1144588"/>
          <p14:tracePt t="60987" x="5878513" y="1144588"/>
          <p14:tracePt t="60994" x="5905500" y="1144588"/>
          <p14:tracePt t="61004" x="5922963" y="1144588"/>
          <p14:tracePt t="61007" x="5932488" y="1144588"/>
          <p14:tracePt t="61015" x="5940425" y="1144588"/>
          <p14:tracePt t="61030" x="5949950" y="1144588"/>
          <p14:tracePt t="61079" x="5959475" y="1144588"/>
          <p14:tracePt t="61088" x="5959475" y="1154113"/>
          <p14:tracePt t="61110" x="5967413" y="1163638"/>
          <p14:tracePt t="61120" x="5967413" y="1171575"/>
          <p14:tracePt t="61127" x="5967413" y="1181100"/>
          <p14:tracePt t="61135" x="5976938" y="1189038"/>
          <p14:tracePt t="61143" x="5976938" y="1208088"/>
          <p14:tracePt t="61151" x="5976938" y="1216025"/>
          <p14:tracePt t="61158" x="5976938" y="1243013"/>
          <p14:tracePt t="61168" x="5976938" y="1262063"/>
          <p14:tracePt t="61174" x="5976938" y="1270000"/>
          <p14:tracePt t="61183" x="5976938" y="1287463"/>
          <p14:tracePt t="61190" x="5976938" y="1306513"/>
          <p14:tracePt t="61200" x="5976938" y="1323975"/>
          <p14:tracePt t="61214" x="5967413" y="1333500"/>
          <p14:tracePt t="61223" x="5967413" y="1341438"/>
          <p14:tracePt t="61230" x="5967413" y="1350963"/>
          <p14:tracePt t="61245" x="5959475" y="1350963"/>
          <p14:tracePt t="61260" x="5959475" y="1358900"/>
          <p14:tracePt t="61356" x="5967413" y="1358900"/>
          <p14:tracePt t="61364" x="5967413" y="1350963"/>
          <p14:tracePt t="61373" x="5976938" y="1350963"/>
          <p14:tracePt t="61380" x="5984875" y="1341438"/>
          <p14:tracePt t="61389" x="6003925" y="1333500"/>
          <p14:tracePt t="61395" x="6011863" y="1333500"/>
          <p14:tracePt t="61405" x="6038850" y="1314450"/>
          <p14:tracePt t="61412" x="6057900" y="1306513"/>
          <p14:tracePt t="61421" x="6083300" y="1287463"/>
          <p14:tracePt t="61430" x="6102350" y="1279525"/>
          <p14:tracePt t="61438" x="6129338" y="1270000"/>
          <p14:tracePt t="61447" x="6146800" y="1270000"/>
          <p14:tracePt t="61455" x="6164263" y="1252538"/>
          <p14:tracePt t="61465" x="6191250" y="1252538"/>
          <p14:tracePt t="61473" x="6208713" y="1243013"/>
          <p14:tracePt t="61482" x="6235700" y="1243013"/>
          <p14:tracePt t="61485" x="6262688" y="1235075"/>
          <p14:tracePt t="61491" x="6280150" y="1235075"/>
          <p14:tracePt t="61499" x="6307138" y="1235075"/>
          <p14:tracePt t="61507" x="6326188" y="1235075"/>
          <p14:tracePt t="61515" x="6343650" y="1235075"/>
          <p14:tracePt t="61523" x="6370638" y="1235075"/>
          <p14:tracePt t="61531" x="6405563" y="1235075"/>
          <p14:tracePt t="61539" x="6424613" y="1235075"/>
          <p14:tracePt t="61547" x="6442075" y="1235075"/>
          <p14:tracePt t="61556" x="6469063" y="1235075"/>
          <p14:tracePt t="61563" x="6486525" y="1235075"/>
          <p14:tracePt t="61573" x="6513513" y="1235075"/>
          <p14:tracePt t="61580" x="6530975" y="1235075"/>
          <p14:tracePt t="61588" x="6550025" y="1235075"/>
          <p14:tracePt t="61596" x="6557963" y="1235075"/>
          <p14:tracePt t="61605" x="6575425" y="1235075"/>
          <p14:tracePt t="61611" x="6584950" y="1235075"/>
          <p14:tracePt t="61621" x="6602413" y="1235075"/>
          <p14:tracePt t="61629" x="6602413" y="1243013"/>
          <p14:tracePt t="61639" x="6611938" y="1243013"/>
          <p14:tracePt t="61647" x="6621463" y="1252538"/>
          <p14:tracePt t="61654" x="6621463" y="1262063"/>
          <p14:tracePt t="61670" x="6629400" y="1262063"/>
          <p14:tracePt t="61676" x="6629400" y="1270000"/>
          <p14:tracePt t="61692" x="6638925" y="1270000"/>
          <p14:tracePt t="61709" x="6638925" y="1279525"/>
          <p14:tracePt t="62221" x="6656388" y="1279525"/>
          <p14:tracePt t="62229" x="6683375" y="1279525"/>
          <p14:tracePt t="62237" x="6710363" y="1279525"/>
          <p14:tracePt t="62244" x="6746875" y="1279525"/>
          <p14:tracePt t="62252" x="6781800" y="1279525"/>
          <p14:tracePt t="62263" x="6799263" y="1270000"/>
          <p14:tracePt t="62272" x="6835775" y="1270000"/>
          <p14:tracePt t="62276" x="6862763" y="1270000"/>
          <p14:tracePt t="62288" x="6889750" y="1262063"/>
          <p14:tracePt t="62298" x="6907213" y="1262063"/>
          <p14:tracePt t="62303" x="6924675" y="1262063"/>
          <p14:tracePt t="62309" x="6943725" y="1262063"/>
          <p14:tracePt t="62321" x="6951663" y="1262063"/>
          <p14:tracePt t="62328" x="6969125" y="1262063"/>
          <p14:tracePt t="62332" x="6978650" y="1262063"/>
          <p14:tracePt t="62339" x="7005638" y="1262063"/>
          <p14:tracePt t="62347" x="7032625" y="1262063"/>
          <p14:tracePt t="62355" x="7059613" y="1262063"/>
          <p14:tracePt t="62364" x="7086600" y="1270000"/>
          <p14:tracePt t="62372" x="7094538" y="1270000"/>
          <p14:tracePt t="62379" x="7121525" y="1270000"/>
          <p14:tracePt t="62389" x="7148513" y="1279525"/>
          <p14:tracePt t="62397" x="7165975" y="1279525"/>
          <p14:tracePt t="62405" x="7192963" y="1279525"/>
          <p14:tracePt t="62412" x="7212013" y="1279525"/>
          <p14:tracePt t="62421" x="7229475" y="1279525"/>
          <p14:tracePt t="62431" x="7246938" y="1279525"/>
          <p14:tracePt t="62437" x="7264400" y="1279525"/>
          <p14:tracePt t="62443" x="7273925" y="1279525"/>
          <p14:tracePt t="62454" x="7283450" y="1287463"/>
          <p14:tracePt t="62466" x="7300913" y="1287463"/>
          <p14:tracePt t="62468" x="7310438" y="1287463"/>
          <p14:tracePt t="62474" x="7318375" y="1287463"/>
          <p14:tracePt t="62483" x="7327900" y="1287463"/>
          <p14:tracePt t="62491" x="7337425" y="1287463"/>
          <p14:tracePt t="62501" x="7345363" y="1287463"/>
          <p14:tracePt t="62506" x="7354888" y="1287463"/>
          <p14:tracePt t="62516" x="7362825" y="1287463"/>
          <p14:tracePt t="62529" x="7372350" y="1287463"/>
          <p14:tracePt t="62553" x="7381875" y="1287463"/>
          <p14:tracePt t="62830" x="7372350" y="1287463"/>
          <p14:tracePt t="62839" x="7362825" y="1287463"/>
          <p14:tracePt t="62855" x="7345363" y="1287463"/>
          <p14:tracePt t="62863" x="7327900" y="1279525"/>
          <p14:tracePt t="62872" x="7310438" y="1270000"/>
          <p14:tracePt t="62878" x="7300913" y="1270000"/>
          <p14:tracePt t="62888" x="7264400" y="1252538"/>
          <p14:tracePt t="62896" x="7256463" y="1252538"/>
          <p14:tracePt t="62905" x="7219950" y="1225550"/>
          <p14:tracePt t="62913" x="7192963" y="1216025"/>
          <p14:tracePt t="62922" x="7185025" y="1208088"/>
          <p14:tracePt t="62931" x="7140575" y="1189038"/>
          <p14:tracePt t="62940" x="7121525" y="1181100"/>
          <p14:tracePt t="62950" x="7094538" y="1163638"/>
          <p14:tracePt t="62954" x="7067550" y="1154113"/>
          <p14:tracePt t="62966" x="7042150" y="1144588"/>
          <p14:tracePt t="62967" x="7023100" y="1144588"/>
          <p14:tracePt t="62975" x="6996113" y="1136650"/>
          <p14:tracePt t="62983" x="6969125" y="1136650"/>
          <p14:tracePt t="62990" x="6951663" y="1127125"/>
          <p14:tracePt t="63001" x="6934200" y="1127125"/>
          <p14:tracePt t="63007" x="6916738" y="1127125"/>
          <p14:tracePt t="63016" x="6897688" y="1127125"/>
          <p14:tracePt t="63024" x="6889750" y="1127125"/>
          <p14:tracePt t="63030" x="6880225" y="1127125"/>
          <p14:tracePt t="63040" x="6870700" y="1127125"/>
          <p14:tracePt t="63049" x="6862763" y="1127125"/>
          <p14:tracePt t="63077" x="6862763" y="1136650"/>
          <p14:tracePt t="63085" x="6862763" y="1144588"/>
          <p14:tracePt t="63094" x="6862763" y="1171575"/>
          <p14:tracePt t="63100" x="6862763" y="1189038"/>
          <p14:tracePt t="63108" x="6870700" y="1208088"/>
          <p14:tracePt t="63117" x="6880225" y="1225550"/>
          <p14:tracePt t="63124" x="6897688" y="1262063"/>
          <p14:tracePt t="63133" x="6916738" y="1279525"/>
          <p14:tracePt t="63141" x="6934200" y="1306513"/>
          <p14:tracePt t="63150" x="6961188" y="1323975"/>
          <p14:tracePt t="63157" x="6988175" y="1341438"/>
          <p14:tracePt t="63166" x="7023100" y="1368425"/>
          <p14:tracePt t="63173" x="7067550" y="1377950"/>
          <p14:tracePt t="63182" x="7104063" y="1385888"/>
          <p14:tracePt t="63190" x="7140575" y="1395413"/>
          <p14:tracePt t="63199" x="7185025" y="1404938"/>
          <p14:tracePt t="63207" x="7229475" y="1404938"/>
          <p14:tracePt t="63215" x="7264400" y="1404938"/>
          <p14:tracePt t="63224" x="7273925" y="1404938"/>
          <p14:tracePt t="63231" x="7310438" y="1404938"/>
          <p14:tracePt t="63238" x="7327900" y="1404938"/>
          <p14:tracePt t="63248" x="7345363" y="1395413"/>
          <p14:tracePt t="63255" x="7362825" y="1385888"/>
          <p14:tracePt t="63269" x="7372350" y="1377950"/>
          <p14:tracePt t="63271" x="7381875" y="1368425"/>
          <p14:tracePt t="63281" x="7381875" y="1358900"/>
          <p14:tracePt t="63287" x="7389813" y="1350963"/>
          <p14:tracePt t="63299" x="7389813" y="1341438"/>
          <p14:tracePt t="63300" x="7389813" y="1333500"/>
          <p14:tracePt t="63307" x="7381875" y="1323975"/>
          <p14:tracePt t="63316" x="7372350" y="1314450"/>
          <p14:tracePt t="63323" x="7345363" y="1296988"/>
          <p14:tracePt t="63332" x="7327900" y="1287463"/>
          <p14:tracePt t="63339" x="7300913" y="1270000"/>
          <p14:tracePt t="63349" x="7264400" y="1262063"/>
          <p14:tracePt t="63356" x="7229475" y="1252538"/>
          <p14:tracePt t="63365" x="7192963" y="1243013"/>
          <p14:tracePt t="63374" x="7140575" y="1235075"/>
          <p14:tracePt t="63383" x="7094538" y="1225550"/>
          <p14:tracePt t="63391" x="7050088" y="1225550"/>
          <p14:tracePt t="63395" x="7032625" y="1225550"/>
          <p14:tracePt t="63404" x="6996113" y="1225550"/>
          <p14:tracePt t="63411" x="6969125" y="1225550"/>
          <p14:tracePt t="63418" x="6943725" y="1225550"/>
          <p14:tracePt t="63427" x="6916738" y="1225550"/>
          <p14:tracePt t="63434" x="6897688" y="1225550"/>
          <p14:tracePt t="63442" x="6880225" y="1235075"/>
          <p14:tracePt t="63450" x="6870700" y="1243013"/>
          <p14:tracePt t="63460" x="6853238" y="1262063"/>
          <p14:tracePt t="63469" x="6845300" y="1270000"/>
          <p14:tracePt t="63479" x="6845300" y="1279525"/>
          <p14:tracePt t="63481" x="6845300" y="1306513"/>
          <p14:tracePt t="63490" x="6845300" y="1323975"/>
          <p14:tracePt t="63499" x="6845300" y="1350963"/>
          <p14:tracePt t="63507" x="6845300" y="1368425"/>
          <p14:tracePt t="63514" x="6845300" y="1395413"/>
          <p14:tracePt t="63523" x="6853238" y="1412875"/>
          <p14:tracePt t="63532" x="6862763" y="1431925"/>
          <p14:tracePt t="63540" x="6880225" y="1449388"/>
          <p14:tracePt t="63549" x="6889750" y="1466850"/>
          <p14:tracePt t="63558" x="6907213" y="1484313"/>
          <p14:tracePt t="63561" x="6924675" y="1493838"/>
          <p14:tracePt t="63571" x="6951663" y="1511300"/>
          <p14:tracePt t="63581" x="6969125" y="1511300"/>
          <p14:tracePt t="63588" x="6996113" y="1520825"/>
          <p14:tracePt t="63600" x="7005638" y="1520825"/>
          <p14:tracePt t="63601" x="7032625" y="1520825"/>
          <p14:tracePt t="63609" x="7050088" y="1520825"/>
          <p14:tracePt t="63616" x="7067550" y="1520825"/>
          <p14:tracePt t="63625" x="7086600" y="1520825"/>
          <p14:tracePt t="63632" x="7104063" y="1511300"/>
          <p14:tracePt t="63643" x="7113588" y="1503363"/>
          <p14:tracePt t="63651" x="7131050" y="1484313"/>
          <p14:tracePt t="63661" x="7140575" y="1476375"/>
          <p14:tracePt t="63664" x="7140575" y="1449388"/>
          <p14:tracePt t="63674" x="7148513" y="1422400"/>
          <p14:tracePt t="63682" x="7148513" y="1395413"/>
          <p14:tracePt t="63689" x="7148513" y="1358900"/>
          <p14:tracePt t="63697" x="7148513" y="1323975"/>
          <p14:tracePt t="63706" x="7140575" y="1279525"/>
          <p14:tracePt t="63715" x="7131050" y="1262063"/>
          <p14:tracePt t="63721" x="7113588" y="1235075"/>
          <p14:tracePt t="63732" x="7104063" y="1208088"/>
          <p14:tracePt t="63739" x="7086600" y="1181100"/>
          <p14:tracePt t="63749" x="7077075" y="1171575"/>
          <p14:tracePt t="63756" x="7059613" y="1154113"/>
          <p14:tracePt t="63767" x="7050088" y="1154113"/>
          <p14:tracePt t="63769" x="7032625" y="1144588"/>
          <p14:tracePt t="63777" x="7023100" y="1136650"/>
          <p14:tracePt t="63785" x="7005638" y="1136650"/>
          <p14:tracePt t="63791" x="6996113" y="1136650"/>
          <p14:tracePt t="63799" x="6978650" y="1136650"/>
          <p14:tracePt t="63806" x="6961188" y="1136650"/>
          <p14:tracePt t="63814" x="6951663" y="1136650"/>
          <p14:tracePt t="63823" x="6934200" y="1144588"/>
          <p14:tracePt t="63832" x="6916738" y="1144588"/>
          <p14:tracePt t="63839" x="6907213" y="1154113"/>
          <p14:tracePt t="63848" x="6889750" y="1163638"/>
          <p14:tracePt t="63855" x="6880225" y="1171575"/>
          <p14:tracePt t="63866" x="6870700" y="1189038"/>
          <p14:tracePt t="63873" x="6870700" y="1198563"/>
          <p14:tracePt t="63882" x="6862763" y="1208088"/>
          <p14:tracePt t="63889" x="6862763" y="1225550"/>
          <p14:tracePt t="63899" x="6862763" y="1243013"/>
          <p14:tracePt t="63901" x="6862763" y="1262063"/>
          <p14:tracePt t="63910" x="6862763" y="1279525"/>
          <p14:tracePt t="63918" x="6862763" y="1287463"/>
          <p14:tracePt t="63926" x="6870700" y="1306513"/>
          <p14:tracePt t="63933" x="6880225" y="1314450"/>
          <p14:tracePt t="63941" x="6889750" y="1333500"/>
          <p14:tracePt t="63950" x="6907213" y="1341438"/>
          <p14:tracePt t="63965" x="6916738" y="1350963"/>
          <p14:tracePt t="63973" x="6924675" y="1358900"/>
          <p14:tracePt t="63996" x="6934200" y="1358900"/>
          <p14:tracePt t="64013" x="6934200" y="1368425"/>
          <p14:tracePt t="65099" x="6943725" y="1358900"/>
          <p14:tracePt t="65115" x="6951663" y="1358900"/>
          <p14:tracePt t="65123" x="6961188" y="1350963"/>
          <p14:tracePt t="65132" x="6969125" y="1350963"/>
          <p14:tracePt t="65138" x="6988175" y="1341438"/>
          <p14:tracePt t="65148" x="7005638" y="1333500"/>
          <p14:tracePt t="65156" x="7023100" y="1323975"/>
          <p14:tracePt t="65165" x="7032625" y="1314450"/>
          <p14:tracePt t="65172" x="7050088" y="1306513"/>
          <p14:tracePt t="65181" x="7077075" y="1296988"/>
          <p14:tracePt t="65189" x="7086600" y="1296988"/>
          <p14:tracePt t="65195" x="7121525" y="1279525"/>
          <p14:tracePt t="65205" x="7140575" y="1270000"/>
          <p14:tracePt t="65214" x="7175500" y="1270000"/>
          <p14:tracePt t="65222" x="7212013" y="1262063"/>
          <p14:tracePt t="65234" x="7283450" y="1262063"/>
          <p14:tracePt t="65238" x="7318375" y="1262063"/>
          <p14:tracePt t="65246" x="7416800" y="1262063"/>
          <p14:tracePt t="65252" x="7507288" y="1262063"/>
          <p14:tracePt t="65265" x="7613650" y="1270000"/>
          <p14:tracePt t="65266" x="7712075" y="1287463"/>
          <p14:tracePt t="65276" x="7766050" y="1296988"/>
          <p14:tracePt t="65284" x="7854950" y="1314450"/>
          <p14:tracePt t="65292" x="7945438" y="1341438"/>
          <p14:tracePt t="65300" x="8016875" y="1358900"/>
          <p14:tracePt t="65308" x="8088313" y="1368425"/>
          <p14:tracePt t="65318" x="8115300" y="1368425"/>
          <p14:tracePt t="65326" x="8159750" y="1377950"/>
          <p14:tracePt t="65329" x="8186738" y="1385888"/>
          <p14:tracePt t="65339" x="8221663" y="1395413"/>
          <p14:tracePt t="65348" x="8248650" y="1395413"/>
          <p14:tracePt t="65356" x="8267700" y="1395413"/>
          <p14:tracePt t="65362" x="8294688" y="1404938"/>
          <p14:tracePt t="65371" x="8302625" y="1404938"/>
          <p14:tracePt t="65378" x="8329613" y="1412875"/>
          <p14:tracePt t="65388" x="8347075" y="1412875"/>
          <p14:tracePt t="65394" x="8366125" y="1412875"/>
          <p14:tracePt t="65404" x="8374063" y="1412875"/>
          <p14:tracePt t="65410" x="8393113" y="1412875"/>
          <p14:tracePt t="65420" x="8410575" y="1412875"/>
          <p14:tracePt t="65427" x="8418513" y="1412875"/>
          <p14:tracePt t="65437" x="8437563" y="1422400"/>
          <p14:tracePt t="65444" x="8445500" y="1422400"/>
          <p14:tracePt t="65455" x="8455025" y="1422400"/>
          <p14:tracePt t="65460" x="8464550" y="1422400"/>
          <p14:tracePt t="65487" x="8472488" y="1422400"/>
          <p14:tracePt t="65639" x="8464550" y="1422400"/>
          <p14:tracePt t="65646" x="8464550" y="1412875"/>
          <p14:tracePt t="65661" x="8455025" y="1412875"/>
          <p14:tracePt t="66494" x="8445500" y="1412875"/>
          <p14:tracePt t="66519" x="8437563" y="1412875"/>
          <p14:tracePt t="66534" x="8428038" y="1412875"/>
          <p14:tracePt t="66542" x="8418513" y="1422400"/>
          <p14:tracePt t="66550" x="8401050" y="1431925"/>
          <p14:tracePt t="66557" x="8383588" y="1439863"/>
          <p14:tracePt t="66566" x="8356600" y="1457325"/>
          <p14:tracePt t="66574" x="8329613" y="1484313"/>
          <p14:tracePt t="66582" x="8258175" y="1538288"/>
          <p14:tracePt t="66590" x="8204200" y="1574800"/>
          <p14:tracePt t="66599" x="8132763" y="1628775"/>
          <p14:tracePt t="66607" x="8051800" y="1690688"/>
          <p14:tracePt t="66615" x="7962900" y="1752600"/>
          <p14:tracePt t="66622" x="7881938" y="1806575"/>
          <p14:tracePt t="66631" x="7793038" y="1878013"/>
          <p14:tracePt t="66639" x="7748588" y="1905000"/>
          <p14:tracePt t="66645" x="7667625" y="1968500"/>
          <p14:tracePt t="66661" x="7613650" y="2020888"/>
          <p14:tracePt t="66663" x="7551738" y="2084388"/>
          <p14:tracePt t="66673" x="7515225" y="2128838"/>
          <p14:tracePt t="66680" x="7470775" y="2173288"/>
          <p14:tracePt t="66689" x="7443788" y="2217738"/>
          <p14:tracePt t="66701" x="7416800" y="2263775"/>
          <p14:tracePt t="66704" x="7399338" y="2290763"/>
          <p14:tracePt t="66713" x="7381875" y="2325688"/>
          <p14:tracePt t="66722" x="7372350" y="2362200"/>
          <p14:tracePt t="66728" x="7354888" y="2397125"/>
          <p14:tracePt t="66737" x="7345363" y="2406650"/>
          <p14:tracePt t="66748" x="7337425" y="2433638"/>
          <p14:tracePt t="66749" x="7318375" y="2460625"/>
          <p14:tracePt t="66760" x="7300913" y="2478088"/>
          <p14:tracePt t="66768" x="7291388" y="2495550"/>
          <p14:tracePt t="66783" x="7283450" y="2513013"/>
          <p14:tracePt t="66790" x="7273925" y="2522538"/>
          <p14:tracePt t="66811" x="7264400" y="2532063"/>
          <p14:tracePt t="66962" x="7273925" y="2532063"/>
          <p14:tracePt t="66971" x="7283450" y="2540000"/>
          <p14:tracePt t="66979" x="7291388" y="2549525"/>
          <p14:tracePt t="66988" x="7300913" y="2549525"/>
          <p14:tracePt t="66995" x="7318375" y="2559050"/>
          <p14:tracePt t="67004" x="7327900" y="2566988"/>
          <p14:tracePt t="67013" x="7337425" y="2576513"/>
          <p14:tracePt t="67021" x="7345363" y="2584450"/>
          <p14:tracePt t="67034" x="7362825" y="2593975"/>
          <p14:tracePt t="67035" x="7362825" y="2603500"/>
          <p14:tracePt t="67042" x="7372350" y="2611438"/>
          <p14:tracePt t="67051" x="7381875" y="2611438"/>
          <p14:tracePt t="67059" x="7381875" y="2620963"/>
          <p14:tracePt t="67087" x="7389813" y="2620963"/>
          <p14:tracePt t="67335" x="7389813" y="2611438"/>
          <p14:tracePt t="67351" x="7389813" y="2603500"/>
          <p14:tracePt t="67358" x="7389813" y="2593975"/>
          <p14:tracePt t="67366" x="7389813" y="2584450"/>
          <p14:tracePt t="67374" x="7389813" y="2576513"/>
          <p14:tracePt t="67383" x="7389813" y="2566988"/>
          <p14:tracePt t="67391" x="7389813" y="2559050"/>
          <p14:tracePt t="67398" x="7389813" y="2549525"/>
          <p14:tracePt t="67414" x="7389813" y="2540000"/>
          <p14:tracePt t="67423" x="7389813" y="2532063"/>
          <p14:tracePt t="67431" x="7389813" y="2522538"/>
          <p14:tracePt t="67439" x="7381875" y="2513013"/>
          <p14:tracePt t="67455" x="7381875" y="2505075"/>
          <p14:tracePt t="67478" x="7381875" y="2495550"/>
          <p14:tracePt t="67581" x="7372350" y="2505075"/>
          <p14:tracePt t="67589" x="7372350" y="2513013"/>
          <p14:tracePt t="67597" x="7362825" y="2532063"/>
          <p14:tracePt t="67605" x="7362825" y="2549525"/>
          <p14:tracePt t="67612" x="7362825" y="2576513"/>
          <p14:tracePt t="67622" x="7354888" y="2611438"/>
          <p14:tracePt t="67629" x="7354888" y="2657475"/>
          <p14:tracePt t="67638" x="7345363" y="2701925"/>
          <p14:tracePt t="67644" x="7345363" y="2755900"/>
          <p14:tracePt t="67654" x="7337425" y="2808288"/>
          <p14:tracePt t="67666" x="7327900" y="2862263"/>
          <p14:tracePt t="67676" x="7327900" y="2906713"/>
          <p14:tracePt t="67678" x="7327900" y="2925763"/>
          <p14:tracePt t="67685" x="7318375" y="2970213"/>
          <p14:tracePt t="67695" x="7318375" y="2997200"/>
          <p14:tracePt t="67702" x="7318375" y="3024188"/>
          <p14:tracePt t="67709" x="7318375" y="3041650"/>
          <p14:tracePt t="67716" x="7318375" y="3059113"/>
          <p14:tracePt t="67724" x="7318375" y="3068638"/>
          <p14:tracePt t="67733" x="7310438" y="3076575"/>
          <p14:tracePt t="67740" x="7310438" y="3086100"/>
          <p14:tracePt t="67779" x="7310438" y="3076575"/>
          <p14:tracePt t="67790" x="7310438" y="3049588"/>
          <p14:tracePt t="67795" x="7310438" y="3014663"/>
          <p14:tracePt t="67805" x="7300913" y="2943225"/>
          <p14:tracePt t="67811" x="7300913" y="2871788"/>
          <p14:tracePt t="67821" x="7300913" y="2781300"/>
          <p14:tracePt t="67828" x="7300913" y="2674938"/>
          <p14:tracePt t="67834" x="7300913" y="2566988"/>
          <p14:tracePt t="67842" x="7300913" y="2441575"/>
          <p14:tracePt t="67851" x="7300913" y="2308225"/>
          <p14:tracePt t="67859" x="7300913" y="2254250"/>
          <p14:tracePt t="67867" x="7300913" y="2128838"/>
          <p14:tracePt t="67874" x="7300913" y="1941513"/>
          <p14:tracePt t="67882" x="7300913" y="1887538"/>
          <p14:tracePt t="67890" x="7300913" y="1779588"/>
          <p14:tracePt t="67899" x="7300913" y="1690688"/>
          <p14:tracePt t="67906" x="7300913" y="1609725"/>
          <p14:tracePt t="67914" x="7300913" y="1547813"/>
          <p14:tracePt t="67923" x="7300913" y="1484313"/>
          <p14:tracePt t="67931" x="7291388" y="1422400"/>
          <p14:tracePt t="67940" x="7291388" y="1377950"/>
          <p14:tracePt t="67956" x="7283450" y="1333500"/>
          <p14:tracePt t="67959" x="7283450" y="1314450"/>
          <p14:tracePt t="67961" x="7273925" y="1279525"/>
          <p14:tracePt t="67990" x="7264400" y="1252538"/>
          <p14:tracePt t="67992" x="7264400" y="1216025"/>
          <p14:tracePt t="67994" x="7256463" y="1198563"/>
          <p14:tracePt t="68007" x="7256463" y="1189038"/>
          <p14:tracePt t="68017" x="7256463" y="1181100"/>
          <p14:tracePt t="68080" x="7256463" y="1189038"/>
          <p14:tracePt t="68089" x="7246938" y="1225550"/>
          <p14:tracePt t="68096" x="7246938" y="1262063"/>
          <p14:tracePt t="68105" x="7239000" y="1323975"/>
          <p14:tracePt t="68112" x="7239000" y="1412875"/>
          <p14:tracePt t="68122" x="7219950" y="1511300"/>
          <p14:tracePt t="68130" x="7212013" y="1609725"/>
          <p14:tracePt t="68138" x="7202488" y="1717675"/>
          <p14:tracePt t="68144" x="7202488" y="1771650"/>
          <p14:tracePt t="68154" x="7192963" y="1870075"/>
          <p14:tracePt t="68165" x="7185025" y="2020888"/>
          <p14:tracePt t="68171" x="7185025" y="2074863"/>
          <p14:tracePt t="68177" x="7185025" y="2165350"/>
          <p14:tracePt t="68187" x="7185025" y="2236788"/>
          <p14:tracePt t="68193" x="7185025" y="2271713"/>
          <p14:tracePt t="68204" x="7185025" y="2335213"/>
          <p14:tracePt t="68209" x="7185025" y="2379663"/>
          <p14:tracePt t="68221" x="7192963" y="2414588"/>
          <p14:tracePt t="68227" x="7192963" y="2441575"/>
          <p14:tracePt t="68237" x="7192963" y="2460625"/>
          <p14:tracePt t="68239" x="7192963" y="2478088"/>
          <p14:tracePt t="68247" x="7192963" y="2486025"/>
          <p14:tracePt t="68256" x="7202488" y="2495550"/>
          <p14:tracePt t="68264" x="7202488" y="2505075"/>
          <p14:tracePt t="68343" x="7202488" y="2513013"/>
          <p14:tracePt t="68374" x="7192963" y="2522538"/>
          <p14:tracePt t="68382" x="7185025" y="2522538"/>
          <p14:tracePt t="68389" x="7165975" y="2532063"/>
          <p14:tracePt t="68397" x="7140575" y="2540000"/>
          <p14:tracePt t="68405" x="7077075" y="2559050"/>
          <p14:tracePt t="68413" x="7005638" y="2566988"/>
          <p14:tracePt t="68422" x="6934200" y="2576513"/>
          <p14:tracePt t="68429" x="6853238" y="2584450"/>
          <p14:tracePt t="68439" x="6754813" y="2584450"/>
          <p14:tracePt t="68445" x="6638925" y="2584450"/>
          <p14:tracePt t="68455" x="6503988" y="2584450"/>
          <p14:tracePt t="68463" x="6378575" y="2566988"/>
          <p14:tracePt t="68472" x="6245225" y="2540000"/>
          <p14:tracePt t="68478" x="6119813" y="2532063"/>
          <p14:tracePt t="68488" x="5984875" y="2513013"/>
          <p14:tracePt t="68496" x="5940425" y="2513013"/>
          <p14:tracePt t="68500" x="5842000" y="2495550"/>
          <p14:tracePt t="68508" x="5762625" y="2495550"/>
          <p14:tracePt t="68517" x="5735638" y="2486025"/>
          <p14:tracePt t="68525" x="5681663" y="2486025"/>
          <p14:tracePt t="68534" x="5645150" y="2478088"/>
          <p14:tracePt t="68541" x="5610225" y="2478088"/>
          <p14:tracePt t="68549" x="5592763" y="2478088"/>
          <p14:tracePt t="68557" x="5573713" y="2478088"/>
          <p14:tracePt t="68567" x="5565775" y="2478088"/>
          <p14:tracePt t="68572" x="5556250" y="2468563"/>
          <p14:tracePt t="68699" x="5546725" y="2468563"/>
          <p14:tracePt t="68707" x="5546725" y="2460625"/>
          <p14:tracePt t="68723" x="5546725" y="2451100"/>
          <p14:tracePt t="68731" x="5538788" y="2441575"/>
          <p14:tracePt t="68739" x="5529263" y="2433638"/>
          <p14:tracePt t="68748" x="5519738" y="2414588"/>
          <p14:tracePt t="68756" x="5511800" y="2406650"/>
          <p14:tracePt t="68764" x="5502275" y="2387600"/>
          <p14:tracePt t="68771" x="5484813" y="2362200"/>
          <p14:tracePt t="68780" x="5475288" y="2335213"/>
          <p14:tracePt t="68790" x="5457825" y="2316163"/>
          <p14:tracePt t="68799" x="5448300" y="2281238"/>
          <p14:tracePt t="68804" x="5440363" y="2254250"/>
          <p14:tracePt t="68814" x="5430838" y="2227263"/>
          <p14:tracePt t="68821" x="5430838" y="2209800"/>
          <p14:tracePt t="68829" x="5430838" y="2165350"/>
          <p14:tracePt t="68837" x="5430838" y="2146300"/>
          <p14:tracePt t="68844" x="5430838" y="2119313"/>
          <p14:tracePt t="68854" x="5430838" y="2074863"/>
          <p14:tracePt t="68860" x="5430838" y="2039938"/>
          <p14:tracePt t="68870" x="5430838" y="2012950"/>
          <p14:tracePt t="68877" x="5430838" y="1976438"/>
          <p14:tracePt t="68888" x="5430838" y="1949450"/>
          <p14:tracePt t="68893" x="5430838" y="1914525"/>
          <p14:tracePt t="68904" x="5440363" y="1897063"/>
          <p14:tracePt t="68912" x="5440363" y="1870075"/>
          <p14:tracePt t="68921" x="5440363" y="1843088"/>
          <p14:tracePt t="68927" x="5440363" y="1806575"/>
          <p14:tracePt t="68937" x="5448300" y="1789113"/>
          <p14:tracePt t="68945" x="5448300" y="1771650"/>
          <p14:tracePt t="68947" x="5457825" y="1744663"/>
          <p14:tracePt t="68956" x="5457825" y="1735138"/>
          <p14:tracePt t="68963" x="5457825" y="1727200"/>
          <p14:tracePt t="68971" x="5457825" y="1717675"/>
          <p14:tracePt t="68992" x="5457825" y="1708150"/>
          <p14:tracePt t="69056" x="5457825" y="1717675"/>
          <p14:tracePt t="69064" x="5457825" y="1727200"/>
          <p14:tracePt t="69073" x="5457825" y="1735138"/>
          <p14:tracePt t="69080" x="5457825" y="1744663"/>
          <p14:tracePt t="69089" x="5457825" y="1752600"/>
          <p14:tracePt t="69097" x="5457825" y="1771650"/>
          <p14:tracePt t="69106" x="5457825" y="1798638"/>
          <p14:tracePt t="69112" x="5448300" y="1824038"/>
          <p14:tracePt t="69122" x="5448300" y="1851025"/>
          <p14:tracePt t="69130" x="5448300" y="1870075"/>
          <p14:tracePt t="69138" x="5448300" y="1897063"/>
          <p14:tracePt t="69145" x="5440363" y="1931988"/>
          <p14:tracePt t="69154" x="5440363" y="1949450"/>
          <p14:tracePt t="69162" x="5440363" y="1995488"/>
          <p14:tracePt t="69171" x="5440363" y="2030413"/>
          <p14:tracePt t="69177" x="5440363" y="2057400"/>
          <p14:tracePt t="69187" x="5440363" y="2093913"/>
          <p14:tracePt t="69193" x="5430838" y="2119313"/>
          <p14:tracePt t="69205" x="5430838" y="2155825"/>
          <p14:tracePt t="69207" x="5421313" y="2192338"/>
          <p14:tracePt t="69216" x="5421313" y="2227263"/>
          <p14:tracePt t="69224" x="5413375" y="2263775"/>
          <p14:tracePt t="69232" x="5413375" y="2308225"/>
          <p14:tracePt t="69239" x="5403850" y="2343150"/>
          <p14:tracePt t="69247" x="5403850" y="2379663"/>
          <p14:tracePt t="69257" x="5395913" y="2414588"/>
          <p14:tracePt t="69264" x="5395913" y="2451100"/>
          <p14:tracePt t="69272" x="5395913" y="2486025"/>
          <p14:tracePt t="69279" x="5395913" y="2522538"/>
          <p14:tracePt t="69290" x="5395913" y="2559050"/>
          <p14:tracePt t="69299" x="5395913" y="2576513"/>
          <p14:tracePt t="69305" x="5395913" y="2603500"/>
          <p14:tracePt t="69315" x="5395913" y="2630488"/>
          <p14:tracePt t="69323" x="5395913" y="2657475"/>
          <p14:tracePt t="69325" x="5395913" y="2682875"/>
          <p14:tracePt t="69334" x="5395913" y="2709863"/>
          <p14:tracePt t="69342" x="5395913" y="2728913"/>
          <p14:tracePt t="69349" x="5395913" y="2746375"/>
          <p14:tracePt t="69358" x="5395913" y="2773363"/>
          <p14:tracePt t="69365" x="5395913" y="2790825"/>
          <p14:tracePt t="69373" x="5395913" y="2800350"/>
          <p14:tracePt t="69381" x="5395913" y="2817813"/>
          <p14:tracePt t="69390" x="5395913" y="2835275"/>
          <p14:tracePt t="69397" x="5395913" y="2844800"/>
          <p14:tracePt t="69412" x="5395913" y="2852738"/>
          <p14:tracePt t="69508" x="5395913" y="2844800"/>
          <p14:tracePt t="69516" x="5395913" y="2835275"/>
          <p14:tracePt t="69524" x="5395913" y="2817813"/>
          <p14:tracePt t="69531" x="5395913" y="2781300"/>
          <p14:tracePt t="69539" x="5395913" y="2719388"/>
          <p14:tracePt t="69548" x="5395913" y="2657475"/>
          <p14:tracePt t="69556" x="5403850" y="2566988"/>
          <p14:tracePt t="69564" x="5413375" y="2513013"/>
          <p14:tracePt t="69572" x="5413375" y="2424113"/>
          <p14:tracePt t="69580" x="5413375" y="2352675"/>
          <p14:tracePt t="69590" x="5421313" y="2271713"/>
          <p14:tracePt t="69598" x="5421313" y="2254250"/>
          <p14:tracePt t="69605" x="5421313" y="2200275"/>
          <p14:tracePt t="69613" x="5421313" y="2165350"/>
          <p14:tracePt t="69621" x="5421313" y="2128838"/>
          <p14:tracePt t="69628" x="5430838" y="2101850"/>
          <p14:tracePt t="69638" x="5430838" y="2074863"/>
          <p14:tracePt t="69643" x="5430838" y="2039938"/>
          <p14:tracePt t="69654" x="5430838" y="2012950"/>
          <p14:tracePt t="69660" x="5440363" y="1976438"/>
          <p14:tracePt t="69671" x="5440363" y="1931988"/>
          <p14:tracePt t="69682" x="5457825" y="1887538"/>
          <p14:tracePt t="69689" x="5467350" y="1824038"/>
          <p14:tracePt t="69700" x="5475288" y="1771650"/>
          <p14:tracePt t="69701" x="5484813" y="1744663"/>
          <p14:tracePt t="69709" x="5502275" y="1700213"/>
          <p14:tracePt t="69716" x="5511800" y="1663700"/>
          <p14:tracePt t="69722" x="5519738" y="1636713"/>
          <p14:tracePt t="69732" x="5519738" y="1619250"/>
          <p14:tracePt t="69740" x="5529263" y="1601788"/>
          <p14:tracePt t="69748" x="5538788" y="1582738"/>
          <p14:tracePt t="69762" x="5538788" y="1574800"/>
          <p14:tracePt t="69777" x="5546725" y="1565275"/>
          <p14:tracePt t="69793" x="5546725" y="1555750"/>
          <p14:tracePt t="69810" x="5556250" y="1547813"/>
          <p14:tracePt t="69840" x="5556250" y="1538288"/>
          <p14:tracePt t="69944" x="5556250" y="1547813"/>
          <p14:tracePt t="69968" x="5556250" y="1555750"/>
          <p14:tracePt t="69976" x="5556250" y="1565275"/>
          <p14:tracePt t="69984" x="5556250" y="1574800"/>
          <p14:tracePt t="69992" x="5546725" y="1582738"/>
          <p14:tracePt t="70001" x="5546725" y="1601788"/>
          <p14:tracePt t="70008" x="5546725" y="1609725"/>
          <p14:tracePt t="70015" x="5538788" y="1628775"/>
          <p14:tracePt t="70023" x="5538788" y="1646238"/>
          <p14:tracePt t="70032" x="5529263" y="1654175"/>
          <p14:tracePt t="70041" x="5529263" y="1673225"/>
          <p14:tracePt t="70049" x="5529263" y="1690688"/>
          <p14:tracePt t="70056" x="5519738" y="1717675"/>
          <p14:tracePt t="70069" x="5511800" y="1735138"/>
          <p14:tracePt t="70082" x="5502275" y="1771650"/>
          <p14:tracePt t="70083" x="5502275" y="1779588"/>
          <p14:tracePt t="70092" x="5494338" y="1806575"/>
          <p14:tracePt t="70100" x="5484813" y="1833563"/>
          <p14:tracePt t="70105" x="5484813" y="1851025"/>
          <p14:tracePt t="70113" x="5475288" y="1878013"/>
          <p14:tracePt t="70120" x="5475288" y="1897063"/>
          <p14:tracePt t="70128" x="5467350" y="1922463"/>
          <p14:tracePt t="70137" x="5467350" y="1941513"/>
          <p14:tracePt t="70143" x="5457825" y="1958975"/>
          <p14:tracePt t="70154" x="5457825" y="1976438"/>
          <p14:tracePt t="70160" x="5448300" y="1995488"/>
          <p14:tracePt t="70170" x="5448300" y="2012950"/>
          <p14:tracePt t="70177" x="5448300" y="2030413"/>
          <p14:tracePt t="70188" x="5448300" y="2057400"/>
          <p14:tracePt t="70194" x="5440363" y="2084388"/>
          <p14:tracePt t="70205" x="5440363" y="2101850"/>
          <p14:tracePt t="70214" x="5430838" y="2138363"/>
          <p14:tracePt t="70216" x="5430838" y="2165350"/>
          <p14:tracePt t="70224" x="5430838" y="2182813"/>
          <p14:tracePt t="70233" x="5430838" y="2217738"/>
          <p14:tracePt t="70239" x="5421313" y="2244725"/>
          <p14:tracePt t="70247" x="5421313" y="2281238"/>
          <p14:tracePt t="70256" x="5421313" y="2308225"/>
          <p14:tracePt t="70264" x="5421313" y="2335213"/>
          <p14:tracePt t="70272" x="5413375" y="2352675"/>
          <p14:tracePt t="70281" x="5413375" y="2379663"/>
          <p14:tracePt t="70289" x="5413375" y="2414588"/>
          <p14:tracePt t="70298" x="5413375" y="2441575"/>
          <p14:tracePt t="70306" x="5413375" y="2460625"/>
          <p14:tracePt t="70316" x="5413375" y="2486025"/>
          <p14:tracePt t="70318" x="5413375" y="2513013"/>
          <p14:tracePt t="70326" x="5413375" y="2549525"/>
          <p14:tracePt t="70334" x="5413375" y="2566988"/>
          <p14:tracePt t="70340" x="5413375" y="2593975"/>
          <p14:tracePt t="70349" x="5413375" y="2630488"/>
          <p14:tracePt t="70357" x="5413375" y="2657475"/>
          <p14:tracePt t="70364" x="5413375" y="2682875"/>
          <p14:tracePt t="70373" x="5413375" y="2701925"/>
          <p14:tracePt t="70381" x="5413375" y="2728913"/>
          <p14:tracePt t="70390" x="5413375" y="2755900"/>
          <p14:tracePt t="70398" x="5413375" y="2781300"/>
          <p14:tracePt t="70406" x="5413375" y="2808288"/>
          <p14:tracePt t="70413" x="5413375" y="2827338"/>
          <p14:tracePt t="70423" x="5413375" y="2852738"/>
          <p14:tracePt t="70429" x="5413375" y="2871788"/>
          <p14:tracePt t="70438" x="5413375" y="2889250"/>
          <p14:tracePt t="70445" x="5413375" y="2898775"/>
          <p14:tracePt t="70454" x="5413375" y="2916238"/>
          <p14:tracePt t="70461" x="5413375" y="2925763"/>
          <p14:tracePt t="70477" x="5413375" y="2933700"/>
          <p14:tracePt t="70494" x="5413375" y="2943225"/>
          <p14:tracePt t="70594" x="5413375" y="2933700"/>
          <p14:tracePt t="70602" x="5413375" y="2925763"/>
          <p14:tracePt t="70618" x="5413375" y="2916238"/>
          <p14:tracePt t="70628" x="5413375" y="2889250"/>
          <p14:tracePt t="70635" x="5413375" y="2871788"/>
          <p14:tracePt t="70642" x="5413375" y="2844800"/>
          <p14:tracePt t="70650" x="5413375" y="2808288"/>
          <p14:tracePt t="70659" x="5413375" y="2736850"/>
          <p14:tracePt t="70666" x="5413375" y="2665413"/>
          <p14:tracePt t="70675" x="5413375" y="2566988"/>
          <p14:tracePt t="70683" x="5413375" y="2451100"/>
          <p14:tracePt t="70690" x="5413375" y="2325688"/>
          <p14:tracePt t="70698" x="5413375" y="2281238"/>
          <p14:tracePt t="70706" x="5413375" y="2192338"/>
          <p14:tracePt t="70714" x="5413375" y="2155825"/>
          <p14:tracePt t="70724" x="5413375" y="2093913"/>
          <p14:tracePt t="70732" x="5413375" y="2047875"/>
          <p14:tracePt t="70740" x="5413375" y="2012950"/>
          <p14:tracePt t="70747" x="5413375" y="1976438"/>
          <p14:tracePt t="70756" x="5413375" y="1958975"/>
          <p14:tracePt t="70763" x="5413375" y="1922463"/>
          <p14:tracePt t="70771" x="5413375" y="1905000"/>
          <p14:tracePt t="70778" x="5421313" y="1878013"/>
          <p14:tracePt t="70788" x="5421313" y="1851025"/>
          <p14:tracePt t="70795" x="5430838" y="1816100"/>
          <p14:tracePt t="70804" x="5430838" y="1789113"/>
          <p14:tracePt t="70814" x="5440363" y="1762125"/>
          <p14:tracePt t="70821" x="5440363" y="1735138"/>
          <p14:tracePt t="70829" x="5440363" y="1717675"/>
          <p14:tracePt t="70832" x="5448300" y="1690688"/>
          <p14:tracePt t="70840" x="5448300" y="1681163"/>
          <p14:tracePt t="70849" x="5448300" y="1673225"/>
          <p14:tracePt t="70857" x="5448300" y="1663700"/>
          <p14:tracePt t="70864" x="5457825" y="1663700"/>
          <p14:tracePt t="70879" x="5457825" y="1654175"/>
          <p14:tracePt t="71062" x="5457825" y="1673225"/>
          <p14:tracePt t="71072" x="5457825" y="1690688"/>
          <p14:tracePt t="71078" x="5457825" y="1717675"/>
          <p14:tracePt t="71088" x="5457825" y="1744663"/>
          <p14:tracePt t="71094" x="5457825" y="1779588"/>
          <p14:tracePt t="71101" x="5457825" y="1824038"/>
          <p14:tracePt t="71109" x="5457825" y="1860550"/>
          <p14:tracePt t="71118" x="5457825" y="1905000"/>
          <p14:tracePt t="71125" x="5457825" y="1949450"/>
          <p14:tracePt t="71133" x="5457825" y="1995488"/>
          <p14:tracePt t="71141" x="5457825" y="2012950"/>
          <p14:tracePt t="71150" x="5457825" y="2074863"/>
          <p14:tracePt t="71157" x="5457825" y="2101850"/>
          <p14:tracePt t="71167" x="5457825" y="2119313"/>
          <p14:tracePt t="71178" x="5457825" y="2173288"/>
          <p14:tracePt t="71184" x="5457825" y="2200275"/>
          <p14:tracePt t="71192" x="5457825" y="2217738"/>
          <p14:tracePt t="71201" x="5457825" y="2263775"/>
          <p14:tracePt t="71208" x="5457825" y="2298700"/>
          <p14:tracePt t="71216" x="5457825" y="2325688"/>
          <p14:tracePt t="71222" x="5457825" y="2362200"/>
          <p14:tracePt t="71230" x="5457825" y="2387600"/>
          <p14:tracePt t="71238" x="5457825" y="2433638"/>
          <p14:tracePt t="71246" x="5457825" y="2460625"/>
          <p14:tracePt t="71256" x="5457825" y="2478088"/>
          <p14:tracePt t="71262" x="5457825" y="2505075"/>
          <p14:tracePt t="71272" x="5457825" y="2532063"/>
          <p14:tracePt t="71278" x="5448300" y="2559050"/>
          <p14:tracePt t="71288" x="5448300" y="2576513"/>
          <p14:tracePt t="71297" x="5448300" y="2593975"/>
          <p14:tracePt t="71300" x="5448300" y="2620963"/>
          <p14:tracePt t="71308" x="5448300" y="2638425"/>
          <p14:tracePt t="71316" x="5448300" y="2647950"/>
          <p14:tracePt t="71324" x="5448300" y="2665413"/>
          <p14:tracePt t="71333" x="5448300" y="2682875"/>
          <p14:tracePt t="71339" x="5448300" y="2692400"/>
          <p14:tracePt t="71348" x="5448300" y="2709863"/>
          <p14:tracePt t="71357" x="5448300" y="2728913"/>
          <p14:tracePt t="71364" x="5448300" y="2736850"/>
          <p14:tracePt t="71373" x="5448300" y="2746375"/>
          <p14:tracePt t="71380" x="5440363" y="2755900"/>
          <p14:tracePt t="71390" x="5440363" y="2763838"/>
          <p14:tracePt t="71405" x="5440363" y="2773363"/>
          <p14:tracePt t="71426" x="5440363" y="2781300"/>
          <p14:tracePt t="71522" x="5440363" y="2773363"/>
          <p14:tracePt t="71538" x="5440363" y="2755900"/>
          <p14:tracePt t="71546" x="5440363" y="2728913"/>
          <p14:tracePt t="71556" x="5440363" y="2692400"/>
          <p14:tracePt t="71563" x="5440363" y="2657475"/>
          <p14:tracePt t="71571" x="5440363" y="2611438"/>
          <p14:tracePt t="71577" x="5430838" y="2584450"/>
          <p14:tracePt t="71589" x="5430838" y="2559050"/>
          <p14:tracePt t="71596" x="5430838" y="2513013"/>
          <p14:tracePt t="71603" x="5430838" y="2486025"/>
          <p14:tracePt t="71610" x="5430838" y="2460625"/>
          <p14:tracePt t="71618" x="5430838" y="2414588"/>
          <p14:tracePt t="71627" x="5430838" y="2387600"/>
          <p14:tracePt t="71634" x="5430838" y="2362200"/>
          <p14:tracePt t="71641" x="5430838" y="2325688"/>
          <p14:tracePt t="71649" x="5430838" y="2281238"/>
          <p14:tracePt t="71657" x="5430838" y="2192338"/>
          <p14:tracePt t="71665" x="5430838" y="2128838"/>
          <p14:tracePt t="71674" x="5440363" y="2084388"/>
          <p14:tracePt t="71683" x="5448300" y="2003425"/>
          <p14:tracePt t="71690" x="5457825" y="1968500"/>
          <p14:tracePt t="71700" x="5467350" y="1914525"/>
          <p14:tracePt t="71707" x="5475288" y="1870075"/>
          <p14:tracePt t="71716" x="5475288" y="1833563"/>
          <p14:tracePt t="71723" x="5484813" y="1806575"/>
          <p14:tracePt t="71733" x="5484813" y="1789113"/>
          <p14:tracePt t="71738" x="5484813" y="1771650"/>
          <p14:tracePt t="71745" x="5484813" y="1752600"/>
          <p14:tracePt t="71752" x="5484813" y="1744663"/>
          <p14:tracePt t="71761" x="5484813" y="1727200"/>
          <p14:tracePt t="71768" x="5484813" y="1708150"/>
          <p14:tracePt t="71776" x="5494338" y="1690688"/>
          <p14:tracePt t="71784" x="5494338" y="1673225"/>
          <p14:tracePt t="71793" x="5494338" y="1654175"/>
          <p14:tracePt t="71800" x="5494338" y="1636713"/>
          <p14:tracePt t="71809" x="5494338" y="1628775"/>
          <p14:tracePt t="71816" x="5494338" y="1609725"/>
          <p14:tracePt t="71824" x="5502275" y="1601788"/>
          <p14:tracePt t="71832" x="5502275" y="1592263"/>
          <p14:tracePt t="71855" x="5502275" y="1582738"/>
          <p14:tracePt t="72006" x="5502275" y="1592263"/>
          <p14:tracePt t="72014" x="5502275" y="1609725"/>
          <p14:tracePt t="72022" x="5502275" y="1628775"/>
          <p14:tracePt t="72030" x="5494338" y="1654175"/>
          <p14:tracePt t="72041" x="5494338" y="1690688"/>
          <p14:tracePt t="72047" x="5484813" y="1735138"/>
          <p14:tracePt t="72057" x="5475288" y="1771650"/>
          <p14:tracePt t="72067" x="5475288" y="1824038"/>
          <p14:tracePt t="72073" x="5467350" y="1870075"/>
          <p14:tracePt t="72083" x="5467350" y="1922463"/>
          <p14:tracePt t="72100" x="5457825" y="1968500"/>
          <p14:tracePt t="72101" x="5457825" y="2020888"/>
          <p14:tracePt t="72104" x="5457825" y="2066925"/>
          <p14:tracePt t="72113" x="5448300" y="2119313"/>
          <p14:tracePt t="72122" x="5448300" y="2155825"/>
          <p14:tracePt t="72125" x="5448300" y="2192338"/>
          <p14:tracePt t="72133" x="5448300" y="2227263"/>
          <p14:tracePt t="72141" x="5440363" y="2244725"/>
          <p14:tracePt t="72150" x="5440363" y="2281238"/>
          <p14:tracePt t="72158" x="5440363" y="2316163"/>
          <p14:tracePt t="72166" x="5440363" y="2335213"/>
          <p14:tracePt t="72173" x="5440363" y="2362200"/>
          <p14:tracePt t="72181" x="5440363" y="2387600"/>
          <p14:tracePt t="72190" x="5440363" y="2406650"/>
          <p14:tracePt t="72198" x="5440363" y="2424113"/>
          <p14:tracePt t="72206" x="5440363" y="2441575"/>
          <p14:tracePt t="72213" x="5440363" y="2451100"/>
          <p14:tracePt t="72223" x="5440363" y="2468563"/>
          <p14:tracePt t="72229" x="5440363" y="2478088"/>
          <p14:tracePt t="72239" x="5440363" y="2486025"/>
          <p14:tracePt t="72245" x="5440363" y="2495550"/>
          <p14:tracePt t="72254" x="5440363" y="2505075"/>
          <p14:tracePt t="72264" x="5440363" y="2513013"/>
          <p14:tracePt t="72276" x="5440363" y="2522538"/>
          <p14:tracePt t="72304" x="5440363" y="2532063"/>
          <p14:tracePt t="73806" x="5430838" y="2540000"/>
          <p14:tracePt t="73814" x="5421313" y="2549525"/>
          <p14:tracePt t="73822" x="5403850" y="2566988"/>
          <p14:tracePt t="73832" x="5395913" y="2584450"/>
          <p14:tracePt t="73840" x="5368925" y="2603500"/>
          <p14:tracePt t="73847" x="5349875" y="2620963"/>
          <p14:tracePt t="73855" x="5322888" y="2647950"/>
          <p14:tracePt t="73863" x="5297488" y="2682875"/>
          <p14:tracePt t="73873" x="5270500" y="2709863"/>
          <p14:tracePt t="73883" x="5233988" y="2736850"/>
          <p14:tracePt t="73898" x="5199063" y="2773363"/>
          <p14:tracePt t="73900" x="5162550" y="2827338"/>
          <p14:tracePt t="73902" x="5100638" y="2889250"/>
          <p14:tracePt t="73914" x="5081588" y="2925763"/>
          <p14:tracePt t="73917" x="5010150" y="3014663"/>
          <p14:tracePt t="73925" x="4992688" y="3059113"/>
          <p14:tracePt t="73933" x="4948238" y="3113088"/>
          <p14:tracePt t="73940" x="4911725" y="3175000"/>
          <p14:tracePt t="73949" x="4876800" y="3238500"/>
          <p14:tracePt t="73956" x="4849813" y="3300413"/>
          <p14:tracePt t="73966" x="4813300" y="3354388"/>
          <p14:tracePt t="73973" x="4795838" y="3398838"/>
          <p14:tracePt t="73982" x="4778375" y="3443288"/>
          <p14:tracePt t="73990" x="4768850" y="3479800"/>
          <p14:tracePt t="73999" x="4768850" y="3506788"/>
          <p14:tracePt t="74006" x="4759325" y="3533775"/>
          <p14:tracePt t="74014" x="4751388" y="3568700"/>
          <p14:tracePt t="74023" x="4751388" y="3605213"/>
          <p14:tracePt t="74030" x="4751388" y="3649663"/>
          <p14:tracePt t="74039" x="4751388" y="3659188"/>
          <p14:tracePt t="74045" x="4751388" y="3686175"/>
          <p14:tracePt t="74054" x="4751388" y="3711575"/>
          <p14:tracePt t="74061" x="4751388" y="3748088"/>
          <p14:tracePt t="74071" x="4751388" y="3765550"/>
          <p14:tracePt t="74077" x="4759325" y="3784600"/>
          <p14:tracePt t="74087" x="4768850" y="3810000"/>
          <p14:tracePt t="74095" x="4768850" y="3836988"/>
          <p14:tracePt t="74105" x="4778375" y="3856038"/>
          <p14:tracePt t="74117" x="4786313" y="3881438"/>
          <p14:tracePt t="74118" x="4795838" y="3890963"/>
          <p14:tracePt t="74128" x="4805363" y="3908425"/>
          <p14:tracePt t="74136" x="4813300" y="3935413"/>
          <p14:tracePt t="74143" x="4830763" y="3954463"/>
          <p14:tracePt t="74147" x="4849813" y="3979863"/>
          <p14:tracePt t="74157" x="4867275" y="3998913"/>
          <p14:tracePt t="74165" x="4884738" y="4016375"/>
          <p14:tracePt t="74173" x="4903788" y="4043363"/>
          <p14:tracePt t="74180" x="4929188" y="4060825"/>
          <p14:tracePt t="74189" x="4965700" y="4087813"/>
          <p14:tracePt t="74198" x="5002213" y="4105275"/>
          <p14:tracePt t="74205" x="5037138" y="4132263"/>
          <p14:tracePt t="74213" x="5091113" y="4159250"/>
          <p14:tracePt t="74222" x="5153025" y="4186238"/>
          <p14:tracePt t="74230" x="5260975" y="4230688"/>
          <p14:tracePt t="74237" x="5332413" y="4257675"/>
          <p14:tracePt t="74247" x="5430838" y="4294188"/>
          <p14:tracePt t="74255" x="5546725" y="4338638"/>
          <p14:tracePt t="74265" x="5664200" y="4373563"/>
          <p14:tracePt t="74266" x="5780088" y="4419600"/>
          <p14:tracePt t="74276" x="5913438" y="4445000"/>
          <p14:tracePt t="74284" x="6038850" y="4481513"/>
          <p14:tracePt t="74290" x="6102350" y="4491038"/>
          <p14:tracePt t="74299" x="6208713" y="4498975"/>
          <p14:tracePt t="74307" x="6307138" y="4508500"/>
          <p14:tracePt t="74319" x="6469063" y="4508500"/>
          <p14:tracePt t="74326" x="6557963" y="4498975"/>
          <p14:tracePt t="74329" x="6648450" y="4471988"/>
          <p14:tracePt t="74340" x="6737350" y="4419600"/>
          <p14:tracePt t="74348" x="6835775" y="4373563"/>
          <p14:tracePt t="74356" x="6934200" y="4311650"/>
          <p14:tracePt t="74365" x="7015163" y="4257675"/>
          <p14:tracePt t="74373" x="7059613" y="4240213"/>
          <p14:tracePt t="74382" x="7131050" y="4195763"/>
          <p14:tracePt t="74390" x="7192963" y="4151313"/>
          <p14:tracePt t="74401" x="7212013" y="4132263"/>
          <p14:tracePt t="74404" x="7291388" y="4070350"/>
          <p14:tracePt t="74414" x="7310438" y="4060825"/>
          <p14:tracePt t="74423" x="7354888" y="4006850"/>
          <p14:tracePt t="74425" x="7381875" y="3979863"/>
          <p14:tracePt t="74435" x="7399338" y="3944938"/>
          <p14:tracePt t="74441" x="7416800" y="3908425"/>
          <p14:tracePt t="74450" x="7426325" y="3873500"/>
          <p14:tracePt t="74460" x="7443788" y="3819525"/>
          <p14:tracePt t="74467" x="7453313" y="3765550"/>
          <p14:tracePt t="74476" x="7461250" y="3711575"/>
          <p14:tracePt t="74483" x="7461250" y="3649663"/>
          <p14:tracePt t="74492" x="7461250" y="3587750"/>
          <p14:tracePt t="74502" x="7461250" y="3470275"/>
          <p14:tracePt t="74508" x="7426325" y="3398838"/>
          <p14:tracePt t="74516" x="7408863" y="3363913"/>
          <p14:tracePt t="74522" x="7362825" y="3292475"/>
          <p14:tracePt t="74531" x="7291388" y="3194050"/>
          <p14:tracePt t="74538" x="7219950" y="3130550"/>
          <p14:tracePt t="74548" x="7140575" y="3068638"/>
          <p14:tracePt t="74551" x="7067550" y="3014663"/>
          <p14:tracePt t="74561" x="6978650" y="2960688"/>
          <p14:tracePt t="74569" x="6889750" y="2925763"/>
          <p14:tracePt t="74577" x="6791325" y="2879725"/>
          <p14:tracePt t="74587" x="6737350" y="2871788"/>
          <p14:tracePt t="74595" x="6648450" y="2835275"/>
          <p14:tracePt t="74599" x="6557963" y="2827338"/>
          <p14:tracePt t="74607" x="6424613" y="2800350"/>
          <p14:tracePt t="74616" x="6326188" y="2790825"/>
          <p14:tracePt t="74625" x="6280150" y="2790825"/>
          <p14:tracePt t="74632" x="6191250" y="2790825"/>
          <p14:tracePt t="74640" x="6065838" y="2790825"/>
          <p14:tracePt t="74647" x="5976938" y="2808288"/>
          <p14:tracePt t="74657" x="5878513" y="2852738"/>
          <p14:tracePt t="74665" x="5788025" y="2889250"/>
          <p14:tracePt t="74672" x="5691188" y="2925763"/>
          <p14:tracePt t="74683" x="5645150" y="2951163"/>
          <p14:tracePt t="74695" x="5573713" y="2997200"/>
          <p14:tracePt t="74697" x="5502275" y="3041650"/>
          <p14:tracePt t="74705" x="5430838" y="3086100"/>
          <p14:tracePt t="74714" x="5376863" y="3122613"/>
          <p14:tracePt t="74722" x="5359400" y="3130550"/>
          <p14:tracePt t="74733" x="5322888" y="3167063"/>
          <p14:tracePt t="74735" x="5297488" y="3194050"/>
          <p14:tracePt t="74744" x="5278438" y="3211513"/>
          <p14:tracePt t="74753" x="5251450" y="3246438"/>
          <p14:tracePt t="74762" x="5243513" y="3273425"/>
          <p14:tracePt t="74770" x="5243513" y="3300413"/>
          <p14:tracePt t="74773" x="5243513" y="3327400"/>
          <p14:tracePt t="74781" x="5243513" y="3363913"/>
          <p14:tracePt t="74789" x="5243513" y="3398838"/>
          <p14:tracePt t="74797" x="5243513" y="3435350"/>
          <p14:tracePt t="74806" x="5260975" y="3479800"/>
          <p14:tracePt t="74814" x="5278438" y="3514725"/>
          <p14:tracePt t="74823" x="5287963" y="3551238"/>
          <p14:tracePt t="74832" x="5314950" y="3587750"/>
          <p14:tracePt t="74839" x="5322888" y="3595688"/>
          <p14:tracePt t="74848" x="5359400" y="3640138"/>
          <p14:tracePt t="74856" x="5376863" y="3659188"/>
          <p14:tracePt t="74866" x="5403850" y="3676650"/>
          <p14:tracePt t="74868" x="5430838" y="3694113"/>
          <p14:tracePt t="74877" x="5467350" y="3721100"/>
          <p14:tracePt t="74887" x="5502275" y="3738563"/>
          <p14:tracePt t="74896" x="5546725" y="3757613"/>
          <p14:tracePt t="74904" x="5600700" y="3784600"/>
          <p14:tracePt t="74913" x="5664200" y="3810000"/>
          <p14:tracePt t="74921" x="5780088" y="3846513"/>
          <p14:tracePt t="74925" x="5851525" y="3873500"/>
          <p14:tracePt t="74934" x="5895975" y="3881438"/>
          <p14:tracePt t="74940" x="5967413" y="3900488"/>
          <p14:tracePt t="74949" x="6048375" y="3908425"/>
          <p14:tracePt t="74958" x="6119813" y="3927475"/>
          <p14:tracePt t="74965" x="6173788" y="3927475"/>
          <p14:tracePt t="74973" x="6235700" y="3935413"/>
          <p14:tracePt t="74981" x="6299200" y="3935413"/>
          <p14:tracePt t="74990" x="6353175" y="3935413"/>
          <p14:tracePt t="74997" x="6405563" y="3935413"/>
          <p14:tracePt t="75006" x="6459538" y="3935413"/>
          <p14:tracePt t="75013" x="6503988" y="3935413"/>
          <p14:tracePt t="75022" x="6550025" y="3927475"/>
          <p14:tracePt t="75031" x="6602413" y="3917950"/>
          <p14:tracePt t="75038" x="6648450" y="3908425"/>
          <p14:tracePt t="75047" x="6665913" y="3900488"/>
          <p14:tracePt t="75055" x="6692900" y="3890963"/>
          <p14:tracePt t="75059" x="6719888" y="3873500"/>
          <p14:tracePt t="75068" x="6737350" y="3863975"/>
          <p14:tracePt t="75076" x="6746875" y="3846513"/>
          <p14:tracePt t="75085" x="6754813" y="3836988"/>
          <p14:tracePt t="75097" x="6754813" y="3829050"/>
          <p14:tracePt t="75099" x="6754813" y="3819525"/>
          <p14:tracePt t="75107" x="6754813" y="3810000"/>
          <p14:tracePt t="75114" x="6754813" y="3802063"/>
          <p14:tracePt t="75125" x="6746875" y="3792538"/>
          <p14:tracePt t="75133" x="6737350" y="3784600"/>
          <p14:tracePt t="75142" x="6719888" y="3784600"/>
          <p14:tracePt t="75149" x="6700838" y="3784600"/>
          <p14:tracePt t="75159" x="6683375" y="3775075"/>
          <p14:tracePt t="75162" x="6673850" y="3775075"/>
          <p14:tracePt t="75171" x="6656388" y="3775075"/>
          <p14:tracePt t="75178" x="6648450" y="3775075"/>
          <p14:tracePt t="75188" x="6638925" y="3775075"/>
          <p14:tracePt t="75201" x="6629400" y="3775075"/>
          <p14:tracePt t="75225" x="6621463" y="3775075"/>
          <p14:tracePt t="75995" x="6602413" y="3775075"/>
          <p14:tracePt t="76004" x="6594475" y="3775075"/>
          <p14:tracePt t="76010" x="6584950" y="3775075"/>
          <p14:tracePt t="76019" x="6557963" y="3765550"/>
          <p14:tracePt t="76026" x="6530975" y="3757613"/>
          <p14:tracePt t="76034" x="6503988" y="3757613"/>
          <p14:tracePt t="76043" x="6477000" y="3748088"/>
          <p14:tracePt t="76050" x="6442075" y="3738563"/>
          <p14:tracePt t="76059" x="6405563" y="3730625"/>
          <p14:tracePt t="76066" x="6378575" y="3721100"/>
          <p14:tracePt t="76074" x="6334125" y="3703638"/>
          <p14:tracePt t="76082" x="6289675" y="3686175"/>
          <p14:tracePt t="76092" x="6254750" y="3667125"/>
          <p14:tracePt t="76100" x="6208713" y="3649663"/>
          <p14:tracePt t="76108" x="6164263" y="3622675"/>
          <p14:tracePt t="76123" x="6119813" y="3587750"/>
          <p14:tracePt t="76126" x="6075363" y="3560763"/>
          <p14:tracePt t="76138" x="6030913" y="3524250"/>
          <p14:tracePt t="76147" x="5984875" y="3497263"/>
          <p14:tracePt t="76150" x="5940425" y="3470275"/>
          <p14:tracePt t="76159" x="5905500" y="3443288"/>
          <p14:tracePt t="76169" x="5861050" y="3425825"/>
          <p14:tracePt t="76172" x="5842000" y="3416300"/>
          <p14:tracePt t="76180" x="5815013" y="3390900"/>
          <p14:tracePt t="76188" x="5788025" y="3371850"/>
          <p14:tracePt t="76197" x="5762625" y="3363913"/>
          <p14:tracePt t="76205" x="5735638" y="3344863"/>
          <p14:tracePt t="76215" x="5716588" y="3336925"/>
          <p14:tracePt t="76223" x="5699125" y="3327400"/>
          <p14:tracePt t="76232" x="5681663" y="3319463"/>
          <p14:tracePt t="76235" x="5645150" y="3309938"/>
          <p14:tracePt t="76244" x="5627688" y="3300413"/>
          <p14:tracePt t="76256" x="5618163" y="3300413"/>
          <p14:tracePt t="76258" x="5592763" y="3292475"/>
          <p14:tracePt t="76265" x="5565775" y="3292475"/>
          <p14:tracePt t="76272" x="5546725" y="3292475"/>
          <p14:tracePt t="76280" x="5529263" y="3282950"/>
          <p14:tracePt t="76290" x="5511800" y="3282950"/>
          <p14:tracePt t="76297" x="5502275" y="3282950"/>
          <p14:tracePt t="76306" x="5494338" y="3282950"/>
          <p14:tracePt t="76313" x="5484813" y="3282950"/>
          <p14:tracePt t="76330" x="5475288" y="3282950"/>
          <p14:tracePt t="76479" x="5475288" y="3292475"/>
          <p14:tracePt t="76489" x="5475288" y="3300413"/>
          <p14:tracePt t="76494" x="5475288" y="3309938"/>
          <p14:tracePt t="76506" x="5475288" y="3319463"/>
          <p14:tracePt t="76511" x="5475288" y="3327400"/>
          <p14:tracePt t="76521" x="5475288" y="3336925"/>
          <p14:tracePt t="76528" x="5475288" y="3344863"/>
          <p14:tracePt t="76537" x="5484813" y="3371850"/>
          <p14:tracePt t="76543" x="5484813" y="3390900"/>
          <p14:tracePt t="76554" x="5484813" y="3416300"/>
          <p14:tracePt t="76560" x="5484813" y="3452813"/>
          <p14:tracePt t="76571" x="5484813" y="3489325"/>
          <p14:tracePt t="76576" x="5484813" y="3524250"/>
          <p14:tracePt t="76588" x="5475288" y="3568700"/>
          <p14:tracePt t="76590" x="5467350" y="3613150"/>
          <p14:tracePt t="76600" x="5457825" y="3649663"/>
          <p14:tracePt t="76606" x="5440363" y="3686175"/>
          <p14:tracePt t="76616" x="5430838" y="3703638"/>
          <p14:tracePt t="76623" x="5413375" y="3765550"/>
          <p14:tracePt t="76632" x="5395913" y="3792538"/>
          <p14:tracePt t="76640" x="5386388" y="3810000"/>
          <p14:tracePt t="76649" x="5376863" y="3829050"/>
          <p14:tracePt t="76659" x="5368925" y="3846513"/>
          <p14:tracePt t="76663" x="5359400" y="3863975"/>
          <p14:tracePt t="76672" x="5341938" y="3881438"/>
          <p14:tracePt t="76681" x="5341938" y="3890963"/>
          <p14:tracePt t="76688" x="5332413" y="3908425"/>
          <p14:tracePt t="76702" x="5332413" y="3917950"/>
          <p14:tracePt t="76709" x="5322888" y="3917950"/>
          <p14:tracePt t="76716" x="5322888" y="3927475"/>
          <p14:tracePt t="76780" x="5332413" y="3927475"/>
          <p14:tracePt t="76789" x="5341938" y="3917950"/>
          <p14:tracePt t="76796" x="5349875" y="3900488"/>
          <p14:tracePt t="76806" x="5368925" y="3881438"/>
          <p14:tracePt t="76814" x="5386388" y="3863975"/>
          <p14:tracePt t="76822" x="5403850" y="3836988"/>
          <p14:tracePt t="76830" x="5430838" y="3810000"/>
          <p14:tracePt t="76838" x="5484813" y="3748088"/>
          <p14:tracePt t="76847" x="5529263" y="3694113"/>
          <p14:tracePt t="76856" x="5583238" y="3640138"/>
          <p14:tracePt t="76865" x="5610225" y="3605213"/>
          <p14:tracePt t="76872" x="5664200" y="3541713"/>
          <p14:tracePt t="76882" x="5708650" y="3489325"/>
          <p14:tracePt t="76890" x="5726113" y="3462338"/>
          <p14:tracePt t="76900" x="5762625" y="3425825"/>
          <p14:tracePt t="76902" x="5788025" y="3390900"/>
          <p14:tracePt t="76910" x="5797550" y="3371850"/>
          <p14:tracePt t="76921" x="5815013" y="3354388"/>
          <p14:tracePt t="76931" x="5824538" y="3344863"/>
          <p14:tracePt t="76933" x="5824538" y="3336925"/>
          <p14:tracePt t="76947" x="5834063" y="3327400"/>
          <p14:tracePt t="77161" x="5824538" y="3344863"/>
          <p14:tracePt t="77168" x="5815013" y="3363913"/>
          <p14:tracePt t="77176" x="5807075" y="3381375"/>
          <p14:tracePt t="77185" x="5797550" y="3416300"/>
          <p14:tracePt t="77193" x="5780088" y="3443288"/>
          <p14:tracePt t="77201" x="5762625" y="3489325"/>
          <p14:tracePt t="77208" x="5743575" y="3533775"/>
          <p14:tracePt t="77217" x="5726113" y="3587750"/>
          <p14:tracePt t="77225" x="5699125" y="3632200"/>
          <p14:tracePt t="77233" x="5672138" y="3686175"/>
          <p14:tracePt t="77240" x="5654675" y="3738563"/>
          <p14:tracePt t="77248" x="5627688" y="3792538"/>
          <p14:tracePt t="77257" x="5610225" y="3846513"/>
          <p14:tracePt t="77265" x="5592763" y="3890963"/>
          <p14:tracePt t="77274" x="5573713" y="3935413"/>
          <p14:tracePt t="77282" x="5556250" y="3979863"/>
          <p14:tracePt t="77290" x="5546725" y="4016375"/>
          <p14:tracePt t="77299" x="5538788" y="4060825"/>
          <p14:tracePt t="77306" x="5529263" y="4105275"/>
          <p14:tracePt t="77319" x="5529263" y="4141788"/>
          <p14:tracePt t="77321" x="5529263" y="4176713"/>
          <p14:tracePt t="77328" x="5529263" y="4213225"/>
          <p14:tracePt t="77337" x="5529263" y="4249738"/>
          <p14:tracePt t="77344" x="5538788" y="4275138"/>
          <p14:tracePt t="77353" x="5556250" y="4311650"/>
          <p14:tracePt t="77360" x="5573713" y="4338638"/>
          <p14:tracePt t="77369" x="5592763" y="4373563"/>
          <p14:tracePt t="77379" x="5618163" y="4400550"/>
          <p14:tracePt t="77389" x="5627688" y="4437063"/>
          <p14:tracePt t="77391" x="5654675" y="4464050"/>
          <p14:tracePt t="77400" x="5672138" y="4498975"/>
          <p14:tracePt t="77406" x="5699125" y="4535488"/>
          <p14:tracePt t="77416" x="5708650" y="4562475"/>
          <p14:tracePt t="77426" x="5735638" y="4589463"/>
          <p14:tracePt t="77433" x="5735638" y="4606925"/>
          <p14:tracePt t="77441" x="5753100" y="4633913"/>
          <p14:tracePt t="77451" x="5770563" y="4660900"/>
          <p14:tracePt t="77459" x="5780088" y="4687888"/>
          <p14:tracePt t="77470" x="5788025" y="4714875"/>
          <p14:tracePt t="77478" x="5807075" y="4732338"/>
          <p14:tracePt t="77480" x="5807075" y="4749800"/>
          <p14:tracePt t="77489" x="5815013" y="4767263"/>
          <p14:tracePt t="77498" x="5815013" y="4786313"/>
          <p14:tracePt t="77504" x="5824538" y="4813300"/>
          <p14:tracePt t="77514" x="5824538" y="4821238"/>
          <p14:tracePt t="77523" x="5824538" y="4838700"/>
          <p14:tracePt t="77532" x="5824538" y="4848225"/>
          <p14:tracePt t="77534" x="5834063" y="4865688"/>
          <p14:tracePt t="77542" x="5834063" y="4875213"/>
          <p14:tracePt t="77550" x="5834063" y="4884738"/>
          <p14:tracePt t="77559" x="5834063" y="4892675"/>
          <p14:tracePt t="77565" x="5834063" y="4902200"/>
          <p14:tracePt t="77580" x="5834063" y="4910138"/>
          <p14:tracePt t="77596" x="5834063" y="4919663"/>
          <p14:tracePt t="77668" x="5842000" y="4919663"/>
          <p14:tracePt t="77676" x="5861050" y="4919663"/>
          <p14:tracePt t="77684" x="5886450" y="4919663"/>
          <p14:tracePt t="77693" x="5913438" y="4910138"/>
          <p14:tracePt t="77703" x="5949950" y="4902200"/>
          <p14:tracePt t="77714" x="5984875" y="4892675"/>
          <p14:tracePt t="77716" x="6030913" y="4892675"/>
          <p14:tracePt t="77726" x="6075363" y="4875213"/>
          <p14:tracePt t="77735" x="6129338" y="4865688"/>
          <p14:tracePt t="77743" x="6218238" y="4838700"/>
          <p14:tracePt t="77754" x="6254750" y="4821238"/>
          <p14:tracePt t="77764" x="6316663" y="4794250"/>
          <p14:tracePt t="77766" x="6378575" y="4767263"/>
          <p14:tracePt t="77773" x="6442075" y="4740275"/>
          <p14:tracePt t="77783" x="6513513" y="4714875"/>
          <p14:tracePt t="77791" x="6567488" y="4687888"/>
          <p14:tracePt t="77795" x="6629400" y="4678363"/>
          <p14:tracePt t="77805" x="6683375" y="4660900"/>
          <p14:tracePt t="77814" x="6727825" y="4651375"/>
          <p14:tracePt t="77822" x="6746875" y="4651375"/>
          <p14:tracePt t="77830" x="6808788" y="4633913"/>
          <p14:tracePt t="77838" x="6853238" y="4633913"/>
          <p14:tracePt t="77844" x="6880225" y="4624388"/>
          <p14:tracePt t="77854" x="6916738" y="4616450"/>
          <p14:tracePt t="77863" x="6943725" y="4606925"/>
          <p14:tracePt t="77871" x="6988175" y="4597400"/>
          <p14:tracePt t="77874" x="7015163" y="4579938"/>
          <p14:tracePt t="77884" x="7042150" y="4579938"/>
          <p14:tracePt t="77892" x="7067550" y="4562475"/>
          <p14:tracePt t="77900" x="7086600" y="4562475"/>
          <p14:tracePt t="77906" x="7104063" y="4552950"/>
          <p14:tracePt t="77915" x="7113588" y="4552950"/>
          <p14:tracePt t="77923" x="7121525" y="4543425"/>
          <p14:tracePt t="77932" x="7131050" y="4543425"/>
          <p14:tracePt t="77993" x="7121525" y="4543425"/>
          <p14:tracePt t="78017" x="7113588" y="4543425"/>
          <p14:tracePt t="78032" x="7094538" y="4535488"/>
          <p14:tracePt t="78041" x="7086600" y="4535488"/>
          <p14:tracePt t="78049" x="7067550" y="4535488"/>
          <p14:tracePt t="78056" x="7042150" y="4518025"/>
          <p14:tracePt t="78065" x="7005638" y="4508500"/>
          <p14:tracePt t="78073" x="6934200" y="4491038"/>
          <p14:tracePt t="78081" x="6870700" y="4464050"/>
          <p14:tracePt t="78089" x="6791325" y="4427538"/>
          <p14:tracePt t="78098" x="6692900" y="4392613"/>
          <p14:tracePt t="78106" x="6584950" y="4348163"/>
          <p14:tracePt t="78115" x="6486525" y="4311650"/>
          <p14:tracePt t="78123" x="6361113" y="4267200"/>
          <p14:tracePt t="78135" x="6245225" y="4213225"/>
          <p14:tracePt t="78139" x="6119813" y="4159250"/>
          <p14:tracePt t="78152" x="5976938" y="4087813"/>
          <p14:tracePt t="78154" x="5851525" y="4016375"/>
          <p14:tracePt t="78163" x="5726113" y="3954463"/>
          <p14:tracePt t="78171" x="5672138" y="3927475"/>
          <p14:tracePt t="78180" x="5573713" y="3873500"/>
          <p14:tracePt t="78189" x="5494338" y="3829050"/>
          <p14:tracePt t="78197" x="5467350" y="3810000"/>
          <p14:tracePt t="78204" x="5413375" y="3784600"/>
          <p14:tracePt t="78212" x="5376863" y="3757613"/>
          <p14:tracePt t="78216" x="5341938" y="3738563"/>
          <p14:tracePt t="78224" x="5322888" y="3721100"/>
          <p14:tracePt t="78233" x="5305425" y="3711575"/>
          <p14:tracePt t="78240" x="5287963" y="3694113"/>
          <p14:tracePt t="78249" x="5278438" y="3686175"/>
          <p14:tracePt t="78257" x="5270500" y="3676650"/>
          <p14:tracePt t="78265" x="5260975" y="3667125"/>
          <p14:tracePt t="78272" x="5251450" y="3659188"/>
          <p14:tracePt t="78281" x="5251450" y="3649663"/>
          <p14:tracePt t="78290" x="5243513" y="3640138"/>
          <p14:tracePt t="78298" x="5233988" y="3632200"/>
          <p14:tracePt t="78304" x="5233988" y="3622675"/>
          <p14:tracePt t="78312" x="5224463" y="3613150"/>
          <p14:tracePt t="78323" x="5224463" y="3605213"/>
          <p14:tracePt t="78331" x="5216525" y="3595688"/>
          <p14:tracePt t="78346" x="5216525" y="3587750"/>
          <p14:tracePt t="78354" x="5207000" y="3587750"/>
          <p14:tracePt t="78370" x="5199063" y="3587750"/>
          <p14:tracePt t="78388" x="5189538" y="3587750"/>
          <p14:tracePt t="78394" x="5180013" y="3587750"/>
          <p14:tracePt t="78409" x="5172075" y="3587750"/>
          <p14:tracePt t="78422" x="5162550" y="3595688"/>
          <p14:tracePt t="78424" x="5153025" y="3613150"/>
          <p14:tracePt t="78432" x="5153025" y="3622675"/>
          <p14:tracePt t="78440" x="5145088" y="3640138"/>
          <p14:tracePt t="78448" x="5145088" y="3659188"/>
          <p14:tracePt t="78457" x="5145088" y="3676650"/>
          <p14:tracePt t="78463" x="5135563" y="3686175"/>
          <p14:tracePt t="78472" x="5135563" y="3703638"/>
          <p14:tracePt t="78478" x="5135563" y="3711575"/>
          <p14:tracePt t="78487" x="5135563" y="3721100"/>
          <p14:tracePt t="78493" x="5135563" y="3730625"/>
          <p14:tracePt t="78510" x="5135563" y="3738563"/>
          <p14:tracePt t="78521" x="5145088" y="3748088"/>
          <p14:tracePt t="78529" x="5162550" y="3748088"/>
          <p14:tracePt t="78537" x="5180013" y="3757613"/>
          <p14:tracePt t="78540" x="5189538" y="3757613"/>
          <p14:tracePt t="78548" x="5216525" y="3765550"/>
          <p14:tracePt t="78557" x="5224463" y="3765550"/>
          <p14:tracePt t="78564" x="5243513" y="3775075"/>
          <p14:tracePt t="78573" x="5260975" y="3775075"/>
          <p14:tracePt t="78580" x="5270500" y="3775075"/>
          <p14:tracePt t="78589" x="5287963" y="3784600"/>
          <p14:tracePt t="78597" x="5297488" y="3784600"/>
          <p14:tracePt t="78611" x="5305425" y="3784600"/>
          <p14:tracePt t="78638" x="5314950" y="3784600"/>
          <p14:tracePt t="78675" x="5322888" y="3784600"/>
          <p14:tracePt t="78683" x="5322888" y="3775075"/>
          <p14:tracePt t="78692" x="5332413" y="3765550"/>
          <p14:tracePt t="78700" x="5341938" y="3748088"/>
          <p14:tracePt t="78710" x="5359400" y="3730625"/>
          <p14:tracePt t="78718" x="5376863" y="3694113"/>
          <p14:tracePt t="78726" x="5395913" y="3667125"/>
          <p14:tracePt t="78736" x="5421313" y="3640138"/>
          <p14:tracePt t="78746" x="5448300" y="3605213"/>
          <p14:tracePt t="78748" x="5475288" y="3568700"/>
          <p14:tracePt t="78756" x="5484813" y="3551238"/>
          <p14:tracePt t="78766" x="5502275" y="3514725"/>
          <p14:tracePt t="78772" x="5519738" y="3489325"/>
          <p14:tracePt t="78781" x="5538788" y="3470275"/>
          <p14:tracePt t="78789" x="5546725" y="3452813"/>
          <p14:tracePt t="78799" x="5546725" y="3435350"/>
          <p14:tracePt t="78805" x="5556250" y="3416300"/>
          <p14:tracePt t="78814" x="5565775" y="3408363"/>
          <p14:tracePt t="78822" x="5565775" y="3390900"/>
          <p14:tracePt t="78826" x="5565775" y="3381375"/>
          <p14:tracePt t="78835" x="5573713" y="3371850"/>
          <p14:tracePt t="78842" x="5573713" y="3363913"/>
          <p14:tracePt t="78859" x="5573713" y="3354388"/>
          <p14:tracePt t="78873" x="5573713" y="3344863"/>
          <p14:tracePt t="78920" x="5573713" y="3354388"/>
          <p14:tracePt t="78928" x="5573713" y="3371850"/>
          <p14:tracePt t="78937" x="5573713" y="3408363"/>
          <p14:tracePt t="78945" x="5565775" y="3443288"/>
          <p14:tracePt t="78956" x="5546725" y="3489325"/>
          <p14:tracePt t="78964" x="5519738" y="3541713"/>
          <p14:tracePt t="78971" x="5502275" y="3595688"/>
          <p14:tracePt t="78980" x="5475288" y="3632200"/>
          <p14:tracePt t="78988" x="5448300" y="3686175"/>
          <p14:tracePt t="78998" x="5440363" y="3694113"/>
          <p14:tracePt t="79001" x="5421313" y="3730625"/>
          <p14:tracePt t="79010" x="5403850" y="3757613"/>
          <p14:tracePt t="79019" x="5395913" y="3784600"/>
          <p14:tracePt t="79027" x="5386388" y="3792538"/>
          <p14:tracePt t="79034" x="5386388" y="3810000"/>
          <p14:tracePt t="79040" x="5376863" y="3819525"/>
          <p14:tracePt t="79055" x="5376863" y="3829050"/>
          <p14:tracePt t="79063" x="5368925" y="3829050"/>
          <p14:tracePt t="79096" x="5368925" y="3819525"/>
          <p14:tracePt t="79105" x="5376863" y="3802063"/>
          <p14:tracePt t="79112" x="5386388" y="3784600"/>
          <p14:tracePt t="79123" x="5395913" y="3757613"/>
          <p14:tracePt t="79135" x="5413375" y="3730625"/>
          <p14:tracePt t="79138" x="5430838" y="3694113"/>
          <p14:tracePt t="79147" x="5457825" y="3667125"/>
          <p14:tracePt t="79156" x="5475288" y="3622675"/>
          <p14:tracePt t="79164" x="5502275" y="3578225"/>
          <p14:tracePt t="79168" x="5529263" y="3541713"/>
          <p14:tracePt t="79176" x="5546725" y="3497263"/>
          <p14:tracePt t="79185" x="5556250" y="3479800"/>
          <p14:tracePt t="79192" x="5583238" y="3443288"/>
          <p14:tracePt t="79201" x="5592763" y="3416300"/>
          <p14:tracePt t="79208" x="5600700" y="3398838"/>
          <p14:tracePt t="79219" x="5610225" y="3381375"/>
          <p14:tracePt t="79227" x="5610225" y="3371850"/>
          <p14:tracePt t="79230" x="5618163" y="3371850"/>
          <p14:tracePt t="79271" x="5618163" y="3381375"/>
          <p14:tracePt t="79279" x="5610225" y="3398838"/>
          <p14:tracePt t="79288" x="5600700" y="3425825"/>
          <p14:tracePt t="79296" x="5583238" y="3452813"/>
          <p14:tracePt t="79304" x="5556250" y="3489325"/>
          <p14:tracePt t="79312" x="5538788" y="3533775"/>
          <p14:tracePt t="79320" x="5511800" y="3568700"/>
          <p14:tracePt t="79333" x="5484813" y="3605213"/>
          <p14:tracePt t="79335" x="5475288" y="3622675"/>
          <p14:tracePt t="79343" x="5457825" y="3649663"/>
          <p14:tracePt t="79351" x="5448300" y="3676650"/>
          <p14:tracePt t="79358" x="5440363" y="3694113"/>
          <p14:tracePt t="79366" x="5430838" y="3711575"/>
          <p14:tracePt t="79373" x="5421313" y="3721100"/>
          <p14:tracePt t="79383" x="5421313" y="3730625"/>
          <p14:tracePt t="79389" x="5421313" y="3738563"/>
          <p14:tracePt t="79398" x="5413375" y="3738563"/>
          <p14:tracePt t="79406" x="5413375" y="3748088"/>
          <p14:tracePt t="79428" x="5421313" y="3748088"/>
          <p14:tracePt t="79437" x="5440363" y="3730625"/>
          <p14:tracePt t="79445" x="5457825" y="3711575"/>
          <p14:tracePt t="79455" x="5484813" y="3694113"/>
          <p14:tracePt t="79463" x="5494338" y="3686175"/>
          <p14:tracePt t="79470" x="5502275" y="3667125"/>
          <p14:tracePt t="79478" x="5519738" y="3659188"/>
          <p14:tracePt t="79488" x="5529263" y="3649663"/>
          <p14:tracePt t="79496" x="5538788" y="3640138"/>
          <p14:tracePt t="79508" x="5538788" y="3632200"/>
          <p14:tracePt t="79516" x="5546725" y="3632200"/>
          <p14:tracePt t="80705" x="5546725" y="3649663"/>
          <p14:tracePt t="80713" x="5546725" y="3659188"/>
          <p14:tracePt t="80722" x="5546725" y="3676650"/>
          <p14:tracePt t="80729" x="5546725" y="3703638"/>
          <p14:tracePt t="80738" x="5546725" y="3738563"/>
          <p14:tracePt t="80745" x="5538788" y="3784600"/>
          <p14:tracePt t="80754" x="5538788" y="3836988"/>
          <p14:tracePt t="80760" x="5538788" y="3900488"/>
          <p14:tracePt t="80768" x="5538788" y="3954463"/>
          <p14:tracePt t="80777" x="5538788" y="4006850"/>
          <p14:tracePt t="80784" x="5538788" y="4070350"/>
          <p14:tracePt t="80793" x="5538788" y="4124325"/>
          <p14:tracePt t="80800" x="5538788" y="4168775"/>
          <p14:tracePt t="80809" x="5538788" y="4213225"/>
          <p14:tracePt t="80817" x="5538788" y="4257675"/>
          <p14:tracePt t="80824" x="5538788" y="4302125"/>
          <p14:tracePt t="80832" x="5538788" y="4311650"/>
          <p14:tracePt t="80840" x="5538788" y="4348163"/>
          <p14:tracePt t="80849" x="5538788" y="4383088"/>
          <p14:tracePt t="80856" x="5538788" y="4400550"/>
          <p14:tracePt t="80865" x="5538788" y="4427538"/>
          <p14:tracePt t="80873" x="5538788" y="4445000"/>
          <p14:tracePt t="80880" x="5538788" y="4464050"/>
          <p14:tracePt t="80891" x="5546725" y="4481513"/>
          <p14:tracePt t="80898" x="5556250" y="4491038"/>
          <p14:tracePt t="80905" x="5565775" y="4498975"/>
          <p14:tracePt t="80914" x="5573713" y="4508500"/>
          <p14:tracePt t="80922" x="5583238" y="4525963"/>
          <p14:tracePt t="80931" x="5600700" y="4543425"/>
          <p14:tracePt t="80938" x="5618163" y="4552950"/>
          <p14:tracePt t="80948" x="5627688" y="4562475"/>
          <p14:tracePt t="80955" x="5654675" y="4570413"/>
          <p14:tracePt t="80964" x="5672138" y="4589463"/>
          <p14:tracePt t="80972" x="5699125" y="4606925"/>
          <p14:tracePt t="80981" x="5726113" y="4624388"/>
          <p14:tracePt t="80988" x="5762625" y="4633913"/>
          <p14:tracePt t="80999" x="5788025" y="4651375"/>
          <p14:tracePt t="81001" x="5815013" y="4668838"/>
          <p14:tracePt t="81009" x="5851525" y="4678363"/>
          <p14:tracePt t="81019" x="5886450" y="4687888"/>
          <p14:tracePt t="81022" x="5922963" y="4695825"/>
          <p14:tracePt t="81032" x="5959475" y="4705350"/>
          <p14:tracePt t="81039" x="6003925" y="4714875"/>
          <p14:tracePt t="81049" x="6038850" y="4722813"/>
          <p14:tracePt t="81057" x="6075363" y="4732338"/>
          <p14:tracePt t="81065" x="6119813" y="4740275"/>
          <p14:tracePt t="81072" x="6164263" y="4749800"/>
          <p14:tracePt t="81082" x="6208713" y="4759325"/>
          <p14:tracePt t="81090" x="6254750" y="4767263"/>
          <p14:tracePt t="81100" x="6272213" y="4767263"/>
          <p14:tracePt t="81103" x="6307138" y="4776788"/>
          <p14:tracePt t="81111" x="6334125" y="4786313"/>
          <p14:tracePt t="81121" x="6353175" y="4794250"/>
          <p14:tracePt t="81130" x="6378575" y="4794250"/>
          <p14:tracePt t="81137" x="6388100" y="4803775"/>
          <p14:tracePt t="81148" x="6405563" y="4803775"/>
          <p14:tracePt t="81150" x="6405563" y="4813300"/>
          <p14:tracePt t="81161" x="6415088" y="4813300"/>
          <p14:tracePt t="81169" x="6424613" y="4813300"/>
          <p14:tracePt t="81176" x="6432550" y="4821238"/>
          <p14:tracePt t="81191" x="6442075" y="4821238"/>
          <p14:tracePt t="81221" x="6451600" y="4821238"/>
          <p14:tracePt t="81450" x="6451600" y="4803775"/>
          <p14:tracePt t="81459" x="6451600" y="4786313"/>
          <p14:tracePt t="81466" x="6451600" y="4767263"/>
          <p14:tracePt t="81475" x="6451600" y="4732338"/>
          <p14:tracePt t="81483" x="6451600" y="4695825"/>
          <p14:tracePt t="81491" x="6451600" y="4651375"/>
          <p14:tracePt t="81499" x="6451600" y="4597400"/>
          <p14:tracePt t="81506" x="6451600" y="4552950"/>
          <p14:tracePt t="81515" x="6451600" y="4508500"/>
          <p14:tracePt t="81523" x="6451600" y="4471988"/>
          <p14:tracePt t="81531" x="6459538" y="4445000"/>
          <p14:tracePt t="81539" x="6459538" y="4383088"/>
          <p14:tracePt t="81547" x="6469063" y="4373563"/>
          <p14:tracePt t="81556" x="6469063" y="4348163"/>
          <p14:tracePt t="81562" x="6477000" y="4311650"/>
          <p14:tracePt t="81572" x="6477000" y="4294188"/>
          <p14:tracePt t="81579" x="6486525" y="4267200"/>
          <p14:tracePt t="81588" x="6496050" y="4240213"/>
          <p14:tracePt t="81597" x="6503988" y="4222750"/>
          <p14:tracePt t="81604" x="6503988" y="4203700"/>
          <p14:tracePt t="81611" x="6503988" y="4186238"/>
          <p14:tracePt t="81620" x="6513513" y="4168775"/>
          <p14:tracePt t="81630" x="6513513" y="4159250"/>
          <p14:tracePt t="81638" x="6523038" y="4141788"/>
          <p14:tracePt t="81648" x="6523038" y="4132263"/>
          <p14:tracePt t="81656" x="6523038" y="4114800"/>
          <p14:tracePt t="81658" x="6523038" y="4097338"/>
          <p14:tracePt t="81665" x="6523038" y="4087813"/>
          <p14:tracePt t="81673" x="6523038" y="4078288"/>
          <p14:tracePt t="81681" x="6523038" y="4070350"/>
          <p14:tracePt t="81690" x="6523038" y="4060825"/>
          <p14:tracePt t="81697" x="6523038" y="4052888"/>
          <p14:tracePt t="81706" x="6523038" y="4043363"/>
          <p14:tracePt t="81722" x="6523038" y="4033838"/>
          <p14:tracePt t="81737" x="6523038" y="4025900"/>
          <p14:tracePt t="81760" x="6523038" y="4016375"/>
          <p14:tracePt t="81767" x="6523038" y="4006850"/>
          <p14:tracePt t="81776" x="6523038" y="3998913"/>
          <p14:tracePt t="81791" x="6523038" y="3989388"/>
          <p14:tracePt t="81799" x="6523038" y="3979863"/>
          <p14:tracePt t="81815" x="6530975" y="3971925"/>
          <p14:tracePt t="81831" x="6530975" y="3962400"/>
          <p14:tracePt t="82316" x="6540500" y="3971925"/>
          <p14:tracePt t="82323" x="6540500" y="3989388"/>
          <p14:tracePt t="82330" x="6550025" y="4006850"/>
          <p14:tracePt t="82340" x="6550025" y="4033838"/>
          <p14:tracePt t="82349" x="6550025" y="4070350"/>
          <p14:tracePt t="82357" x="6557963" y="4105275"/>
          <p14:tracePt t="82365" x="6557963" y="4141788"/>
          <p14:tracePt t="82375" x="6557963" y="4159250"/>
          <p14:tracePt t="82384" x="6567488" y="4186238"/>
          <p14:tracePt t="82393" x="6567488" y="4213225"/>
          <p14:tracePt t="82398" x="6567488" y="4240213"/>
          <p14:tracePt t="82407" x="6575425" y="4294188"/>
          <p14:tracePt t="82419" x="6575425" y="4329113"/>
          <p14:tracePt t="82422" x="6584950" y="4356100"/>
          <p14:tracePt t="82429" x="6584950" y="4410075"/>
          <p14:tracePt t="82437" x="6594475" y="4454525"/>
          <p14:tracePt t="82445" x="6594475" y="4508500"/>
          <p14:tracePt t="82455" x="6602413" y="4552950"/>
          <p14:tracePt t="82463" x="6602413" y="4616450"/>
          <p14:tracePt t="82470" x="6602413" y="4678363"/>
          <p14:tracePt t="82477" x="6602413" y="4740275"/>
          <p14:tracePt t="82489" x="6602413" y="4759325"/>
          <p14:tracePt t="82491" x="6602413" y="4794250"/>
          <p14:tracePt t="82499" x="6602413" y="4830763"/>
          <p14:tracePt t="82507" x="6602413" y="4857750"/>
          <p14:tracePt t="82514" x="6602413" y="4875213"/>
          <p14:tracePt t="82523" x="6602413" y="4892675"/>
          <p14:tracePt t="82531" x="6602413" y="4910138"/>
          <p14:tracePt t="82539" x="6602413" y="4919663"/>
          <p14:tracePt t="82546" x="6602413" y="4929188"/>
          <p14:tracePt t="82556" x="6602413" y="4937125"/>
          <p14:tracePt t="82561" x="6602413" y="4946650"/>
          <p14:tracePt t="82571" x="6602413" y="4956175"/>
          <p14:tracePt t="82577" x="6602413" y="4964113"/>
          <p14:tracePt t="82593" x="6602413" y="4973638"/>
          <p14:tracePt t="82609" x="6611938" y="4983163"/>
          <p14:tracePt t="82942" x="6611938" y="4973638"/>
          <p14:tracePt t="82949" x="6611938" y="4964113"/>
          <p14:tracePt t="82957" x="6611938" y="4956175"/>
          <p14:tracePt t="82965" x="6611938" y="4937125"/>
          <p14:tracePt t="82973" x="6611938" y="4910138"/>
          <p14:tracePt t="82982" x="6611938" y="4884738"/>
          <p14:tracePt t="82989" x="6611938" y="4857750"/>
          <p14:tracePt t="82998" x="6602413" y="4821238"/>
          <p14:tracePt t="83006" x="6602413" y="4786313"/>
          <p14:tracePt t="83012" x="6594475" y="4740275"/>
          <p14:tracePt t="83023" x="6584950" y="4695825"/>
          <p14:tracePt t="83030" x="6575425" y="4660900"/>
          <p14:tracePt t="83038" x="6575425" y="4624388"/>
          <p14:tracePt t="83044" x="6567488" y="4579938"/>
          <p14:tracePt t="83056" x="6567488" y="4543425"/>
          <p14:tracePt t="83064" x="6557963" y="4508500"/>
          <p14:tracePt t="83072" x="6550025" y="4471988"/>
          <p14:tracePt t="83080" x="6550025" y="4437063"/>
          <p14:tracePt t="83088" x="6550025" y="4427538"/>
          <p14:tracePt t="83096" x="6540500" y="4400550"/>
          <p14:tracePt t="83105" x="6540500" y="4365625"/>
          <p14:tracePt t="83112" x="6540500" y="4348163"/>
          <p14:tracePt t="83122" x="6530975" y="4321175"/>
          <p14:tracePt t="83124" x="6530975" y="4302125"/>
          <p14:tracePt t="83132" x="6523038" y="4294188"/>
          <p14:tracePt t="83140" x="6523038" y="4275138"/>
          <p14:tracePt t="83148" x="6523038" y="4267200"/>
          <p14:tracePt t="83156" x="6523038" y="4257675"/>
          <p14:tracePt t="83166" x="6523038" y="4249738"/>
          <p14:tracePt t="83172" x="6523038" y="4240213"/>
          <p14:tracePt t="83188" x="6523038" y="4230688"/>
          <p14:tracePt t="83204" x="6523038" y="4222750"/>
          <p14:tracePt t="83259" x="6523038" y="4213225"/>
          <p14:tracePt t="83275" x="6523038" y="4203700"/>
          <p14:tracePt t="83291" x="6523038" y="4195763"/>
          <p14:tracePt t="83299" x="6523038" y="4186238"/>
          <p14:tracePt t="83306" x="6513513" y="4168775"/>
          <p14:tracePt t="83315" x="6513513" y="4159250"/>
          <p14:tracePt t="83323" x="6513513" y="4151313"/>
          <p14:tracePt t="83331" x="6513513" y="4141788"/>
          <p14:tracePt t="83339" x="6513513" y="4124325"/>
          <p14:tracePt t="83347" x="6513513" y="4114800"/>
          <p14:tracePt t="83357" x="6513513" y="4105275"/>
          <p14:tracePt t="83371" x="6503988" y="4097338"/>
          <p14:tracePt t="83378" x="6503988" y="4087813"/>
          <p14:tracePt t="83388" x="6503988" y="4078288"/>
          <p14:tracePt t="83403" x="6503988" y="4070350"/>
          <p14:tracePt t="83410" x="6503988" y="4060825"/>
          <p14:tracePt t="83418" x="6503988" y="4052888"/>
          <p14:tracePt t="83426" x="6503988" y="4043363"/>
          <p14:tracePt t="83441" x="6503988" y="4033838"/>
          <p14:tracePt t="83497" x="6496050" y="4033838"/>
          <p14:tracePt t="83640" x="6486525" y="4033838"/>
          <p14:tracePt t="83648" x="6469063" y="4033838"/>
          <p14:tracePt t="83655" x="6442075" y="4033838"/>
          <p14:tracePt t="83663" x="6388100" y="4033838"/>
          <p14:tracePt t="83672" x="6334125" y="4033838"/>
          <p14:tracePt t="83679" x="6289675" y="4033838"/>
          <p14:tracePt t="83689" x="6227763" y="4033838"/>
          <p14:tracePt t="83695" x="6146800" y="4033838"/>
          <p14:tracePt t="83705" x="6075363" y="4033838"/>
          <p14:tracePt t="83711" x="6048375" y="4033838"/>
          <p14:tracePt t="83724" x="5994400" y="4033838"/>
          <p14:tracePt t="83731" x="5959475" y="4033838"/>
          <p14:tracePt t="83738" x="5932488" y="4033838"/>
          <p14:tracePt t="83744" x="5913438" y="4033838"/>
          <p14:tracePt t="83754" x="5895975" y="4033838"/>
          <p14:tracePt t="83762" x="5886450" y="4033838"/>
          <p14:tracePt t="83790" x="5878513" y="4033838"/>
          <p14:tracePt t="83837" x="5868988" y="4033838"/>
          <p14:tracePt t="83854" x="5868988" y="4025900"/>
          <p14:tracePt t="83862" x="5861050" y="4016375"/>
          <p14:tracePt t="83871" x="5851525" y="4006850"/>
          <p14:tracePt t="83885" x="5842000" y="3998913"/>
          <p14:tracePt t="83901" x="5834063" y="3989388"/>
          <p14:tracePt t="83924" x="5834063" y="3979863"/>
          <p14:tracePt t="83933" x="5824538" y="3979863"/>
          <p14:tracePt t="83996" x="5834063" y="3979863"/>
          <p14:tracePt t="84005" x="5842000" y="3979863"/>
          <p14:tracePt t="84013" x="5851525" y="3979863"/>
          <p14:tracePt t="84022" x="5868988" y="3979863"/>
          <p14:tracePt t="84027" x="5886450" y="3979863"/>
          <p14:tracePt t="84043" x="5905500" y="3979863"/>
          <p14:tracePt t="84059" x="5913438" y="3979863"/>
          <p14:tracePt t="84067" x="5922963" y="3979863"/>
          <p14:tracePt t="84099" x="5932488" y="3979863"/>
          <p14:tracePt t="84178" x="5932488" y="3971925"/>
          <p14:tracePt t="84211" x="5940425" y="3962400"/>
          <p14:tracePt t="84464" x="5932488" y="3962400"/>
          <p14:tracePt t="84472" x="5922963" y="3962400"/>
          <p14:tracePt t="84479" x="5922963" y="3971925"/>
          <p14:tracePt t="84489" x="5905500" y="3979863"/>
          <p14:tracePt t="84497" x="5886450" y="3989388"/>
          <p14:tracePt t="84506" x="5868988" y="4016375"/>
          <p14:tracePt t="84514" x="5842000" y="4033838"/>
          <p14:tracePt t="84522" x="5824538" y="4060825"/>
          <p14:tracePt t="84529" x="5788025" y="4087813"/>
          <p14:tracePt t="84538" x="5753100" y="4132263"/>
          <p14:tracePt t="84546" x="5726113" y="4168775"/>
          <p14:tracePt t="84557" x="5708650" y="4186238"/>
          <p14:tracePt t="84563" x="5681663" y="4222750"/>
          <p14:tracePt t="84572" x="5664200" y="4249738"/>
          <p14:tracePt t="84579" x="5645150" y="4267200"/>
          <p14:tracePt t="84590" x="5637213" y="4284663"/>
          <p14:tracePt t="84596" x="5618163" y="4302125"/>
          <p14:tracePt t="84606" x="5610225" y="4311650"/>
          <p14:tracePt t="84607" x="5610225" y="4321175"/>
          <p14:tracePt t="84617" x="5600700" y="4329113"/>
          <p14:tracePt t="84628" x="5592763" y="4338638"/>
          <p14:tracePt t="84632" x="5583238" y="4348163"/>
          <p14:tracePt t="84647" x="5573713" y="4356100"/>
          <p14:tracePt t="84656" x="5573713" y="4365625"/>
          <p14:tracePt t="84664" x="5565775" y="4365625"/>
          <p14:tracePt t="84673" x="5565775" y="4373563"/>
          <p14:tracePt t="84681" x="5556250" y="4373563"/>
          <p14:tracePt t="84694" x="5556250" y="4383088"/>
          <p14:tracePt t="84870" x="5556250" y="4373563"/>
          <p14:tracePt t="84877" x="5565775" y="4365625"/>
          <p14:tracePt t="84886" x="5573713" y="4356100"/>
          <p14:tracePt t="84892" x="5583238" y="4348163"/>
          <p14:tracePt t="84900" x="5600700" y="4329113"/>
          <p14:tracePt t="84908" x="5610225" y="4311650"/>
          <p14:tracePt t="84919" x="5627688" y="4284663"/>
          <p14:tracePt t="84926" x="5645150" y="4267200"/>
          <p14:tracePt t="84936" x="5645150" y="4249738"/>
          <p14:tracePt t="84940" x="5664200" y="4230688"/>
          <p14:tracePt t="84949" x="5681663" y="4203700"/>
          <p14:tracePt t="84956" x="5699125" y="4168775"/>
          <p14:tracePt t="84964" x="5708650" y="4151313"/>
          <p14:tracePt t="84972" x="5726113" y="4132263"/>
          <p14:tracePt t="84982" x="5743575" y="4114800"/>
          <p14:tracePt t="84989" x="5753100" y="4097338"/>
          <p14:tracePt t="84997" x="5770563" y="4078288"/>
          <p14:tracePt t="85005" x="5788025" y="4060825"/>
          <p14:tracePt t="85015" x="5807075" y="4043363"/>
          <p14:tracePt t="85023" x="5815013" y="4033838"/>
          <p14:tracePt t="85032" x="5834063" y="4025900"/>
          <p14:tracePt t="85037" x="5842000" y="4006850"/>
          <p14:tracePt t="85047" x="5851525" y="3998913"/>
          <p14:tracePt t="85055" x="5861050" y="3989388"/>
          <p14:tracePt t="85063" x="5868988" y="3979863"/>
          <p14:tracePt t="85071" x="5886450" y="3971925"/>
          <p14:tracePt t="85081" x="5895975" y="3962400"/>
          <p14:tracePt t="85083" x="5895975" y="3954463"/>
          <p14:tracePt t="85092" x="5905500" y="3935413"/>
          <p14:tracePt t="85100" x="5913438" y="3927475"/>
          <p14:tracePt t="85106" x="5922963" y="3908425"/>
          <p14:tracePt t="85116" x="5932488" y="3900488"/>
          <p14:tracePt t="85124" x="5932488" y="3890963"/>
          <p14:tracePt t="85131" x="5940425" y="3890963"/>
          <p14:tracePt t="85139" x="5940425" y="3881438"/>
          <p14:tracePt t="85171" x="5940425" y="3873500"/>
          <p14:tracePt t="85638" x="5940425" y="3881438"/>
          <p14:tracePt t="85702" x="5940425" y="3890963"/>
          <p14:tracePt t="85717" x="5940425" y="3900488"/>
          <p14:tracePt t="85725" x="5932488" y="3917950"/>
          <p14:tracePt t="85733" x="5932488" y="3927475"/>
          <p14:tracePt t="85740" x="5932488" y="3944938"/>
          <p14:tracePt t="85749" x="5922963" y="3962400"/>
          <p14:tracePt t="85757" x="5922963" y="3971925"/>
          <p14:tracePt t="85765" x="5922963" y="3998913"/>
          <p14:tracePt t="85773" x="5922963" y="4025900"/>
          <p14:tracePt t="85781" x="5922963" y="4052888"/>
          <p14:tracePt t="85789" x="5922963" y="4070350"/>
          <p14:tracePt t="85796" x="5922963" y="4097338"/>
          <p14:tracePt t="85805" x="5940425" y="4124325"/>
          <p14:tracePt t="85815" x="5967413" y="4151313"/>
          <p14:tracePt t="85822" x="5994400" y="4176713"/>
          <p14:tracePt t="85829" x="6021388" y="4203700"/>
          <p14:tracePt t="85838" x="6065838" y="4249738"/>
          <p14:tracePt t="85848" x="6110288" y="4275138"/>
          <p14:tracePt t="85855" x="6173788" y="4311650"/>
          <p14:tracePt t="85864" x="6227763" y="4348163"/>
          <p14:tracePt t="85872" x="6289675" y="4373563"/>
          <p14:tracePt t="85881" x="6388100" y="4419600"/>
          <p14:tracePt t="85889" x="6477000" y="4445000"/>
          <p14:tracePt t="85899" x="6557963" y="4464050"/>
          <p14:tracePt t="85901" x="6602413" y="4471988"/>
          <p14:tracePt t="85907" x="6746875" y="4471988"/>
          <p14:tracePt t="85916" x="6826250" y="4481513"/>
          <p14:tracePt t="85924" x="6934200" y="4481513"/>
          <p14:tracePt t="85933" x="7023100" y="4481513"/>
          <p14:tracePt t="85939" x="7121525" y="4454525"/>
          <p14:tracePt t="85948" x="7165975" y="4437063"/>
          <p14:tracePt t="85957" x="7300913" y="4383088"/>
          <p14:tracePt t="85966" x="7381875" y="4329113"/>
          <p14:tracePt t="85973" x="7416800" y="4302125"/>
          <p14:tracePt t="85983" x="7497763" y="4257675"/>
          <p14:tracePt t="85990" x="7559675" y="4203700"/>
          <p14:tracePt t="86001" x="7613650" y="4151313"/>
          <p14:tracePt t="86004" x="7667625" y="4097338"/>
          <p14:tracePt t="86013" x="7704138" y="4052888"/>
          <p14:tracePt t="86022" x="7739063" y="3998913"/>
          <p14:tracePt t="86031" x="7766050" y="3954463"/>
          <p14:tracePt t="86038" x="7783513" y="3917950"/>
          <p14:tracePt t="86048" x="7793038" y="3900488"/>
          <p14:tracePt t="86055" x="7820025" y="3836988"/>
          <p14:tracePt t="86066" x="7829550" y="3810000"/>
          <p14:tracePt t="86068" x="7829550" y="3775075"/>
          <p14:tracePt t="86075" x="7829550" y="3738563"/>
          <p14:tracePt t="86084" x="7829550" y="3711575"/>
          <p14:tracePt t="86091" x="7829550" y="3686175"/>
          <p14:tracePt t="86099" x="7829550" y="3659188"/>
          <p14:tracePt t="86106" x="7820025" y="3632200"/>
          <p14:tracePt t="86114" x="7802563" y="3595688"/>
          <p14:tracePt t="86123" x="7783513" y="3568700"/>
          <p14:tracePt t="86131" x="7756525" y="3541713"/>
          <p14:tracePt t="86140" x="7731125" y="3514725"/>
          <p14:tracePt t="86149" x="7704138" y="3497263"/>
          <p14:tracePt t="86156" x="7685088" y="3489325"/>
          <p14:tracePt t="86166" x="7658100" y="3470275"/>
          <p14:tracePt t="86176" x="7640638" y="3462338"/>
          <p14:tracePt t="86179" x="7623175" y="3452813"/>
          <p14:tracePt t="86198" x="7613650" y="3452813"/>
          <p14:tracePt t="86200" x="7596188" y="3452813"/>
          <p14:tracePt t="86202" x="7586663" y="3452813"/>
          <p14:tracePt t="86210" x="7586663" y="3443288"/>
          <p14:tracePt t="86224" x="7578725" y="3443288"/>
          <p14:tracePt t="86589" x="7578725" y="3435350"/>
          <p14:tracePt t="86605" x="7578725" y="3425825"/>
          <p14:tracePt t="86614" x="7569200" y="3416300"/>
          <p14:tracePt t="86637" x="7569200" y="3408363"/>
          <p14:tracePt t="86646" x="7559675" y="3408363"/>
          <p14:tracePt t="86669" x="7559675" y="3398838"/>
          <p14:tracePt t="86709" x="7551738" y="3398838"/>
          <p14:tracePt t="86724" x="7542213" y="3398838"/>
          <p14:tracePt t="86740" x="7534275" y="3398838"/>
          <p14:tracePt t="86749" x="7534275" y="3390900"/>
          <p14:tracePt t="86756" x="7524750" y="3390900"/>
          <p14:tracePt t="86771" x="7515225" y="3390900"/>
          <p14:tracePt t="86788" x="7507288" y="3390900"/>
          <p14:tracePt t="86812" x="7497763" y="3390900"/>
          <p14:tracePt t="86835" x="7488238" y="3390900"/>
          <p14:tracePt t="86851" x="7480300" y="3398838"/>
          <p14:tracePt t="86859" x="7480300" y="3408363"/>
          <p14:tracePt t="86867" x="7470775" y="3408363"/>
          <p14:tracePt t="86874" x="7470775" y="3416300"/>
          <p14:tracePt t="86882" x="7461250" y="3416300"/>
          <p14:tracePt t="86890" x="7461250" y="3425825"/>
          <p14:tracePt t="86906" x="7461250" y="3435350"/>
          <p14:tracePt t="86915" x="7453313" y="3443288"/>
          <p14:tracePt t="86938" x="7453313" y="3452813"/>
          <p14:tracePt t="87026" x="7443788" y="3452813"/>
          <p14:tracePt t="87049" x="7435850" y="3452813"/>
          <p14:tracePt t="87169" x="7453313" y="3452813"/>
          <p14:tracePt t="87176" x="7470775" y="3462338"/>
          <p14:tracePt t="87184" x="7488238" y="3479800"/>
          <p14:tracePt t="87194" x="7507288" y="3489325"/>
          <p14:tracePt t="87200" x="7534275" y="3514725"/>
          <p14:tracePt t="87213" x="7559675" y="3533775"/>
          <p14:tracePt t="87222" x="7578725" y="3551238"/>
          <p14:tracePt t="87224" x="7605713" y="3578225"/>
          <p14:tracePt t="87233" x="7632700" y="3605213"/>
          <p14:tracePt t="87241" x="7658100" y="3632200"/>
          <p14:tracePt t="87249" x="7685088" y="3649663"/>
          <p14:tracePt t="87259" x="7704138" y="3676650"/>
          <p14:tracePt t="87267" x="7731125" y="3703638"/>
          <p14:tracePt t="87276" x="7739063" y="3711575"/>
          <p14:tracePt t="87285" x="7756525" y="3730625"/>
          <p14:tracePt t="87298" x="7775575" y="3748088"/>
          <p14:tracePt t="87300" x="7793038" y="3765550"/>
          <p14:tracePt t="87310" x="7802563" y="3784600"/>
          <p14:tracePt t="87312" x="7810500" y="3792538"/>
          <p14:tracePt t="87323" x="7820025" y="3802063"/>
          <p14:tracePt t="87332" x="7820025" y="3810000"/>
          <p14:tracePt t="87338" x="7829550" y="3810000"/>
          <p14:tracePt t="87354" x="7829550" y="3819525"/>
          <p14:tracePt t="87390" x="7810500" y="3819525"/>
          <p14:tracePt t="87398" x="7793038" y="3810000"/>
          <p14:tracePt t="87406" x="7766050" y="3792538"/>
          <p14:tracePt t="87415" x="7748588" y="3775075"/>
          <p14:tracePt t="87422" x="7712075" y="3748088"/>
          <p14:tracePt t="87431" x="7677150" y="3721100"/>
          <p14:tracePt t="87439" x="7650163" y="3686175"/>
          <p14:tracePt t="87447" x="7605713" y="3649663"/>
          <p14:tracePt t="87456" x="7578725" y="3605213"/>
          <p14:tracePt t="87465" x="7542213" y="3560763"/>
          <p14:tracePt t="87472" x="7507288" y="3524250"/>
          <p14:tracePt t="87481" x="7497763" y="3506788"/>
          <p14:tracePt t="87488" x="7470775" y="3479800"/>
          <p14:tracePt t="87498" x="7453313" y="3452813"/>
          <p14:tracePt t="87504" x="7443788" y="3435350"/>
          <p14:tracePt t="87514" x="7426325" y="3425825"/>
          <p14:tracePt t="87522" x="7426325" y="3416300"/>
          <p14:tracePt t="87527" x="7416800" y="3408363"/>
          <p14:tracePt t="87542" x="7408863" y="3408363"/>
          <p14:tracePt t="87588" x="7416800" y="3416300"/>
          <p14:tracePt t="87596" x="7426325" y="3435350"/>
          <p14:tracePt t="87606" x="7443788" y="3452813"/>
          <p14:tracePt t="87614" x="7461250" y="3489325"/>
          <p14:tracePt t="87623" x="7480300" y="3514725"/>
          <p14:tracePt t="87631" x="7488238" y="3541713"/>
          <p14:tracePt t="87639" x="7507288" y="3560763"/>
          <p14:tracePt t="87647" x="7515225" y="3587750"/>
          <p14:tracePt t="87655" x="7542213" y="3622675"/>
          <p14:tracePt t="87664" x="7551738" y="3640138"/>
          <p14:tracePt t="87671" x="7559675" y="3667125"/>
          <p14:tracePt t="87681" x="7569200" y="3686175"/>
          <p14:tracePt t="87688" x="7569200" y="3703638"/>
          <p14:tracePt t="87697" x="7578725" y="3721100"/>
          <p14:tracePt t="87705" x="7578725" y="3730625"/>
          <p14:tracePt t="87715" x="7586663" y="3738563"/>
          <p14:tracePt t="87716" x="7586663" y="3748088"/>
          <p14:tracePt t="87739" x="7586663" y="3757613"/>
          <p14:tracePt t="88065" x="7578725" y="3757613"/>
          <p14:tracePt t="88072" x="7569200" y="3765550"/>
          <p14:tracePt t="88081" x="7542213" y="3775075"/>
          <p14:tracePt t="88089" x="7524750" y="3784600"/>
          <p14:tracePt t="88096" x="7497763" y="3792538"/>
          <p14:tracePt t="88105" x="7461250" y="3792538"/>
          <p14:tracePt t="88112" x="7426325" y="3802063"/>
          <p14:tracePt t="88122" x="7408863" y="3802063"/>
          <p14:tracePt t="88127" x="7372350" y="3810000"/>
          <p14:tracePt t="88137" x="7345363" y="3810000"/>
          <p14:tracePt t="88143" x="7318375" y="3819525"/>
          <p14:tracePt t="88155" x="7300913" y="3819525"/>
          <p14:tracePt t="88161" x="7273925" y="3829050"/>
          <p14:tracePt t="88171" x="7256463" y="3829050"/>
          <p14:tracePt t="88180" x="7246938" y="3836988"/>
          <p14:tracePt t="88188" x="7229475" y="3846513"/>
          <p14:tracePt t="88196" x="7219950" y="3846513"/>
          <p14:tracePt t="88204" x="7212013" y="3856038"/>
          <p14:tracePt t="88207" x="7192963" y="3856038"/>
          <p14:tracePt t="88221" x="7192963" y="3863975"/>
          <p14:tracePt t="88230" x="7185025" y="3863975"/>
          <p14:tracePt t="88232" x="7175500" y="3873500"/>
          <p14:tracePt t="88238" x="7165975" y="3873500"/>
          <p14:tracePt t="88254" x="7165975" y="3881438"/>
          <p14:tracePt t="88279" x="7158038" y="3881438"/>
          <p14:tracePt t="88311" x="7148513" y="3890963"/>
          <p14:tracePt t="88326" x="7140575" y="3890963"/>
          <p14:tracePt t="88349" x="7140575" y="3900488"/>
          <p14:tracePt t="88358" x="7131050" y="3900488"/>
          <p14:tracePt t="88786" x="7121525" y="3900488"/>
          <p14:tracePt t="88802" x="7113588" y="3908425"/>
          <p14:tracePt t="88809" x="7094538" y="3908425"/>
          <p14:tracePt t="88817" x="7077075" y="3927475"/>
          <p14:tracePt t="88825" x="7059613" y="3935413"/>
          <p14:tracePt t="88833" x="7042150" y="3954463"/>
          <p14:tracePt t="88841" x="7015163" y="3962400"/>
          <p14:tracePt t="88849" x="6969125" y="3989388"/>
          <p14:tracePt t="88857" x="6934200" y="4016375"/>
          <p14:tracePt t="88865" x="6880225" y="4043363"/>
          <p14:tracePt t="88874" x="6826250" y="4070350"/>
          <p14:tracePt t="88882" x="6772275" y="4097338"/>
          <p14:tracePt t="88891" x="6710363" y="4124325"/>
          <p14:tracePt t="88902" x="6648450" y="4151313"/>
          <p14:tracePt t="88913" x="6575425" y="4176713"/>
          <p14:tracePt t="88915" x="6523038" y="4203700"/>
          <p14:tracePt t="88927" x="6469063" y="4222750"/>
          <p14:tracePt t="88934" x="6424613" y="4240213"/>
          <p14:tracePt t="88942" x="6405563" y="4249738"/>
          <p14:tracePt t="88953" x="6370638" y="4257675"/>
          <p14:tracePt t="88959" x="6343650" y="4267200"/>
          <p14:tracePt t="88962" x="6316663" y="4284663"/>
          <p14:tracePt t="88971" x="6289675" y="4294188"/>
          <p14:tracePt t="88980" x="6272213" y="4302125"/>
          <p14:tracePt t="88992" x="6254750" y="4302125"/>
          <p14:tracePt t="88994" x="6245225" y="4311650"/>
          <p14:tracePt t="89005" x="6227763" y="4321175"/>
          <p14:tracePt t="89015" x="6218238" y="4321175"/>
          <p14:tracePt t="89021" x="6208713" y="4329113"/>
          <p14:tracePt t="89028" x="6200775" y="4329113"/>
          <p14:tracePt t="89053" x="6191250" y="4329113"/>
          <p14:tracePt t="89059" x="6191250" y="4338638"/>
          <p14:tracePt t="89246" x="6200775" y="4338638"/>
          <p14:tracePt t="89256" x="6208713" y="4338638"/>
          <p14:tracePt t="89262" x="6227763" y="4348163"/>
          <p14:tracePt t="89272" x="6235700" y="4356100"/>
          <p14:tracePt t="89278" x="6262688" y="4373563"/>
          <p14:tracePt t="89288" x="6289675" y="4383088"/>
          <p14:tracePt t="89296" x="6307138" y="4400550"/>
          <p14:tracePt t="89304" x="6334125" y="4427538"/>
          <p14:tracePt t="89311" x="6361113" y="4445000"/>
          <p14:tracePt t="89321" x="6397625" y="4464050"/>
          <p14:tracePt t="89330" x="6405563" y="4471988"/>
          <p14:tracePt t="89337" x="6451600" y="4518025"/>
          <p14:tracePt t="89349" x="6459538" y="4525963"/>
          <p14:tracePt t="89350" x="6477000" y="4543425"/>
          <p14:tracePt t="89359" x="6496050" y="4562475"/>
          <p14:tracePt t="89372" x="6513513" y="4579938"/>
          <p14:tracePt t="89374" x="6523038" y="4597400"/>
          <p14:tracePt t="89383" x="6530975" y="4616450"/>
          <p14:tracePt t="89391" x="6530975" y="4624388"/>
          <p14:tracePt t="89399" x="6530975" y="4633913"/>
          <p14:tracePt t="89405" x="6540500" y="4641850"/>
          <p14:tracePt t="89415" x="6540500" y="4651375"/>
          <p14:tracePt t="89424" x="6540500" y="4660900"/>
          <p14:tracePt t="89438" x="6540500" y="4668838"/>
          <p14:tracePt t="89452" x="6530975" y="4678363"/>
          <p14:tracePt t="89461" x="6523038" y="4678363"/>
          <p14:tracePt t="89468" x="6513513" y="4678363"/>
          <p14:tracePt t="89476" x="6496050" y="4678363"/>
          <p14:tracePt t="89484" x="6469063" y="4678363"/>
          <p14:tracePt t="89492" x="6451600" y="4678363"/>
          <p14:tracePt t="89502" x="6424613" y="4678363"/>
          <p14:tracePt t="89508" x="6405563" y="4668838"/>
          <p14:tracePt t="89517" x="6378575" y="4651375"/>
          <p14:tracePt t="89524" x="6353175" y="4633913"/>
          <p14:tracePt t="89533" x="6326188" y="4616450"/>
          <p14:tracePt t="89540" x="6289675" y="4597400"/>
          <p14:tracePt t="89549" x="6254750" y="4570413"/>
          <p14:tracePt t="89558" x="6218238" y="4543425"/>
          <p14:tracePt t="89566" x="6173788" y="4508500"/>
          <p14:tracePt t="89572" x="6129338" y="4471988"/>
          <p14:tracePt t="89582" x="6092825" y="4437063"/>
          <p14:tracePt t="89590" x="6057900" y="4400550"/>
          <p14:tracePt t="89599" x="6011863" y="4348163"/>
          <p14:tracePt t="89607" x="5976938" y="4302125"/>
          <p14:tracePt t="89616" x="5949950" y="4257675"/>
          <p14:tracePt t="89621" x="5922963" y="4213225"/>
          <p14:tracePt t="89630" x="5895975" y="4159250"/>
          <p14:tracePt t="89637" x="5878513" y="4105275"/>
          <p14:tracePt t="89648" x="5861050" y="4043363"/>
          <p14:tracePt t="89655" x="5842000" y="3979863"/>
          <p14:tracePt t="89666" x="5824538" y="3917950"/>
          <p14:tracePt t="89668" x="5815013" y="3863975"/>
          <p14:tracePt t="89676" x="5815013" y="3802063"/>
          <p14:tracePt t="89684" x="5807075" y="3738563"/>
          <p14:tracePt t="89692" x="5807075" y="3676650"/>
          <p14:tracePt t="89700" x="5807075" y="3622675"/>
          <p14:tracePt t="89706" x="5807075" y="3560763"/>
          <p14:tracePt t="89714" x="5807075" y="3506788"/>
          <p14:tracePt t="89723" x="5815013" y="3462338"/>
          <p14:tracePt t="89732" x="5834063" y="3425825"/>
          <p14:tracePt t="89742" x="5842000" y="3381375"/>
          <p14:tracePt t="89753" x="5868988" y="3354388"/>
          <p14:tracePt t="89762" x="5895975" y="3327400"/>
          <p14:tracePt t="89763" x="5922963" y="3300413"/>
          <p14:tracePt t="89772" x="5967413" y="3282950"/>
          <p14:tracePt t="89782" x="6038850" y="3265488"/>
          <p14:tracePt t="89790" x="6083300" y="3255963"/>
          <p14:tracePt t="89799" x="6146800" y="3246438"/>
          <p14:tracePt t="89806" x="6218238" y="3246438"/>
          <p14:tracePt t="89816" x="6289675" y="3246438"/>
          <p14:tracePt t="89818" x="6353175" y="3246438"/>
          <p14:tracePt t="89825" x="6405563" y="3246438"/>
          <p14:tracePt t="89834" x="6459538" y="3246438"/>
          <p14:tracePt t="89841" x="6486525" y="3246438"/>
          <p14:tracePt t="89849" x="6523038" y="3246438"/>
          <p14:tracePt t="89857" x="6557963" y="3246438"/>
          <p14:tracePt t="89865" x="6602413" y="3246438"/>
          <p14:tracePt t="89873" x="6629400" y="3246438"/>
          <p14:tracePt t="89882" x="6665913" y="3246438"/>
          <p14:tracePt t="89890" x="6700838" y="3246438"/>
          <p14:tracePt t="89898" x="6746875" y="3255963"/>
          <p14:tracePt t="89905" x="6818313" y="3282950"/>
          <p14:tracePt t="89915" x="6889750" y="3309938"/>
          <p14:tracePt t="89923" x="6961188" y="3354388"/>
          <p14:tracePt t="89932" x="7042150" y="3390900"/>
          <p14:tracePt t="89939" x="7121525" y="3435350"/>
          <p14:tracePt t="89952" x="7165975" y="3470275"/>
          <p14:tracePt t="89954" x="7229475" y="3506788"/>
          <p14:tracePt t="89964" x="7291388" y="3551238"/>
          <p14:tracePt t="89971" x="7345363" y="3605213"/>
          <p14:tracePt t="89982" x="7381875" y="3640138"/>
          <p14:tracePt t="89984" x="7408863" y="3676650"/>
          <p14:tracePt t="89994" x="7435850" y="3711575"/>
          <p14:tracePt t="90003" x="7453313" y="3748088"/>
          <p14:tracePt t="90010" x="7461250" y="3784600"/>
          <p14:tracePt t="90021" x="7480300" y="3829050"/>
          <p14:tracePt t="90031" x="7488238" y="3881438"/>
          <p14:tracePt t="90033" x="7488238" y="3935413"/>
          <p14:tracePt t="90039" x="7497763" y="3979863"/>
          <p14:tracePt t="90049" x="7497763" y="4033838"/>
          <p14:tracePt t="90056" x="7507288" y="4087813"/>
          <p14:tracePt t="90064" x="7507288" y="4132263"/>
          <p14:tracePt t="90073" x="7507288" y="4151313"/>
          <p14:tracePt t="90080" x="7507288" y="4222750"/>
          <p14:tracePt t="90089" x="7507288" y="4240213"/>
          <p14:tracePt t="90097" x="7507288" y="4267200"/>
          <p14:tracePt t="90105" x="7497763" y="4311650"/>
          <p14:tracePt t="90113" x="7488238" y="4329113"/>
          <p14:tracePt t="90122" x="7470775" y="4356100"/>
          <p14:tracePt t="90131" x="7443788" y="4373563"/>
          <p14:tracePt t="90135" x="7426325" y="4392613"/>
          <p14:tracePt t="90143" x="7389813" y="4419600"/>
          <p14:tracePt t="90153" x="7354888" y="4437063"/>
          <p14:tracePt t="90160" x="7327900" y="4454525"/>
          <p14:tracePt t="90168" x="7283450" y="4464050"/>
          <p14:tracePt t="90177" x="7246938" y="4481513"/>
          <p14:tracePt t="90187" x="7202488" y="4491038"/>
          <p14:tracePt t="90190" x="7158038" y="4498975"/>
          <p14:tracePt t="90199" x="7104063" y="4518025"/>
          <p14:tracePt t="90206" x="7050088" y="4525963"/>
          <p14:tracePt t="90215" x="6996113" y="4525963"/>
          <p14:tracePt t="90224" x="6943725" y="4535488"/>
          <p14:tracePt t="90237" x="6889750" y="4535488"/>
          <p14:tracePt t="90242" x="6835775" y="4535488"/>
          <p14:tracePt t="90254" x="6781800" y="4535488"/>
          <p14:tracePt t="90260" x="6727825" y="4535488"/>
          <p14:tracePt t="90262" x="6683375" y="4535488"/>
          <p14:tracePt t="90271" x="6629400" y="4535488"/>
          <p14:tracePt t="90277" x="6584950" y="4535488"/>
          <p14:tracePt t="90287" x="6550025" y="4535488"/>
          <p14:tracePt t="90294" x="6513513" y="4535488"/>
          <p14:tracePt t="90304" x="6469063" y="4535488"/>
          <p14:tracePt t="90310" x="6424613" y="4535488"/>
          <p14:tracePt t="90320" x="6370638" y="4535488"/>
          <p14:tracePt t="90327" x="6316663" y="4525963"/>
          <p14:tracePt t="90337" x="6254750" y="4525963"/>
          <p14:tracePt t="90343" x="6191250" y="4518025"/>
          <p14:tracePt t="90354" x="6129338" y="4508500"/>
          <p14:tracePt t="90363" x="6075363" y="4498975"/>
          <p14:tracePt t="90372" x="6011863" y="4498975"/>
          <p14:tracePt t="90375" x="5949950" y="4491038"/>
          <p14:tracePt t="90383" x="5905500" y="4481513"/>
          <p14:tracePt t="90391" x="5886450" y="4481513"/>
          <p14:tracePt t="90399" x="5842000" y="4471988"/>
          <p14:tracePt t="90407" x="5815013" y="4464050"/>
          <p14:tracePt t="90417" x="5788025" y="4454525"/>
          <p14:tracePt t="90425" x="5762625" y="4454525"/>
          <p14:tracePt t="90433" x="5743575" y="4445000"/>
          <p14:tracePt t="90437" x="5726113" y="4437063"/>
          <p14:tracePt t="90445" x="5716588" y="4427538"/>
          <p14:tracePt t="90454" x="5699125" y="4410075"/>
          <p14:tracePt t="90463" x="5691188" y="4400550"/>
          <p14:tracePt t="90471" x="5672138" y="4373563"/>
          <p14:tracePt t="90480" x="5654675" y="4365625"/>
          <p14:tracePt t="90491" x="5645150" y="4348163"/>
          <p14:tracePt t="90493" x="5627688" y="4311650"/>
          <p14:tracePt t="90504" x="5610225" y="4284663"/>
          <p14:tracePt t="90508" x="5600700" y="4267200"/>
          <p14:tracePt t="90517" x="5592763" y="4230688"/>
          <p14:tracePt t="90524" x="5583238" y="4195763"/>
          <p14:tracePt t="90534" x="5573713" y="4159250"/>
          <p14:tracePt t="90541" x="5573713" y="4114800"/>
          <p14:tracePt t="90549" x="5573713" y="4070350"/>
          <p14:tracePt t="90557" x="5573713" y="4016375"/>
          <p14:tracePt t="90564" x="5573713" y="3962400"/>
          <p14:tracePt t="90574" x="5573713" y="3900488"/>
          <p14:tracePt t="90583" x="5592763" y="3792538"/>
          <p14:tracePt t="90591" x="5600700" y="3730625"/>
          <p14:tracePt t="90595" x="5618163" y="3686175"/>
          <p14:tracePt t="90605" x="5645150" y="3613150"/>
          <p14:tracePt t="90615" x="5672138" y="3551238"/>
          <p14:tracePt t="90623" x="5699125" y="3497263"/>
          <p14:tracePt t="90627" x="5726113" y="3443288"/>
          <p14:tracePt t="90637" x="5762625" y="3398838"/>
          <p14:tracePt t="90647" x="5788025" y="3363913"/>
          <p14:tracePt t="90654" x="5824538" y="3336925"/>
          <p14:tracePt t="90665" x="5861050" y="3309938"/>
          <p14:tracePt t="90666" x="5895975" y="3282950"/>
          <p14:tracePt t="90674" x="5940425" y="3255963"/>
          <p14:tracePt t="90684" x="5984875" y="3238500"/>
          <p14:tracePt t="90695" x="6021388" y="3221038"/>
          <p14:tracePt t="90697" x="6075363" y="3201988"/>
          <p14:tracePt t="90705" x="6110288" y="3184525"/>
          <p14:tracePt t="90717" x="6129338" y="3184525"/>
          <p14:tracePt t="90723" x="6156325" y="3167063"/>
          <p14:tracePt t="90733" x="6191250" y="3167063"/>
          <p14:tracePt t="90748" x="6227763" y="3157538"/>
          <p14:tracePt t="90751" x="6254750" y="3148013"/>
          <p14:tracePt t="90761" x="6272213" y="3148013"/>
          <p14:tracePt t="90762" x="6316663" y="3148013"/>
          <p14:tracePt t="90770" x="6334125" y="3148013"/>
          <p14:tracePt t="90777" x="6361113" y="3148013"/>
          <p14:tracePt t="90787" x="6388100" y="3157538"/>
          <p14:tracePt t="90796" x="6424613" y="3167063"/>
          <p14:tracePt t="90803" x="6451600" y="3194050"/>
          <p14:tracePt t="90815" x="6477000" y="3221038"/>
          <p14:tracePt t="90818" x="6503988" y="3238500"/>
          <p14:tracePt t="90829" x="6523038" y="3265488"/>
          <p14:tracePt t="90838" x="6540500" y="3300413"/>
          <p14:tracePt t="90840" x="6550025" y="3327400"/>
          <p14:tracePt t="90852" x="6550025" y="3363913"/>
          <p14:tracePt t="90859" x="6557963" y="3390900"/>
          <p14:tracePt t="90867" x="6557963" y="3425825"/>
          <p14:tracePt t="90875" x="6557963" y="3462338"/>
          <p14:tracePt t="90883" x="6540500" y="3489325"/>
          <p14:tracePt t="90891" x="6523038" y="3524250"/>
          <p14:tracePt t="90900" x="6503988" y="3533775"/>
          <p14:tracePt t="90908" x="6486525" y="3560763"/>
          <p14:tracePt t="90917" x="6459538" y="3595688"/>
          <p14:tracePt t="90922" x="6432550" y="3613150"/>
          <p14:tracePt t="90931" x="6424613" y="3613150"/>
          <p14:tracePt t="90937" x="6388100" y="3640138"/>
          <p14:tracePt t="90947" x="6370638" y="3640138"/>
          <p14:tracePt t="90955" x="6334125" y="3659188"/>
          <p14:tracePt t="90964" x="6326188" y="3667125"/>
          <p14:tracePt t="90971" x="6299200" y="3667125"/>
          <p14:tracePt t="90980" x="6280150" y="3676650"/>
          <p14:tracePt t="90989" x="6254750" y="3676650"/>
          <p14:tracePt t="90991" x="6235700" y="3686175"/>
          <p14:tracePt t="90999" x="6218238" y="3686175"/>
          <p14:tracePt t="91006" x="6208713" y="3686175"/>
          <p14:tracePt t="91014" x="6200775" y="3686175"/>
          <p14:tracePt t="91030" x="6191250" y="3694113"/>
          <p14:tracePt t="91039" x="6181725" y="369411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jdelijke aanduiding voor inhoud 5"/>
          <p:cNvSpPr>
            <a:spLocks noGrp="1"/>
          </p:cNvSpPr>
          <p:nvPr>
            <p:ph idx="1"/>
          </p:nvPr>
        </p:nvSpPr>
        <p:spPr>
          <a:xfrm>
            <a:off x="432000" y="699542"/>
            <a:ext cx="8222901" cy="4320480"/>
          </a:xfrm>
        </p:spPr>
        <p:txBody>
          <a:bodyPr>
            <a:normAutofit fontScale="92500" lnSpcReduction="20000"/>
          </a:bodyPr>
          <a:lstStyle/>
          <a:p>
            <a:r>
              <a:rPr lang="nl-BE" sz="1600" dirty="0">
                <a:solidFill>
                  <a:schemeClr val="tx1"/>
                </a:solidFill>
              </a:rPr>
              <a:t>Peut être réalisée à partir de données morphologiques ou moléculaires</a:t>
            </a:r>
          </a:p>
          <a:p>
            <a:pPr lvl="1"/>
            <a:r>
              <a:rPr lang="nl-BE" sz="1200" dirty="0">
                <a:solidFill>
                  <a:schemeClr val="tx1"/>
                </a:solidFill>
              </a:rPr>
              <a:t>Les données moléculaires sont moins susceptibles d'être affectées par l'évolution convergente.</a:t>
            </a:r>
          </a:p>
          <a:p>
            <a:endParaRPr lang="nl-BE" sz="1600" dirty="0">
              <a:solidFill>
                <a:schemeClr val="tx1"/>
              </a:solidFill>
            </a:endParaRPr>
          </a:p>
          <a:p>
            <a:r>
              <a:rPr lang="nl-BE" sz="1600" dirty="0">
                <a:solidFill>
                  <a:schemeClr val="tx1"/>
                </a:solidFill>
              </a:rPr>
              <a:t>Il existe de nombreuses méthodes pour construire des arbres, chacune ayant ses propres critères pour la meilleure adaptation aux données.</a:t>
            </a:r>
          </a:p>
          <a:p>
            <a:pPr lvl="1"/>
            <a:r>
              <a:rPr lang="nl-BE" sz="1200" b="1" u="sng" dirty="0">
                <a:solidFill>
                  <a:schemeClr val="tx1"/>
                </a:solidFill>
              </a:rPr>
              <a:t>Parcimonie (Parsimony) - </a:t>
            </a:r>
            <a:r>
              <a:rPr lang="nl-BE" sz="900" dirty="0">
                <a:solidFill>
                  <a:schemeClr val="tx1"/>
                </a:solidFill>
              </a:rPr>
              <a:t>Le principe de parcimonie est à la base de toute science et nous dit de choisir l'explication scientifique la plus simple qui corresponde aux preuves. En ce qui concerne la construction des arbres, cela signifie que, toutes choses égales par ailleurs, la meilleure hypothèse est celle qui nécessite le moins de changements évolutifs.</a:t>
            </a:r>
          </a:p>
          <a:p>
            <a:pPr lvl="1"/>
            <a:r>
              <a:rPr lang="nl-BE" sz="1200" b="1" u="sng" dirty="0">
                <a:solidFill>
                  <a:schemeClr val="tx1"/>
                </a:solidFill>
              </a:rPr>
              <a:t>Distance / UPGMA - </a:t>
            </a:r>
            <a:r>
              <a:rPr lang="nl-BE" sz="900" dirty="0">
                <a:solidFill>
                  <a:schemeClr val="tx1"/>
                </a:solidFill>
              </a:rPr>
              <a:t>UPGMA (unweighted pair group method with arithmetic mean; Sokal and Michener 1958) est une approche directe de la construction d'un arbre phylogénétique à partir d'une matrice de distance. L'UPGMA suppose implicitement un taux de substitution constant, au fil du temps et des lignées phylogénétiques (</a:t>
            </a:r>
            <a:r>
              <a:rPr lang="nl-BE" sz="900" b="1" dirty="0">
                <a:solidFill>
                  <a:schemeClr val="tx1"/>
                </a:solidFill>
              </a:rPr>
              <a:t>hypothèse de l'horloge moléculaire</a:t>
            </a:r>
            <a:r>
              <a:rPr lang="nl-BE" sz="900" dirty="0">
                <a:solidFill>
                  <a:schemeClr val="tx1"/>
                </a:solidFill>
              </a:rPr>
              <a:t>). Cette hypothèse étant souvent violée, cette méthode est aujourd'hui rarement utilisée.</a:t>
            </a:r>
          </a:p>
          <a:p>
            <a:pPr lvl="1"/>
            <a:r>
              <a:rPr lang="nl-BE" sz="1200" b="1" u="sng" dirty="0">
                <a:solidFill>
                  <a:schemeClr val="tx1"/>
                </a:solidFill>
              </a:rPr>
              <a:t>Recherche d'arbre / Maximum Likelihood</a:t>
            </a:r>
            <a:r>
              <a:rPr lang="nl-BE" sz="900" dirty="0">
                <a:solidFill>
                  <a:schemeClr val="tx1"/>
                </a:solidFill>
              </a:rPr>
              <a:t> - méthode statistique consistant à estimer les paramètres d'une distribution de probabilité supposée, compte tenu de certaines données observées. Pour ce faire, on maximise une fonction de vraisemblance (likelihood) de sorte que, dans le cadre du modèle statistique supposé, les données observées soient les plus probables. Le point de l'espace des paramètres qui maximise la fonction de vraisemblance est appelé estimation du maximum de vraisemblance (Maximum likelihood estimation).</a:t>
            </a:r>
          </a:p>
          <a:p>
            <a:pPr lvl="1"/>
            <a:r>
              <a:rPr lang="nl-BE" sz="1200" b="1" u="sng" dirty="0">
                <a:solidFill>
                  <a:schemeClr val="tx1"/>
                </a:solidFill>
              </a:rPr>
              <a:t>Estimation bayésienne </a:t>
            </a:r>
            <a:r>
              <a:rPr lang="nl-BE" sz="900" dirty="0">
                <a:solidFill>
                  <a:schemeClr val="tx1"/>
                </a:solidFill>
              </a:rPr>
              <a:t>- combine la probabilité a priori d'un arbre P(A) avec la vraisemblance (likelihood) des données (B) pour produire une distribution de probabilité a posteriori sur les arbres P(A|B) = Bayes Theorem</a:t>
            </a:r>
          </a:p>
          <a:p>
            <a:endParaRPr lang="nl-BE" sz="1600" dirty="0">
              <a:solidFill>
                <a:schemeClr val="tx1"/>
              </a:solidFill>
            </a:endParaRPr>
          </a:p>
          <a:p>
            <a:r>
              <a:rPr lang="nl-BE" sz="1600" dirty="0">
                <a:solidFill>
                  <a:schemeClr val="tx1"/>
                </a:solidFill>
              </a:rPr>
              <a:t>La plupart des méthodes nécessitent un modèle d'évolution pour fournir des informations sur la manière dont les séquences ont évolué.</a:t>
            </a:r>
          </a:p>
          <a:p>
            <a:endParaRPr lang="nl-BE" sz="1600" dirty="0">
              <a:solidFill>
                <a:schemeClr val="tx1"/>
              </a:solidFill>
            </a:endParaRPr>
          </a:p>
          <a:p>
            <a:r>
              <a:rPr lang="nl-BE" sz="1600" dirty="0">
                <a:solidFill>
                  <a:schemeClr val="tx1"/>
                </a:solidFill>
              </a:rPr>
              <a:t>Les algorithmes complexes tels que ML ou Bayesian nécessitent une recherche efficace dans l'espace de l'arbre.</a:t>
            </a:r>
          </a:p>
        </p:txBody>
      </p:sp>
      <p:sp>
        <p:nvSpPr>
          <p:cNvPr id="4" name="Google Shape;91;p18">
            <a:extLst>
              <a:ext uri="{FF2B5EF4-FFF2-40B4-BE49-F238E27FC236}">
                <a16:creationId xmlns:a16="http://schemas.microsoft.com/office/drawing/2014/main" id="{5CF8D6F8-0B33-9DBE-AB76-9BDBD7EF6ED8}"/>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a:latin typeface="Lato"/>
                <a:ea typeface="Lato"/>
                <a:cs typeface="Lato"/>
                <a:sym typeface="Lato"/>
              </a:rPr>
              <a:t>Comment </a:t>
            </a:r>
            <a:r>
              <a:rPr lang="en-US" sz="2500" b="1" dirty="0" err="1">
                <a:latin typeface="Lato"/>
                <a:ea typeface="Lato"/>
                <a:cs typeface="Lato"/>
                <a:sym typeface="Lato"/>
              </a:rPr>
              <a:t>créer</a:t>
            </a:r>
            <a:r>
              <a:rPr lang="en-US" sz="2500" b="1" dirty="0">
                <a:latin typeface="Lato"/>
                <a:ea typeface="Lato"/>
                <a:cs typeface="Lato"/>
                <a:sym typeface="Lato"/>
              </a:rPr>
              <a:t> </a:t>
            </a:r>
            <a:r>
              <a:rPr lang="en-US" sz="2500" b="1" dirty="0" err="1">
                <a:latin typeface="Lato"/>
                <a:ea typeface="Lato"/>
                <a:cs typeface="Lato"/>
                <a:sym typeface="Lato"/>
              </a:rPr>
              <a:t>une</a:t>
            </a:r>
            <a:r>
              <a:rPr lang="en-US" sz="2500" b="1" dirty="0">
                <a:latin typeface="Lato"/>
                <a:ea typeface="Lato"/>
                <a:cs typeface="Lato"/>
                <a:sym typeface="Lato"/>
              </a:rPr>
              <a:t> </a:t>
            </a:r>
            <a:r>
              <a:rPr lang="en-US" sz="2500" b="1" dirty="0" err="1">
                <a:latin typeface="Lato"/>
                <a:ea typeface="Lato"/>
                <a:cs typeface="Lato"/>
                <a:sym typeface="Lato"/>
              </a:rPr>
              <a:t>phylogénie</a:t>
            </a:r>
            <a:r>
              <a:rPr lang="en-US" sz="2500" b="1" dirty="0">
                <a:latin typeface="Lato"/>
                <a:ea typeface="Lato"/>
                <a:cs typeface="Lato"/>
                <a:sym typeface="Lato"/>
              </a:rPr>
              <a:t> ?</a:t>
            </a:r>
            <a:endParaRPr lang="en-US" b="1" dirty="0">
              <a:latin typeface="Lato"/>
              <a:ea typeface="Lato"/>
              <a:cs typeface="Lato"/>
              <a:sym typeface="Lato"/>
            </a:endParaRPr>
          </a:p>
        </p:txBody>
      </p:sp>
    </p:spTree>
    <p:extLst>
      <p:ext uri="{BB962C8B-B14F-4D97-AF65-F5344CB8AC3E}">
        <p14:creationId xmlns:p14="http://schemas.microsoft.com/office/powerpoint/2010/main" val="413225535"/>
      </p:ext>
    </p:extLst>
  </p:cSld>
  <p:clrMapOvr>
    <a:masterClrMapping/>
  </p:clrMapOvr>
  <mc:AlternateContent xmlns:mc="http://schemas.openxmlformats.org/markup-compatibility/2006" xmlns:p14="http://schemas.microsoft.com/office/powerpoint/2010/main">
    <mc:Choice Requires="p14">
      <p:transition spd="slow" p14:dur="2000" advTm="57257"/>
    </mc:Choice>
    <mc:Fallback xmlns="">
      <p:transition spd="slow" advTm="57257"/>
    </mc:Fallback>
  </mc:AlternateContent>
  <p:extLst>
    <p:ext uri="{3A86A75C-4F4B-4683-9AE1-C65F6400EC91}">
      <p14:laserTraceLst xmlns:p14="http://schemas.microsoft.com/office/powerpoint/2010/main">
        <p14:tracePtLst>
          <p14:tracePt t="21993" x="4232275" y="2871788"/>
          <p14:tracePt t="22016" x="4222750" y="2871788"/>
          <p14:tracePt t="22018" x="4195763" y="2871788"/>
          <p14:tracePt t="22024" x="4187825" y="2862263"/>
          <p14:tracePt t="22036" x="4160838" y="2852738"/>
          <p14:tracePt t="22045" x="4133850" y="2844800"/>
          <p14:tracePt t="22052" x="4062413" y="2817813"/>
          <p14:tracePt t="22063" x="3998913" y="2790825"/>
          <p14:tracePt t="22065" x="3919538" y="2746375"/>
          <p14:tracePt t="22075" x="3811588" y="2701925"/>
          <p14:tracePt t="22084" x="3695700" y="2638425"/>
          <p14:tracePt t="22091" x="3587750" y="2584450"/>
          <p14:tracePt t="22100" x="3462338" y="2532063"/>
          <p14:tracePt t="22107" x="3346450" y="2486025"/>
          <p14:tracePt t="22116" x="3221038" y="2441575"/>
          <p14:tracePt t="22125" x="3105150" y="2397125"/>
          <p14:tracePt t="22134" x="2997200" y="2352675"/>
          <p14:tracePt t="22137" x="2889250" y="2316163"/>
          <p14:tracePt t="22151" x="2773363" y="2271713"/>
          <p14:tracePt t="22153" x="2667000" y="2227263"/>
          <p14:tracePt t="22162" x="2559050" y="2192338"/>
          <p14:tracePt t="22171" x="2443163" y="2146300"/>
          <p14:tracePt t="22183" x="2325688" y="2101850"/>
          <p14:tracePt t="22185" x="2200275" y="2057400"/>
          <p14:tracePt t="22194" x="2093913" y="2020888"/>
          <p14:tracePt t="22205" x="1978025" y="1976438"/>
          <p14:tracePt t="22212" x="1870075" y="1949450"/>
          <p14:tracePt t="22222" x="1825625" y="1931988"/>
          <p14:tracePt t="22225" x="1717675" y="1905000"/>
          <p14:tracePt t="22239" x="1628775" y="1878013"/>
          <p14:tracePt t="22241" x="1557338" y="1860550"/>
          <p14:tracePt t="22250" x="1476375" y="1851025"/>
          <p14:tracePt t="22257" x="1404938" y="1833563"/>
          <p14:tracePt t="22267" x="1341438" y="1824038"/>
          <p14:tracePt t="22275" x="1279525" y="1824038"/>
          <p14:tracePt t="22283" x="1225550" y="1824038"/>
          <p14:tracePt t="22286" x="1181100" y="1824038"/>
          <p14:tracePt t="22296" x="1144588" y="1824038"/>
          <p14:tracePt t="22302" x="1100138" y="1824038"/>
          <p14:tracePt t="22309" x="1073150" y="1833563"/>
          <p14:tracePt t="22319" x="1038225" y="1851025"/>
          <p14:tracePt t="22325" x="1001713" y="1870075"/>
          <p14:tracePt t="22336" x="974725" y="1887538"/>
          <p14:tracePt t="22343" x="947738" y="1914525"/>
          <p14:tracePt t="22352" x="922338" y="1949450"/>
          <p14:tracePt t="22358" x="895350" y="1976438"/>
          <p14:tracePt t="22368" x="885825" y="1995488"/>
          <p14:tracePt t="22377" x="849313" y="2039938"/>
          <p14:tracePt t="22385" x="831850" y="2066925"/>
          <p14:tracePt t="22394" x="831850" y="2084388"/>
          <p14:tracePt t="22402" x="804863" y="2119313"/>
          <p14:tracePt t="22413" x="796925" y="2155825"/>
          <p14:tracePt t="22414" x="787400" y="2192338"/>
          <p14:tracePt t="22423" x="777875" y="2217738"/>
          <p14:tracePt t="22433" x="769938" y="2254250"/>
          <p14:tracePt t="22436" x="769938" y="2271713"/>
          <p14:tracePt t="22445" x="760413" y="2298700"/>
          <p14:tracePt t="22453" x="750888" y="2325688"/>
          <p14:tracePt t="22462" x="742950" y="2352675"/>
          <p14:tracePt t="22470" x="742950" y="2379663"/>
          <p14:tracePt t="22477" x="742950" y="2387600"/>
          <p14:tracePt t="22486" x="742950" y="2406650"/>
          <p14:tracePt t="22492" x="742950" y="2424113"/>
          <p14:tracePt t="22501" x="742950" y="2433638"/>
          <p14:tracePt t="22515" x="742950" y="2441575"/>
          <p14:tracePt t="22531" x="742950" y="2451100"/>
          <p14:tracePt t="22540" x="750888" y="2451100"/>
          <p14:tracePt t="22556" x="760413" y="2451100"/>
          <p14:tracePt t="22564" x="777875" y="2451100"/>
          <p14:tracePt t="22573" x="787400" y="2460625"/>
          <p14:tracePt t="22581" x="804863" y="2460625"/>
          <p14:tracePt t="22590" x="823913" y="2460625"/>
          <p14:tracePt t="22597" x="841375" y="2468563"/>
          <p14:tracePt t="22605" x="858838" y="2468563"/>
          <p14:tracePt t="22612" x="868363" y="2468563"/>
          <p14:tracePt t="22620" x="885825" y="2468563"/>
          <p14:tracePt t="22628" x="903288" y="2468563"/>
          <p14:tracePt t="22636" x="912813" y="2468563"/>
          <p14:tracePt t="22643" x="930275" y="2468563"/>
          <p14:tracePt t="22652" x="947738" y="2468563"/>
          <p14:tracePt t="22658" x="957263" y="2468563"/>
          <p14:tracePt t="22667" x="974725" y="2468563"/>
          <p14:tracePt t="22675" x="993775" y="2468563"/>
          <p14:tracePt t="22683" x="1001713" y="2468563"/>
          <p14:tracePt t="22691" x="1011238" y="2468563"/>
          <p14:tracePt t="22699" x="1020763" y="2468563"/>
          <p14:tracePt t="22708" x="1028700" y="2468563"/>
          <p14:tracePt t="22715" x="1038225" y="2468563"/>
          <p14:tracePt t="22724" x="1046163" y="2468563"/>
          <p14:tracePt t="22738" x="1055688" y="2468563"/>
          <p14:tracePt t="22754" x="1065213" y="2468563"/>
          <p14:tracePt t="22778" x="1073150" y="2468563"/>
          <p14:tracePt t="22793" x="1082675" y="2468563"/>
          <p14:tracePt t="22817" x="1092200" y="2460625"/>
          <p14:tracePt t="22833" x="1100138" y="2460625"/>
          <p14:tracePt t="22856" x="1109663" y="2460625"/>
          <p14:tracePt t="22865" x="1119188" y="2460625"/>
          <p14:tracePt t="22874" x="1127125" y="2460625"/>
          <p14:tracePt t="22881" x="1136650" y="2460625"/>
          <p14:tracePt t="22890" x="1154113" y="2451100"/>
          <p14:tracePt t="22897" x="1171575" y="2441575"/>
          <p14:tracePt t="22907" x="1198563" y="2441575"/>
          <p14:tracePt t="22912" x="1225550" y="2433638"/>
          <p14:tracePt t="22921" x="1252538" y="2424113"/>
          <p14:tracePt t="22928" x="1289050" y="2414588"/>
          <p14:tracePt t="22938" x="1323975" y="2397125"/>
          <p14:tracePt t="22945" x="1350963" y="2379663"/>
          <p14:tracePt t="22954" x="1368425" y="2370138"/>
          <p14:tracePt t="22963" x="1404938" y="2362200"/>
          <p14:tracePt t="22973" x="1422400" y="2352675"/>
          <p14:tracePt t="22976" x="1439863" y="2335213"/>
          <p14:tracePt t="22986" x="1449388" y="2325688"/>
          <p14:tracePt t="22994" x="1458913" y="2325688"/>
          <p14:tracePt t="23002" x="1466850" y="2316163"/>
          <p14:tracePt t="23009" x="1476375" y="2316163"/>
          <p14:tracePt t="23070" x="1458913" y="2316163"/>
          <p14:tracePt t="23078" x="1431925" y="2316163"/>
          <p14:tracePt t="23086" x="1404938" y="2316163"/>
          <p14:tracePt t="23096" x="1368425" y="2325688"/>
          <p14:tracePt t="23104" x="1333500" y="2343150"/>
          <p14:tracePt t="23111" x="1289050" y="2362200"/>
          <p14:tracePt t="23119" x="1243013" y="2379663"/>
          <p14:tracePt t="23127" x="1208088" y="2397125"/>
          <p14:tracePt t="23137" x="1163638" y="2414588"/>
          <p14:tracePt t="23146" x="1119188" y="2433638"/>
          <p14:tracePt t="23155" x="1082675" y="2451100"/>
          <p14:tracePt t="23166" x="1065213" y="2451100"/>
          <p14:tracePt t="23167" x="1028700" y="2478088"/>
          <p14:tracePt t="23175" x="1001713" y="2495550"/>
          <p14:tracePt t="23190" x="984250" y="2513013"/>
          <p14:tracePt t="23192" x="966788" y="2522538"/>
          <p14:tracePt t="23203" x="947738" y="2540000"/>
          <p14:tracePt t="23211" x="930275" y="2559050"/>
          <p14:tracePt t="23222" x="922338" y="2576513"/>
          <p14:tracePt t="23231" x="912813" y="2593975"/>
          <p14:tracePt t="23232" x="903288" y="2611438"/>
          <p14:tracePt t="23241" x="895350" y="2630488"/>
          <p14:tracePt t="23251" x="895350" y="2647950"/>
          <p14:tracePt t="23257" x="895350" y="2657475"/>
          <p14:tracePt t="23267" x="885825" y="2682875"/>
          <p14:tracePt t="23273" x="885825" y="2701925"/>
          <p14:tracePt t="23281" x="885825" y="2719388"/>
          <p14:tracePt t="23285" x="885825" y="2746375"/>
          <p14:tracePt t="23293" x="885825" y="2755900"/>
          <p14:tracePt t="23301" x="895350" y="2790825"/>
          <p14:tracePt t="23309" x="903288" y="2808288"/>
          <p14:tracePt t="23318" x="922338" y="2827338"/>
          <p14:tracePt t="23326" x="947738" y="2835275"/>
          <p14:tracePt t="23335" x="974725" y="2852738"/>
          <p14:tracePt t="23342" x="1011238" y="2871788"/>
          <p14:tracePt t="23351" x="1055688" y="2879725"/>
          <p14:tracePt t="23358" x="1092200" y="2889250"/>
          <p14:tracePt t="23369" x="1127125" y="2898775"/>
          <p14:tracePt t="23376" x="1171575" y="2898775"/>
          <p14:tracePt t="23384" x="1216025" y="2906713"/>
          <p14:tracePt t="23392" x="1262063" y="2906713"/>
          <p14:tracePt t="23402" x="1296988" y="2906713"/>
          <p14:tracePt t="23407" x="1314450" y="2906713"/>
          <p14:tracePt t="23417" x="1350963" y="2906713"/>
          <p14:tracePt t="23424" x="1377950" y="2906713"/>
          <p14:tracePt t="23433" x="1395413" y="2906713"/>
          <p14:tracePt t="23441" x="1412875" y="2906713"/>
          <p14:tracePt t="23443" x="1422400" y="2906713"/>
          <p14:tracePt t="23451" x="1431925" y="2906713"/>
          <p14:tracePt t="23459" x="1439863" y="2906713"/>
          <p14:tracePt t="23467" x="1449388" y="2906713"/>
          <p14:tracePt t="23483" x="1458913" y="2906713"/>
          <p14:tracePt t="23682" x="1466850" y="2906713"/>
          <p14:tracePt t="23691" x="1485900" y="2906713"/>
          <p14:tracePt t="23698" x="1503363" y="2898775"/>
          <p14:tracePt t="23706" x="1557338" y="2879725"/>
          <p14:tracePt t="23714" x="1609725" y="2871788"/>
          <p14:tracePt t="23723" x="1646238" y="2862263"/>
          <p14:tracePt t="23730" x="1744663" y="2835275"/>
          <p14:tracePt t="23741" x="1833563" y="2817813"/>
          <p14:tracePt t="23749" x="1924050" y="2790825"/>
          <p14:tracePt t="23757" x="2012950" y="2763838"/>
          <p14:tracePt t="23771" x="2057400" y="2755900"/>
          <p14:tracePt t="23774" x="2155825" y="2736850"/>
          <p14:tracePt t="23777" x="2246313" y="2719388"/>
          <p14:tracePt t="23789" x="2335213" y="2701925"/>
          <p14:tracePt t="23793" x="2416175" y="2682875"/>
          <p14:tracePt t="23805" x="2495550" y="2682875"/>
          <p14:tracePt t="23812" x="2568575" y="2674938"/>
          <p14:tracePt t="23821" x="2630488" y="2665413"/>
          <p14:tracePt t="23835" x="2701925" y="2665413"/>
          <p14:tracePt t="23837" x="2765425" y="2665413"/>
          <p14:tracePt t="23842" x="2827338" y="2665413"/>
          <p14:tracePt t="23850" x="2881313" y="2665413"/>
          <p14:tracePt t="23859" x="2925763" y="2665413"/>
          <p14:tracePt t="23866" x="2943225" y="2665413"/>
          <p14:tracePt t="23874" x="2979738" y="2665413"/>
          <p14:tracePt t="23881" x="3006725" y="2665413"/>
          <p14:tracePt t="23890" x="3033713" y="2665413"/>
          <p14:tracePt t="23898" x="3051175" y="2665413"/>
          <p14:tracePt t="23907" x="3068638" y="2665413"/>
          <p14:tracePt t="23914" x="3078163" y="2665413"/>
          <p14:tracePt t="23923" x="3086100" y="2674938"/>
          <p14:tracePt t="23931" x="3095625" y="2674938"/>
          <p14:tracePt t="23956" x="3105150" y="2674938"/>
          <p14:tracePt t="23962" x="3105150" y="2682875"/>
          <p14:tracePt t="23982" x="3105150" y="2692400"/>
          <p14:tracePt t="23998" x="3095625" y="2692400"/>
          <p14:tracePt t="24007" x="3078163" y="2701925"/>
          <p14:tracePt t="24015" x="3060700" y="2701925"/>
          <p14:tracePt t="24024" x="3041650" y="2709863"/>
          <p14:tracePt t="24034" x="3014663" y="2709863"/>
          <p14:tracePt t="24041" x="2970213" y="2709863"/>
          <p14:tracePt t="24050" x="2935288" y="2719388"/>
          <p14:tracePt t="24065" x="2898775" y="2719388"/>
          <p14:tracePt t="24067" x="2854325" y="2719388"/>
          <p14:tracePt t="24073" x="2800350" y="2719388"/>
          <p14:tracePt t="24082" x="2746375" y="2719388"/>
          <p14:tracePt t="24090" x="2684463" y="2719388"/>
          <p14:tracePt t="24099" x="2620963" y="2719388"/>
          <p14:tracePt t="24107" x="2559050" y="2728913"/>
          <p14:tracePt t="24117" x="2505075" y="2728913"/>
          <p14:tracePt t="24118" x="2443163" y="2736850"/>
          <p14:tracePt t="24126" x="2379663" y="2736850"/>
          <p14:tracePt t="24134" x="2317750" y="2736850"/>
          <p14:tracePt t="24144" x="2273300" y="2736850"/>
          <p14:tracePt t="24151" x="2219325" y="2736850"/>
          <p14:tracePt t="24159" x="2174875" y="2736850"/>
          <p14:tracePt t="24166" x="2155825" y="2736850"/>
          <p14:tracePt t="24175" x="2111375" y="2736850"/>
          <p14:tracePt t="24182" x="2084388" y="2736850"/>
          <p14:tracePt t="24191" x="2057400" y="2736850"/>
          <p14:tracePt t="24201" x="2030413" y="2736850"/>
          <p14:tracePt t="24207" x="2012950" y="2736850"/>
          <p14:tracePt t="24217" x="1995488" y="2736850"/>
          <p14:tracePt t="24223" x="1985963" y="2736850"/>
          <p14:tracePt t="24233" x="1968500" y="2736850"/>
          <p14:tracePt t="24241" x="1958975" y="2736850"/>
          <p14:tracePt t="24249" x="1951038" y="2736850"/>
          <p14:tracePt t="24262" x="1941513" y="2736850"/>
          <p14:tracePt t="24272" x="1931988" y="2736850"/>
          <p14:tracePt t="24290" x="1924050" y="2736850"/>
          <p14:tracePt t="24356" x="1951038" y="2736850"/>
          <p14:tracePt t="24363" x="1978025" y="2746375"/>
          <p14:tracePt t="24373" x="2049463" y="2755900"/>
          <p14:tracePt t="24382" x="2120900" y="2763838"/>
          <p14:tracePt t="24391" x="2165350" y="2773363"/>
          <p14:tracePt t="24403" x="2236788" y="2790825"/>
          <p14:tracePt t="24406" x="2308225" y="2817813"/>
          <p14:tracePt t="24415" x="2389188" y="2827338"/>
          <p14:tracePt t="24423" x="2460625" y="2852738"/>
          <p14:tracePt t="24435" x="2522538" y="2862263"/>
          <p14:tracePt t="24437" x="2549525" y="2871788"/>
          <p14:tracePt t="24445" x="2593975" y="2879725"/>
          <p14:tracePt t="24453" x="2640013" y="2889250"/>
          <p14:tracePt t="24463" x="2667000" y="2898775"/>
          <p14:tracePt t="24474" x="2684463" y="2906713"/>
          <p14:tracePt t="24483" x="2701925" y="2906713"/>
          <p14:tracePt t="24485" x="2711450" y="2916238"/>
          <p14:tracePt t="24491" x="2719388" y="2916238"/>
          <p14:tracePt t="24507" x="2719388" y="2925763"/>
          <p14:tracePt t="24513" x="2728913" y="2925763"/>
          <p14:tracePt t="25029" x="2746375" y="2925763"/>
          <p14:tracePt t="25037" x="2782888" y="2925763"/>
          <p14:tracePt t="25045" x="2809875" y="2925763"/>
          <p14:tracePt t="25053" x="2854325" y="2925763"/>
          <p14:tracePt t="25061" x="2889250" y="2925763"/>
          <p14:tracePt t="25069" x="3006725" y="2925763"/>
          <p14:tracePt t="25077" x="3095625" y="2925763"/>
          <p14:tracePt t="25085" x="3203575" y="2933700"/>
          <p14:tracePt t="25094" x="3309938" y="2933700"/>
          <p14:tracePt t="25101" x="3417888" y="2943225"/>
          <p14:tracePt t="25109" x="3525838" y="2951163"/>
          <p14:tracePt t="25117" x="3641725" y="2951163"/>
          <p14:tracePt t="25124" x="3757613" y="2951163"/>
          <p14:tracePt t="25133" x="3811588" y="2951163"/>
          <p14:tracePt t="25143" x="3910013" y="2951163"/>
          <p14:tracePt t="25150" x="3990975" y="2943225"/>
          <p14:tracePt t="25159" x="4062413" y="2933700"/>
          <p14:tracePt t="25170" x="4133850" y="2925763"/>
          <p14:tracePt t="25177" x="4151313" y="2916238"/>
          <p14:tracePt t="25187" x="4195763" y="2906713"/>
          <p14:tracePt t="25198" x="4232275" y="2906713"/>
          <p14:tracePt t="25199" x="4259263" y="2898775"/>
          <p14:tracePt t="25209" x="4276725" y="2898775"/>
          <p14:tracePt t="25218" x="4294188" y="2889250"/>
          <p14:tracePt t="25221" x="4303713" y="2889250"/>
          <p14:tracePt t="25230" x="4313238" y="2879725"/>
          <p14:tracePt t="25252" x="4321175" y="2879725"/>
          <p14:tracePt t="25267" x="4321175" y="2871788"/>
          <p14:tracePt t="25283" x="4321175" y="2862263"/>
          <p14:tracePt t="25291" x="4303713" y="2852738"/>
          <p14:tracePt t="25300" x="4286250" y="2835275"/>
          <p14:tracePt t="25308" x="4259263" y="2817813"/>
          <p14:tracePt t="25318" x="4232275" y="2800350"/>
          <p14:tracePt t="25325" x="4195763" y="2781300"/>
          <p14:tracePt t="25334" x="4160838" y="2755900"/>
          <p14:tracePt t="25342" x="4116388" y="2728913"/>
          <p14:tracePt t="25351" x="4079875" y="2709863"/>
          <p14:tracePt t="25359" x="4035425" y="2692400"/>
          <p14:tracePt t="25370" x="3990975" y="2674938"/>
          <p14:tracePt t="25373" x="3927475" y="2657475"/>
          <p14:tracePt t="25383" x="3873500" y="2638425"/>
          <p14:tracePt t="25390" x="3811588" y="2630488"/>
          <p14:tracePt t="25401" x="3748088" y="2620963"/>
          <p14:tracePt t="25403" x="3632200" y="2603500"/>
          <p14:tracePt t="25411" x="3551238" y="2603500"/>
          <p14:tracePt t="25419" x="3506788" y="2603500"/>
          <p14:tracePt t="25427" x="3435350" y="2603500"/>
          <p14:tracePt t="25435" x="3355975" y="2603500"/>
          <p14:tracePt t="25442" x="3282950" y="2603500"/>
          <p14:tracePt t="25450" x="3221038" y="2603500"/>
          <p14:tracePt t="25458" x="3159125" y="2611438"/>
          <p14:tracePt t="25466" x="3132138" y="2620963"/>
          <p14:tracePt t="25475" x="3095625" y="2630488"/>
          <p14:tracePt t="25484" x="3060700" y="2647950"/>
          <p14:tracePt t="25492" x="3033713" y="2665413"/>
          <p14:tracePt t="25503" x="3014663" y="2682875"/>
          <p14:tracePt t="25510" x="3006725" y="2709863"/>
          <p14:tracePt t="25513" x="3006725" y="2736850"/>
          <p14:tracePt t="25523" x="3006725" y="2755900"/>
          <p14:tracePt t="25530" x="3006725" y="2781300"/>
          <p14:tracePt t="25539" x="3006725" y="2808288"/>
          <p14:tracePt t="25547" x="3033713" y="2852738"/>
          <p14:tracePt t="25556" x="3068638" y="2889250"/>
          <p14:tracePt t="25563" x="3105150" y="2925763"/>
          <p14:tracePt t="25573" x="3140075" y="2970213"/>
          <p14:tracePt t="25583" x="3176588" y="3014663"/>
          <p14:tracePt t="25585" x="3211513" y="3049588"/>
          <p14:tracePt t="25593" x="3248025" y="3086100"/>
          <p14:tracePt t="25602" x="3282950" y="3113088"/>
          <p14:tracePt t="25610" x="3319463" y="3140075"/>
          <p14:tracePt t="25619" x="3355975" y="3167063"/>
          <p14:tracePt t="25628" x="3400425" y="3184525"/>
          <p14:tracePt t="25638" x="3435350" y="3201988"/>
          <p14:tracePt t="25647" x="3479800" y="3221038"/>
          <p14:tracePt t="25649" x="3533775" y="3228975"/>
          <p14:tracePt t="25659" x="3587750" y="3246438"/>
          <p14:tracePt t="25668" x="3659188" y="3255963"/>
          <p14:tracePt t="25672" x="3722688" y="3265488"/>
          <p14:tracePt t="25683" x="3775075" y="3273425"/>
          <p14:tracePt t="25690" x="3838575" y="3273425"/>
          <p14:tracePt t="25697" x="3900488" y="3273425"/>
          <p14:tracePt t="25706" x="3954463" y="3273425"/>
          <p14:tracePt t="25713" x="3998913" y="3273425"/>
          <p14:tracePt t="25723" x="4043363" y="3273425"/>
          <p14:tracePt t="25732" x="4089400" y="3265488"/>
          <p14:tracePt t="25739" x="4124325" y="3246438"/>
          <p14:tracePt t="25749" x="4168775" y="3228975"/>
          <p14:tracePt t="25757" x="4205288" y="3201988"/>
          <p14:tracePt t="25767" x="4240213" y="3175000"/>
          <p14:tracePt t="25768" x="4267200" y="3140075"/>
          <p14:tracePt t="25782" x="4294188" y="3103563"/>
          <p14:tracePt t="25784" x="4321175" y="3068638"/>
          <p14:tracePt t="25793" x="4338638" y="3032125"/>
          <p14:tracePt t="25803" x="4338638" y="3014663"/>
          <p14:tracePt t="25810" x="4357688" y="2960688"/>
          <p14:tracePt t="25818" x="4365625" y="2933700"/>
          <p14:tracePt t="25825" x="4365625" y="2871788"/>
          <p14:tracePt t="25834" x="4365625" y="2817813"/>
          <p14:tracePt t="25841" x="4357688" y="2755900"/>
          <p14:tracePt t="25851" x="4330700" y="2719388"/>
          <p14:tracePt t="25857" x="4303713" y="2665413"/>
          <p14:tracePt t="25870" x="4259263" y="2620963"/>
          <p14:tracePt t="25873" x="4214813" y="2576513"/>
          <p14:tracePt t="25883" x="4168775" y="2540000"/>
          <p14:tracePt t="25890" x="4124325" y="2522538"/>
          <p14:tracePt t="25901" x="4079875" y="2505075"/>
          <p14:tracePt t="25904" x="4035425" y="2486025"/>
          <p14:tracePt t="25912" x="3981450" y="2486025"/>
          <p14:tracePt t="25920" x="3919538" y="2486025"/>
          <p14:tracePt t="25927" x="3846513" y="2486025"/>
          <p14:tracePt t="25936" x="3794125" y="2486025"/>
          <p14:tracePt t="25942" x="3740150" y="2505075"/>
          <p14:tracePt t="25951" x="3676650" y="2532063"/>
          <p14:tracePt t="25959" x="3614738" y="2549525"/>
          <p14:tracePt t="25968" x="3560763" y="2593975"/>
          <p14:tracePt t="25982" x="3506788" y="2630488"/>
          <p14:tracePt t="25984" x="3462338" y="2657475"/>
          <p14:tracePt t="25992" x="3408363" y="2701925"/>
          <p14:tracePt t="26002" x="3373438" y="2736850"/>
          <p14:tracePt t="26010" x="3355975" y="2746375"/>
          <p14:tracePt t="26013" x="3328988" y="2763838"/>
          <p14:tracePt t="26024" x="3309938" y="2790825"/>
          <p14:tracePt t="26033" x="3292475" y="2808288"/>
          <p14:tracePt t="26040" x="3275013" y="2835275"/>
          <p14:tracePt t="26049" x="3265488" y="2844800"/>
          <p14:tracePt t="26057" x="3257550" y="2871788"/>
          <p14:tracePt t="26069" x="3257550" y="2898775"/>
          <p14:tracePt t="26070" x="3257550" y="2916238"/>
          <p14:tracePt t="26077" x="3265488" y="2943225"/>
          <p14:tracePt t="26086" x="3292475" y="2970213"/>
          <p14:tracePt t="26093" x="3319463" y="2997200"/>
          <p14:tracePt t="26102" x="3363913" y="3032125"/>
          <p14:tracePt t="26112" x="3400425" y="3059113"/>
          <p14:tracePt t="26120" x="3462338" y="3086100"/>
          <p14:tracePt t="26130" x="3506788" y="3103563"/>
          <p14:tracePt t="26132" x="3578225" y="3122613"/>
          <p14:tracePt t="26144" x="3686175" y="3148013"/>
          <p14:tracePt t="26152" x="3730625" y="3157538"/>
          <p14:tracePt t="26159" x="3802063" y="3157538"/>
          <p14:tracePt t="26169" x="3883025" y="3157538"/>
          <p14:tracePt t="26173" x="3944938" y="3157538"/>
          <p14:tracePt t="26179" x="4025900" y="3157538"/>
          <p14:tracePt t="26187" x="4097338" y="3148013"/>
          <p14:tracePt t="26197" x="4151313" y="3130550"/>
          <p14:tracePt t="26205" x="4214813" y="3113088"/>
          <p14:tracePt t="26217" x="4240213" y="3095625"/>
          <p14:tracePt t="26223" x="4276725" y="3076575"/>
          <p14:tracePt t="26235" x="4313238" y="3059113"/>
          <p14:tracePt t="26236" x="4330700" y="3041650"/>
          <p14:tracePt t="26246" x="4348163" y="3014663"/>
          <p14:tracePt t="26254" x="4365625" y="2997200"/>
          <p14:tracePt t="26263" x="4384675" y="2960688"/>
          <p14:tracePt t="26267" x="4392613" y="2943225"/>
          <p14:tracePt t="26275" x="4392613" y="2906713"/>
          <p14:tracePt t="26283" x="4392613" y="2871788"/>
          <p14:tracePt t="26292" x="4392613" y="2827338"/>
          <p14:tracePt t="26299" x="4392613" y="2773363"/>
          <p14:tracePt t="26308" x="4375150" y="2719388"/>
          <p14:tracePt t="26316" x="4348163" y="2674938"/>
          <p14:tracePt t="26325" x="4313238" y="2611438"/>
          <p14:tracePt t="26334" x="4267200" y="2566988"/>
          <p14:tracePt t="26340" x="4222750" y="2522538"/>
          <p14:tracePt t="26350" x="4168775" y="2486025"/>
          <p14:tracePt t="26357" x="4097338" y="2451100"/>
          <p14:tracePt t="26368" x="4043363" y="2433638"/>
          <p14:tracePt t="26374" x="3919538" y="2397125"/>
          <p14:tracePt t="26385" x="3883025" y="2397125"/>
          <p14:tracePt t="26386" x="3802063" y="2397125"/>
          <p14:tracePt t="26395" x="3748088" y="2397125"/>
          <p14:tracePt t="26402" x="3686175" y="2397125"/>
          <p14:tracePt t="26410" x="3632200" y="2406650"/>
          <p14:tracePt t="26418" x="3587750" y="2424113"/>
          <p14:tracePt t="26427" x="3543300" y="2441575"/>
          <p14:tracePt t="26435" x="3516313" y="2460625"/>
          <p14:tracePt t="26443" x="3489325" y="2486025"/>
          <p14:tracePt t="26452" x="3462338" y="2522538"/>
          <p14:tracePt t="26459" x="3444875" y="2549525"/>
          <p14:tracePt t="26469" x="3435350" y="2584450"/>
          <p14:tracePt t="26477" x="3427413" y="2630488"/>
          <p14:tracePt t="26486" x="3427413" y="2665413"/>
          <p14:tracePt t="26489" x="3427413" y="2709863"/>
          <p14:tracePt t="26498" x="3427413" y="2755900"/>
          <p14:tracePt t="26506" x="3444875" y="2790825"/>
          <p14:tracePt t="26514" x="3471863" y="2827338"/>
          <p14:tracePt t="26523" x="3498850" y="2871788"/>
          <p14:tracePt t="26532" x="3533775" y="2906713"/>
          <p14:tracePt t="26540" x="3570288" y="2933700"/>
          <p14:tracePt t="26550" x="3614738" y="2960688"/>
          <p14:tracePt t="26557" x="3649663" y="2978150"/>
          <p14:tracePt t="26568" x="3686175" y="2987675"/>
          <p14:tracePt t="26570" x="3730625" y="3005138"/>
          <p14:tracePt t="26579" x="3748088" y="3005138"/>
          <p14:tracePt t="26585" x="3784600" y="3014663"/>
          <p14:tracePt t="26595" x="3811588" y="3014663"/>
          <p14:tracePt t="26603" x="3838575" y="3014663"/>
          <p14:tracePt t="26612" x="3856038" y="3024188"/>
          <p14:tracePt t="26620" x="3873500" y="3024188"/>
          <p14:tracePt t="26628" x="3892550" y="3024188"/>
          <p14:tracePt t="26637" x="3900488" y="3024188"/>
          <p14:tracePt t="26644" x="3910013" y="3024188"/>
          <p14:tracePt t="26647" x="3919538" y="3032125"/>
          <p14:tracePt t="26662" x="3919538" y="3041650"/>
          <p14:tracePt t="28590" x="3919538" y="3032125"/>
          <p14:tracePt t="28622" x="3900488" y="3024188"/>
          <p14:tracePt t="28630" x="3873500" y="3024188"/>
          <p14:tracePt t="28637" x="3846513" y="3014663"/>
          <p14:tracePt t="28645" x="3811588" y="3005138"/>
          <p14:tracePt t="28653" x="3767138" y="2997200"/>
          <p14:tracePt t="28661" x="3722688" y="2978150"/>
          <p14:tracePt t="28669" x="3676650" y="2970213"/>
          <p14:tracePt t="28677" x="3624263" y="2951163"/>
          <p14:tracePt t="28685" x="3525838" y="2933700"/>
          <p14:tracePt t="28693" x="3452813" y="2925763"/>
          <p14:tracePt t="28703" x="3381375" y="2906713"/>
          <p14:tracePt t="28713" x="3292475" y="2906713"/>
          <p14:tracePt t="28717" x="3194050" y="2898775"/>
          <p14:tracePt t="28725" x="3086100" y="2898775"/>
          <p14:tracePt t="28733" x="2979738" y="2898775"/>
          <p14:tracePt t="28742" x="2863850" y="2898775"/>
          <p14:tracePt t="28748" x="2755900" y="2898775"/>
          <p14:tracePt t="28759" x="2640013" y="2898775"/>
          <p14:tracePt t="28766" x="2522538" y="2898775"/>
          <p14:tracePt t="28775" x="2470150" y="2906713"/>
          <p14:tracePt t="28784" x="2371725" y="2925763"/>
          <p14:tracePt t="28794" x="2273300" y="2943225"/>
          <p14:tracePt t="28797" x="2138363" y="2978150"/>
          <p14:tracePt t="28807" x="2093913" y="2987675"/>
          <p14:tracePt t="28816" x="2003425" y="3014663"/>
          <p14:tracePt t="28819" x="1931988" y="3041650"/>
          <p14:tracePt t="28828" x="1870075" y="3068638"/>
          <p14:tracePt t="28837" x="1798638" y="3095625"/>
          <p14:tracePt t="28846" x="1735138" y="3122613"/>
          <p14:tracePt t="28854" x="1673225" y="3148013"/>
          <p14:tracePt t="28863" x="1609725" y="3184525"/>
          <p14:tracePt t="28872" x="1557338" y="3211513"/>
          <p14:tracePt t="28875" x="1503363" y="3238500"/>
          <p14:tracePt t="28886" x="1458913" y="3265488"/>
          <p14:tracePt t="28892" x="1422400" y="3292475"/>
          <p14:tracePt t="28902" x="1387475" y="3309938"/>
          <p14:tracePt t="28908" x="1368425" y="3327400"/>
          <p14:tracePt t="28918" x="1341438" y="3344863"/>
          <p14:tracePt t="28925" x="1323975" y="3363913"/>
          <p14:tracePt t="28935" x="1296988" y="3381375"/>
          <p14:tracePt t="28941" x="1289050" y="3398838"/>
          <p14:tracePt t="28951" x="1270000" y="3408363"/>
          <p14:tracePt t="28962" x="1262063" y="3416300"/>
          <p14:tracePt t="28964" x="1262063" y="3435350"/>
          <p14:tracePt t="28973" x="1252538" y="3443288"/>
          <p14:tracePt t="28981" x="1243013" y="3452813"/>
          <p14:tracePt t="28989" x="1243013" y="3462338"/>
          <p14:tracePt t="29000" x="1235075" y="3470275"/>
          <p14:tracePt t="29007" x="1235075" y="3479800"/>
          <p14:tracePt t="29016" x="1235075" y="3489325"/>
          <p14:tracePt t="29391" x="1235075" y="3479800"/>
          <p14:tracePt t="29399" x="1235075" y="3470275"/>
          <p14:tracePt t="29408" x="1235075" y="3462338"/>
          <p14:tracePt t="29414" x="1243013" y="3443288"/>
          <p14:tracePt t="29424" x="1252538" y="3425825"/>
          <p14:tracePt t="29431" x="1270000" y="3416300"/>
          <p14:tracePt t="29440" x="1279525" y="3398838"/>
          <p14:tracePt t="29447" x="1289050" y="3390900"/>
          <p14:tracePt t="29454" x="1296988" y="3381375"/>
          <p14:tracePt t="29462" x="1306513" y="3371850"/>
          <p14:tracePt t="29471" x="1306513" y="3363913"/>
          <p14:tracePt t="29478" x="1314450" y="3354388"/>
          <p14:tracePt t="29487" x="1323975" y="3354388"/>
          <p14:tracePt t="29495" x="1341438" y="3344863"/>
          <p14:tracePt t="29504" x="1350963" y="3336925"/>
          <p14:tracePt t="29511" x="1368425" y="3336925"/>
          <p14:tracePt t="29518" x="1387475" y="3327400"/>
          <p14:tracePt t="29528" x="1404938" y="3319463"/>
          <p14:tracePt t="29537" x="1431925" y="3319463"/>
          <p14:tracePt t="29545" x="1458913" y="3309938"/>
          <p14:tracePt t="29556" x="1493838" y="3300413"/>
          <p14:tracePt t="29564" x="1511300" y="3300413"/>
          <p14:tracePt t="29566" x="1557338" y="3292475"/>
          <p14:tracePt t="29575" x="1592263" y="3282950"/>
          <p14:tracePt t="29585" x="1619250" y="3282950"/>
          <p14:tracePt t="29591" x="1655763" y="3282950"/>
          <p14:tracePt t="29598" x="1690688" y="3282950"/>
          <p14:tracePt t="29607" x="1735138" y="3282950"/>
          <p14:tracePt t="29614" x="1781175" y="3282950"/>
          <p14:tracePt t="29623" x="1825625" y="3282950"/>
          <p14:tracePt t="29631" x="1870075" y="3282950"/>
          <p14:tracePt t="29640" x="1905000" y="3282950"/>
          <p14:tracePt t="29648" x="1951038" y="3282950"/>
          <p14:tracePt t="29657" x="1985963" y="3282950"/>
          <p14:tracePt t="29664" x="2022475" y="3282950"/>
          <p14:tracePt t="29674" x="2066925" y="3282950"/>
          <p14:tracePt t="29680" x="2093913" y="3282950"/>
          <p14:tracePt t="29689" x="2128838" y="3282950"/>
          <p14:tracePt t="29692" x="2147888" y="3282950"/>
          <p14:tracePt t="29700" x="2174875" y="3282950"/>
          <p14:tracePt t="29708" x="2200275" y="3292475"/>
          <p14:tracePt t="29717" x="2227263" y="3292475"/>
          <p14:tracePt t="29725" x="2254250" y="3292475"/>
          <p14:tracePt t="29733" x="2281238" y="3292475"/>
          <p14:tracePt t="29742" x="2317750" y="3292475"/>
          <p14:tracePt t="29749" x="2344738" y="3292475"/>
          <p14:tracePt t="29758" x="2371725" y="3292475"/>
          <p14:tracePt t="29765" x="2397125" y="3292475"/>
          <p14:tracePt t="29774" x="2416175" y="3292475"/>
          <p14:tracePt t="29781" x="2443163" y="3292475"/>
          <p14:tracePt t="29792" x="2460625" y="3292475"/>
          <p14:tracePt t="29806" x="2487613" y="3292475"/>
          <p14:tracePt t="29808" x="2495550" y="3292475"/>
          <p14:tracePt t="29811" x="2514600" y="3292475"/>
          <p14:tracePt t="29819" x="2522538" y="3292475"/>
          <p14:tracePt t="29827" x="2532063" y="3292475"/>
          <p14:tracePt t="29835" x="2541588" y="3292475"/>
          <p14:tracePt t="29858" x="2541588" y="3300413"/>
          <p14:tracePt t="30659" x="2549525" y="3300413"/>
          <p14:tracePt t="30667" x="2559050" y="3300413"/>
          <p14:tracePt t="30675" x="2586038" y="3300413"/>
          <p14:tracePt t="30683" x="2593975" y="3300413"/>
          <p14:tracePt t="30691" x="2630488" y="3300413"/>
          <p14:tracePt t="30698" x="2657475" y="3300413"/>
          <p14:tracePt t="30708" x="2692400" y="3300413"/>
          <p14:tracePt t="30714" x="2728913" y="3300413"/>
          <p14:tracePt t="30724" x="2800350" y="3300413"/>
          <p14:tracePt t="30732" x="2863850" y="3300413"/>
          <p14:tracePt t="30741" x="2925763" y="3300413"/>
          <p14:tracePt t="30746" x="2970213" y="3300413"/>
          <p14:tracePt t="30756" x="3095625" y="3300413"/>
          <p14:tracePt t="30763" x="3184525" y="3300413"/>
          <p14:tracePt t="30773" x="3282950" y="3300413"/>
          <p14:tracePt t="30779" x="3328988" y="3300413"/>
          <p14:tracePt t="30790" x="3417888" y="3300413"/>
          <p14:tracePt t="30796" x="3516313" y="3300413"/>
          <p14:tracePt t="30806" x="3668713" y="3300413"/>
          <p14:tracePt t="30816" x="3767138" y="3292475"/>
          <p14:tracePt t="30824" x="3865563" y="3292475"/>
          <p14:tracePt t="30826" x="3910013" y="3292475"/>
          <p14:tracePt t="30834" x="4070350" y="3292475"/>
          <p14:tracePt t="30841" x="4168775" y="3292475"/>
          <p14:tracePt t="30850" x="4267200" y="3292475"/>
          <p14:tracePt t="30858" x="4321175" y="3292475"/>
          <p14:tracePt t="30866" x="4402138" y="3292475"/>
          <p14:tracePt t="30876" x="4483100" y="3292475"/>
          <p14:tracePt t="30882" x="4554538" y="3292475"/>
          <p14:tracePt t="30891" x="4608513" y="3292475"/>
          <p14:tracePt t="30901" x="4625975" y="3292475"/>
          <p14:tracePt t="30909" x="4660900" y="3292475"/>
          <p14:tracePt t="30915" x="4687888" y="3292475"/>
          <p14:tracePt t="30924" x="4714875" y="3292475"/>
          <p14:tracePt t="30932" x="4724400" y="3292475"/>
          <p14:tracePt t="30940" x="4741863" y="3292475"/>
          <p14:tracePt t="30957" x="4751388" y="3300413"/>
          <p14:tracePt t="30979" x="4759325" y="3300413"/>
          <p14:tracePt t="32238" x="4751388" y="3300413"/>
          <p14:tracePt t="32245" x="4741863" y="3300413"/>
          <p14:tracePt t="32253" x="4724400" y="3300413"/>
          <p14:tracePt t="32261" x="4706938" y="3300413"/>
          <p14:tracePt t="32269" x="4679950" y="3300413"/>
          <p14:tracePt t="32276" x="4660900" y="3300413"/>
          <p14:tracePt t="32285" x="4633913" y="3300413"/>
          <p14:tracePt t="32292" x="4598988" y="3292475"/>
          <p14:tracePt t="32302" x="4562475" y="3282950"/>
          <p14:tracePt t="32309" x="4510088" y="3273425"/>
          <p14:tracePt t="32317" x="4464050" y="3255963"/>
          <p14:tracePt t="32325" x="4411663" y="3246438"/>
          <p14:tracePt t="32333" x="4357688" y="3238500"/>
          <p14:tracePt t="32342" x="4303713" y="3221038"/>
          <p14:tracePt t="32352" x="4232275" y="3211513"/>
          <p14:tracePt t="32361" x="4168775" y="3211513"/>
          <p14:tracePt t="32370" x="4106863" y="3201988"/>
          <p14:tracePt t="32377" x="4052888" y="3201988"/>
          <p14:tracePt t="32385" x="3990975" y="3194050"/>
          <p14:tracePt t="32396" x="3919538" y="3194050"/>
          <p14:tracePt t="32399" x="3811588" y="3184525"/>
          <p14:tracePt t="32407" x="3722688" y="3184525"/>
          <p14:tracePt t="32416" x="3641725" y="3184525"/>
          <p14:tracePt t="32424" x="3533775" y="3184525"/>
          <p14:tracePt t="32435" x="3390900" y="3184525"/>
          <p14:tracePt t="32437" x="3248025" y="3184525"/>
          <p14:tracePt t="32443" x="3113088" y="3184525"/>
          <p14:tracePt t="32452" x="2952750" y="3184525"/>
          <p14:tracePt t="32460" x="2800350" y="3184525"/>
          <p14:tracePt t="32469" x="2674938" y="3184525"/>
          <p14:tracePt t="32476" x="2613025" y="3184525"/>
          <p14:tracePt t="32484" x="2406650" y="3184525"/>
          <p14:tracePt t="32492" x="2298700" y="3184525"/>
          <p14:tracePt t="32500" x="2192338" y="3201988"/>
          <p14:tracePt t="32508" x="2147888" y="3211513"/>
          <p14:tracePt t="32517" x="2049463" y="3228975"/>
          <p14:tracePt t="32525" x="1968500" y="3238500"/>
          <p14:tracePt t="32535" x="1843088" y="3265488"/>
          <p14:tracePt t="32543" x="1762125" y="3282950"/>
          <p14:tracePt t="32554" x="1717675" y="3300413"/>
          <p14:tracePt t="32557" x="1636713" y="3309938"/>
          <p14:tracePt t="32566" x="1574800" y="3327400"/>
          <p14:tracePt t="32574" x="1503363" y="3354388"/>
          <p14:tracePt t="32583" x="1439863" y="3363913"/>
          <p14:tracePt t="32592" x="1387475" y="3381375"/>
          <p14:tracePt t="32595" x="1333500" y="3398838"/>
          <p14:tracePt t="32605" x="1296988" y="3408363"/>
          <p14:tracePt t="32614" x="1279525" y="3416300"/>
          <p14:tracePt t="32625" x="1243013" y="3425825"/>
          <p14:tracePt t="32626" x="1216025" y="3435350"/>
          <p14:tracePt t="32636" x="1198563" y="3443288"/>
          <p14:tracePt t="32644" x="1171575" y="3452813"/>
          <p14:tracePt t="32653" x="1154113" y="3462338"/>
          <p14:tracePt t="32663" x="1136650" y="3470275"/>
          <p14:tracePt t="32666" x="1127125" y="3470275"/>
          <p14:tracePt t="32675" x="1109663" y="3479800"/>
          <p14:tracePt t="32683" x="1092200" y="3489325"/>
          <p14:tracePt t="32692" x="1073150" y="3497263"/>
          <p14:tracePt t="32701" x="1065213" y="3497263"/>
          <p14:tracePt t="32707" x="1046163" y="3506788"/>
          <p14:tracePt t="32717" x="1038225" y="3514725"/>
          <p14:tracePt t="32726" x="1028700" y="3514725"/>
          <p14:tracePt t="32740" x="1020763" y="3524250"/>
          <p14:tracePt t="32768" x="1011238" y="3524250"/>
          <p14:tracePt t="32863" x="1020763" y="3524250"/>
          <p14:tracePt t="32871" x="1028700" y="3524250"/>
          <p14:tracePt t="32880" x="1046163" y="3524250"/>
          <p14:tracePt t="32887" x="1065213" y="3533775"/>
          <p14:tracePt t="32897" x="1082675" y="3533775"/>
          <p14:tracePt t="32904" x="1100138" y="3533775"/>
          <p14:tracePt t="32913" x="1127125" y="3533775"/>
          <p14:tracePt t="32920" x="1163638" y="3533775"/>
          <p14:tracePt t="32928" x="1190625" y="3533775"/>
          <p14:tracePt t="32936" x="1235075" y="3533775"/>
          <p14:tracePt t="32944" x="1270000" y="3533775"/>
          <p14:tracePt t="32952" x="1306513" y="3533775"/>
          <p14:tracePt t="32960" x="1360488" y="3533775"/>
          <p14:tracePt t="32970" x="1404938" y="3533775"/>
          <p14:tracePt t="32976" x="1458913" y="3533775"/>
          <p14:tracePt t="32984" x="1503363" y="3533775"/>
          <p14:tracePt t="32992" x="1565275" y="3533775"/>
          <p14:tracePt t="33000" x="1619250" y="3533775"/>
          <p14:tracePt t="33008" x="1682750" y="3533775"/>
          <p14:tracePt t="33016" x="1735138" y="3533775"/>
          <p14:tracePt t="33025" x="1798638" y="3533775"/>
          <p14:tracePt t="33032" x="1860550" y="3533775"/>
          <p14:tracePt t="33041" x="1931988" y="3533775"/>
          <p14:tracePt t="33047" x="2003425" y="3533775"/>
          <p14:tracePt t="33056" x="2066925" y="3533775"/>
          <p14:tracePt t="33065" x="2182813" y="3533775"/>
          <p14:tracePt t="33073" x="2273300" y="3533775"/>
          <p14:tracePt t="33079" x="2362200" y="3533775"/>
          <p14:tracePt t="33090" x="2416175" y="3533775"/>
          <p14:tracePt t="33096" x="2505075" y="3533775"/>
          <p14:tracePt t="33107" x="2657475" y="3533775"/>
          <p14:tracePt t="33112" x="2701925" y="3533775"/>
          <p14:tracePt t="33123" x="2790825" y="3533775"/>
          <p14:tracePt t="33129" x="2871788" y="3533775"/>
          <p14:tracePt t="33133" x="2943225" y="3533775"/>
          <p14:tracePt t="33143" x="3006725" y="3533775"/>
          <p14:tracePt t="33150" x="3051175" y="3533775"/>
          <p14:tracePt t="33159" x="3095625" y="3533775"/>
          <p14:tracePt t="33167" x="3140075" y="3533775"/>
          <p14:tracePt t="33175" x="3176588" y="3533775"/>
          <p14:tracePt t="33183" x="3221038" y="3533775"/>
          <p14:tracePt t="33192" x="3265488" y="3533775"/>
          <p14:tracePt t="33201" x="3302000" y="3533775"/>
          <p14:tracePt t="33208" x="3346450" y="3533775"/>
          <p14:tracePt t="33214" x="3390900" y="3533775"/>
          <p14:tracePt t="33223" x="3435350" y="3533775"/>
          <p14:tracePt t="33231" x="3489325" y="3524250"/>
          <p14:tracePt t="33240" x="3533775" y="3524250"/>
          <p14:tracePt t="33247" x="3578225" y="3524250"/>
          <p14:tracePt t="33256" x="3605213" y="3524250"/>
          <p14:tracePt t="33263" x="3632200" y="3524250"/>
          <p14:tracePt t="33276" x="3659188" y="3524250"/>
          <p14:tracePt t="33278" x="3686175" y="3524250"/>
          <p14:tracePt t="33287" x="3695700" y="3524250"/>
          <p14:tracePt t="33295" x="3713163" y="3524250"/>
          <p14:tracePt t="33303" x="3722688" y="3524250"/>
          <p14:tracePt t="33316" x="3730625" y="3524250"/>
          <p14:tracePt t="33855" x="3740150" y="3524250"/>
          <p14:tracePt t="33878" x="3748088" y="3524250"/>
          <p14:tracePt t="33887" x="3757613" y="3524250"/>
          <p14:tracePt t="33894" x="3767138" y="3524250"/>
          <p14:tracePt t="33902" x="3775075" y="3514725"/>
          <p14:tracePt t="33910" x="3784600" y="3514725"/>
          <p14:tracePt t="33918" x="3794125" y="3514725"/>
          <p14:tracePt t="33926" x="3802063" y="3514725"/>
          <p14:tracePt t="33934" x="3821113" y="3506788"/>
          <p14:tracePt t="33942" x="3838575" y="3506788"/>
          <p14:tracePt t="33950" x="3846513" y="3497263"/>
          <p14:tracePt t="33959" x="3865563" y="3497263"/>
          <p14:tracePt t="33967" x="3892550" y="3497263"/>
          <p14:tracePt t="33975" x="3919538" y="3489325"/>
          <p14:tracePt t="33984" x="3937000" y="3489325"/>
          <p14:tracePt t="33991" x="3963988" y="3479800"/>
          <p14:tracePt t="34000" x="3990975" y="3479800"/>
          <p14:tracePt t="34008" x="4025900" y="3479800"/>
          <p14:tracePt t="34018" x="4052888" y="3479800"/>
          <p14:tracePt t="34025" x="4089400" y="3479800"/>
          <p14:tracePt t="34033" x="4116388" y="3470275"/>
          <p14:tracePt t="34042" x="4160838" y="3470275"/>
          <p14:tracePt t="34050" x="4187825" y="3470275"/>
          <p14:tracePt t="34058" x="4205288" y="3470275"/>
          <p14:tracePt t="34066" x="4240213" y="3470275"/>
          <p14:tracePt t="34070" x="4267200" y="3470275"/>
          <p14:tracePt t="34077" x="4294188" y="3470275"/>
          <p14:tracePt t="34085" x="4338638" y="3470275"/>
          <p14:tracePt t="34092" x="4365625" y="3470275"/>
          <p14:tracePt t="34101" x="4392613" y="3470275"/>
          <p14:tracePt t="34108" x="4411663" y="3470275"/>
          <p14:tracePt t="34116" x="4437063" y="3470275"/>
          <p14:tracePt t="34125" x="4464050" y="3470275"/>
          <p14:tracePt t="34132" x="4491038" y="3470275"/>
          <p14:tracePt t="34142" x="4510088" y="3470275"/>
          <p14:tracePt t="34151" x="4527550" y="3479800"/>
          <p14:tracePt t="34160" x="4545013" y="3479800"/>
          <p14:tracePt t="34167" x="4554538" y="3489325"/>
          <p14:tracePt t="34173" x="4562475" y="3489325"/>
          <p14:tracePt t="34182" x="4572000" y="3497263"/>
          <p14:tracePt t="34191" x="4581525" y="3497263"/>
          <p14:tracePt t="34206" x="4589463" y="3497263"/>
          <p14:tracePt t="34213" x="4589463" y="3506788"/>
          <p14:tracePt t="34227" x="4598988" y="3506788"/>
          <p14:tracePt t="34235" x="4598988" y="3514725"/>
          <p14:tracePt t="34251" x="4598988" y="3524250"/>
          <p14:tracePt t="34267" x="4598988" y="3533775"/>
          <p14:tracePt t="34282" x="4598988" y="3541713"/>
          <p14:tracePt t="34291" x="4598988" y="3551238"/>
          <p14:tracePt t="34300" x="4598988" y="3560763"/>
          <p14:tracePt t="34307" x="4598988" y="3568700"/>
          <p14:tracePt t="34315" x="4598988" y="3578225"/>
          <p14:tracePt t="34324" x="4598988" y="3587750"/>
          <p14:tracePt t="34339" x="4598988" y="3595688"/>
          <p14:tracePt t="34347" x="4598988" y="3605213"/>
          <p14:tracePt t="34354" x="4598988" y="3613150"/>
          <p14:tracePt t="34363" x="4589463" y="3622675"/>
          <p14:tracePt t="34372" x="4589463" y="3632200"/>
          <p14:tracePt t="34379" x="4589463" y="3640138"/>
          <p14:tracePt t="34387" x="4581525" y="3649663"/>
          <p14:tracePt t="34395" x="4581525" y="3659188"/>
          <p14:tracePt t="34402" x="4572000" y="3667125"/>
          <p14:tracePt t="34410" x="4572000" y="3676650"/>
          <p14:tracePt t="34418" x="4562475" y="3676650"/>
          <p14:tracePt t="34426" x="4562475" y="3686175"/>
          <p14:tracePt t="34434" x="4562475" y="3694113"/>
          <p14:tracePt t="34441" x="4554538" y="3694113"/>
          <p14:tracePt t="34457" x="4545013" y="3703638"/>
          <p14:tracePt t="34482" x="4535488" y="3711575"/>
          <p14:tracePt t="34492" x="4527550" y="3711575"/>
          <p14:tracePt t="34500" x="4510088" y="3711575"/>
          <p14:tracePt t="34508" x="4491038" y="3721100"/>
          <p14:tracePt t="34515" x="4483100" y="3721100"/>
          <p14:tracePt t="34524" x="4464050" y="3721100"/>
          <p14:tracePt t="34531" x="4446588" y="3721100"/>
          <p14:tracePt t="34540" x="4429125" y="3721100"/>
          <p14:tracePt t="34547" x="4411663" y="3721100"/>
          <p14:tracePt t="34556" x="4392613" y="3721100"/>
          <p14:tracePt t="34564" x="4375150" y="3721100"/>
          <p14:tracePt t="34574" x="4357688" y="3711575"/>
          <p14:tracePt t="34583" x="4348163" y="3711575"/>
          <p14:tracePt t="34585" x="4338638" y="3703638"/>
          <p14:tracePt t="34592" x="4321175" y="3703638"/>
          <p14:tracePt t="34601" x="4313238" y="3694113"/>
          <p14:tracePt t="34608" x="4303713" y="3694113"/>
          <p14:tracePt t="34616" x="4303713" y="3686175"/>
          <p14:tracePt t="34625" x="4294188" y="3686175"/>
          <p14:tracePt t="34633" x="4286250" y="3676650"/>
          <p14:tracePt t="34642" x="4286250" y="3667125"/>
          <p14:tracePt t="34658" x="4276725" y="3659188"/>
          <p14:tracePt t="34666" x="4276725" y="3649663"/>
          <p14:tracePt t="34675" x="4276725" y="3640138"/>
          <p14:tracePt t="34681" x="4267200" y="3632200"/>
          <p14:tracePt t="34690" x="4267200" y="3605213"/>
          <p14:tracePt t="34699" x="4267200" y="3587750"/>
          <p14:tracePt t="34707" x="4267200" y="3568700"/>
          <p14:tracePt t="34713" x="4267200" y="3551238"/>
          <p14:tracePt t="34723" x="4286250" y="3524250"/>
          <p14:tracePt t="34731" x="4303713" y="3506788"/>
          <p14:tracePt t="34740" x="4313238" y="3479800"/>
          <p14:tracePt t="34751" x="4321175" y="3470275"/>
          <p14:tracePt t="34752" x="4338638" y="3452813"/>
          <p14:tracePt t="34762" x="4375150" y="3425825"/>
          <p14:tracePt t="34770" x="4402138" y="3408363"/>
          <p14:tracePt t="34777" x="4419600" y="3398838"/>
          <p14:tracePt t="34785" x="4446588" y="3390900"/>
          <p14:tracePt t="34793" x="4483100" y="3381375"/>
          <p14:tracePt t="34801" x="4518025" y="3371850"/>
          <p14:tracePt t="34809" x="4562475" y="3363913"/>
          <p14:tracePt t="34819" x="4608513" y="3363913"/>
          <p14:tracePt t="34828" x="4652963" y="3354388"/>
          <p14:tracePt t="34837" x="4697413" y="3354388"/>
          <p14:tracePt t="34845" x="4751388" y="3344863"/>
          <p14:tracePt t="34854" x="4805363" y="3344863"/>
          <p14:tracePt t="34856" x="4857750" y="3336925"/>
          <p14:tracePt t="34864" x="4929188" y="3336925"/>
          <p14:tracePt t="34871" x="4992688" y="3327400"/>
          <p14:tracePt t="34879" x="5054600" y="3327400"/>
          <p14:tracePt t="34886" x="5108575" y="3319463"/>
          <p14:tracePt t="34895" x="5172075" y="3309938"/>
          <p14:tracePt t="34905" x="5233988" y="3309938"/>
          <p14:tracePt t="34912" x="5297488" y="3309938"/>
          <p14:tracePt t="34920" x="5349875" y="3309938"/>
          <p14:tracePt t="34925" x="5395913" y="3309938"/>
          <p14:tracePt t="34935" x="5440363" y="3309938"/>
          <p14:tracePt t="34942" x="5475288" y="3319463"/>
          <p14:tracePt t="34951" x="5511800" y="3327400"/>
          <p14:tracePt t="34959" x="5529263" y="3336925"/>
          <p14:tracePt t="34968" x="5573713" y="3363913"/>
          <p14:tracePt t="34975" x="5592763" y="3381375"/>
          <p14:tracePt t="34985" x="5610225" y="3390900"/>
          <p14:tracePt t="34993" x="5627688" y="3398838"/>
          <p14:tracePt t="35003" x="5645150" y="3416300"/>
          <p14:tracePt t="35006" x="5654675" y="3435350"/>
          <p14:tracePt t="35016" x="5672138" y="3470275"/>
          <p14:tracePt t="35025" x="5672138" y="3479800"/>
          <p14:tracePt t="35033" x="5681663" y="3497263"/>
          <p14:tracePt t="35036" x="5681663" y="3514725"/>
          <p14:tracePt t="35045" x="5691188" y="3541713"/>
          <p14:tracePt t="35053" x="5691188" y="3551238"/>
          <p14:tracePt t="35062" x="5699125" y="3578225"/>
          <p14:tracePt t="35071" x="5699125" y="3595688"/>
          <p14:tracePt t="35078" x="5699125" y="3605213"/>
          <p14:tracePt t="35085" x="5699125" y="3622675"/>
          <p14:tracePt t="35093" x="5699125" y="3640138"/>
          <p14:tracePt t="35101" x="5699125" y="3659188"/>
          <p14:tracePt t="35109" x="5699125" y="3667125"/>
          <p14:tracePt t="35117" x="5699125" y="3686175"/>
          <p14:tracePt t="35125" x="5691188" y="3703638"/>
          <p14:tracePt t="35134" x="5691188" y="3711575"/>
          <p14:tracePt t="35143" x="5681663" y="3721100"/>
          <p14:tracePt t="35151" x="5672138" y="3730625"/>
          <p14:tracePt t="35159" x="5672138" y="3738563"/>
          <p14:tracePt t="35168" x="5654675" y="3748088"/>
          <p14:tracePt t="35171" x="5645150" y="3757613"/>
          <p14:tracePt t="35181" x="5637213" y="3765550"/>
          <p14:tracePt t="35191" x="5618163" y="3784600"/>
          <p14:tracePt t="35198" x="5600700" y="3784600"/>
          <p14:tracePt t="35206" x="5583238" y="3792538"/>
          <p14:tracePt t="35215" x="5556250" y="3802063"/>
          <p14:tracePt t="35223" x="5546725" y="3802063"/>
          <p14:tracePt t="35232" x="5511800" y="3810000"/>
          <p14:tracePt t="35235" x="5494338" y="3819525"/>
          <p14:tracePt t="35243" x="5475288" y="3819525"/>
          <p14:tracePt t="35251" x="5440363" y="3829050"/>
          <p14:tracePt t="35259" x="5421313" y="3829050"/>
          <p14:tracePt t="35267" x="5395913" y="3836988"/>
          <p14:tracePt t="35275" x="5376863" y="3836988"/>
          <p14:tracePt t="35283" x="5359400" y="3836988"/>
          <p14:tracePt t="35294" x="5332413" y="3836988"/>
          <p14:tracePt t="35302" x="5314950" y="3846513"/>
          <p14:tracePt t="35310" x="5287963" y="3846513"/>
          <p14:tracePt t="35319" x="5251450" y="3846513"/>
          <p14:tracePt t="35323" x="5224463" y="3846513"/>
          <p14:tracePt t="35331" x="5199063" y="3846513"/>
          <p14:tracePt t="35339" x="5172075" y="3846513"/>
          <p14:tracePt t="35346" x="5145088" y="3836988"/>
          <p14:tracePt t="35356" x="5118100" y="3829050"/>
          <p14:tracePt t="35364" x="5081588" y="3819525"/>
          <p14:tracePt t="35374" x="5064125" y="3810000"/>
          <p14:tracePt t="35382" x="5037138" y="3802063"/>
          <p14:tracePt t="35392" x="5019675" y="3792538"/>
          <p14:tracePt t="35394" x="4992688" y="3784600"/>
          <p14:tracePt t="35404" x="4975225" y="3775075"/>
          <p14:tracePt t="35412" x="4956175" y="3765550"/>
          <p14:tracePt t="35422" x="4938713" y="3757613"/>
          <p14:tracePt t="35425" x="4921250" y="3738563"/>
          <p14:tracePt t="35435" x="4903788" y="3738563"/>
          <p14:tracePt t="35442" x="4884738" y="3721100"/>
          <p14:tracePt t="35450" x="4867275" y="3711575"/>
          <p14:tracePt t="35460" x="4849813" y="3703638"/>
          <p14:tracePt t="35467" x="4830763" y="3694113"/>
          <p14:tracePt t="35475" x="4813300" y="3676650"/>
          <p14:tracePt t="35484" x="4795838" y="3667125"/>
          <p14:tracePt t="35491" x="4786313" y="3659188"/>
          <p14:tracePt t="35501" x="4768850" y="3640138"/>
          <p14:tracePt t="35509" x="4759325" y="3632200"/>
          <p14:tracePt t="35524" x="4751388" y="3622675"/>
          <p14:tracePt t="35535" x="4751388" y="3613150"/>
          <p14:tracePt t="35537" x="4741863" y="3613150"/>
          <p14:tracePt t="35545" x="4741863" y="3605213"/>
          <p14:tracePt t="35559" x="4741863" y="3595688"/>
          <p14:tracePt t="35567" x="4741863" y="3587750"/>
          <p14:tracePt t="35575" x="4741863" y="3578225"/>
          <p14:tracePt t="35583" x="4741863" y="3560763"/>
          <p14:tracePt t="35591" x="4741863" y="3541713"/>
          <p14:tracePt t="35599" x="4741863" y="3524250"/>
          <p14:tracePt t="35607" x="4741863" y="3506788"/>
          <p14:tracePt t="35615" x="4751388" y="3479800"/>
          <p14:tracePt t="35624" x="4768850" y="3452813"/>
          <p14:tracePt t="35634" x="4795838" y="3435350"/>
          <p14:tracePt t="35641" x="4822825" y="3398838"/>
          <p14:tracePt t="35650" x="4857750" y="3371850"/>
          <p14:tracePt t="35657" x="4903788" y="3344863"/>
          <p14:tracePt t="35668" x="4938713" y="3327400"/>
          <p14:tracePt t="35675" x="4983163" y="3309938"/>
          <p14:tracePt t="35679" x="5037138" y="3282950"/>
          <p14:tracePt t="35690" x="5091113" y="3273425"/>
          <p14:tracePt t="35698" x="5145088" y="3265488"/>
          <p14:tracePt t="35708" x="5199063" y="3265488"/>
          <p14:tracePt t="35710" x="5251450" y="3255963"/>
          <p14:tracePt t="35718" x="5305425" y="3255963"/>
          <p14:tracePt t="35726" x="5359400" y="3255963"/>
          <p14:tracePt t="35734" x="5413375" y="3255963"/>
          <p14:tracePt t="35742" x="5467350" y="3255963"/>
          <p14:tracePt t="35750" x="5519738" y="3255963"/>
          <p14:tracePt t="35758" x="5573713" y="3273425"/>
          <p14:tracePt t="35767" x="5618163" y="3282950"/>
          <p14:tracePt t="35774" x="5654675" y="3292475"/>
          <p14:tracePt t="35784" x="5672138" y="3300413"/>
          <p14:tracePt t="35791" x="5735638" y="3319463"/>
          <p14:tracePt t="35801" x="5770563" y="3336925"/>
          <p14:tracePt t="35807" x="5807075" y="3354388"/>
          <p14:tracePt t="35817" x="5834063" y="3363913"/>
          <p14:tracePt t="35833" x="5861050" y="3381375"/>
          <p14:tracePt t="35835" x="5878513" y="3390900"/>
          <p14:tracePt t="35837" x="5895975" y="3408363"/>
          <p14:tracePt t="35849" x="5922963" y="3425825"/>
          <p14:tracePt t="35858" x="5940425" y="3443288"/>
          <p14:tracePt t="35866" x="5959475" y="3462338"/>
          <p14:tracePt t="35873" x="5976938" y="3479800"/>
          <p14:tracePt t="35884" x="5984875" y="3497263"/>
          <p14:tracePt t="35885" x="5984875" y="3506788"/>
          <p14:tracePt t="35894" x="5994400" y="3514725"/>
          <p14:tracePt t="35903" x="5994400" y="3533775"/>
          <p14:tracePt t="35909" x="6003925" y="3551238"/>
          <p14:tracePt t="35918" x="6003925" y="3560763"/>
          <p14:tracePt t="35925" x="6003925" y="3568700"/>
          <p14:tracePt t="35934" x="6003925" y="3578225"/>
          <p14:tracePt t="35942" x="6003925" y="3595688"/>
          <p14:tracePt t="35957" x="6003925" y="3613150"/>
          <p14:tracePt t="35965" x="6003925" y="3622675"/>
          <p14:tracePt t="35974" x="6003925" y="3640138"/>
          <p14:tracePt t="35980" x="6003925" y="3649663"/>
          <p14:tracePt t="35989" x="6003925" y="3659188"/>
          <p14:tracePt t="35997" x="6003925" y="3667125"/>
          <p14:tracePt t="36006" x="5994400" y="3686175"/>
          <p14:tracePt t="36017" x="5994400" y="3694113"/>
          <p14:tracePt t="36024" x="5984875" y="3703638"/>
          <p14:tracePt t="36033" x="5984875" y="3721100"/>
          <p14:tracePt t="36040" x="5976938" y="3730625"/>
          <p14:tracePt t="36050" x="5967413" y="3738563"/>
          <p14:tracePt t="36052" x="5967413" y="3757613"/>
          <p14:tracePt t="36061" x="5959475" y="3775075"/>
          <p14:tracePt t="36069" x="5959475" y="3784600"/>
          <p14:tracePt t="36074" x="5949950" y="3792538"/>
          <p14:tracePt t="36084" x="5940425" y="3810000"/>
          <p14:tracePt t="36093" x="5940425" y="3819525"/>
          <p14:tracePt t="36101" x="5932488" y="3829050"/>
          <p14:tracePt t="36108" x="5932488" y="3836988"/>
          <p14:tracePt t="36116" x="5922963" y="3836988"/>
          <p14:tracePt t="36125" x="5913438" y="3846513"/>
          <p14:tracePt t="36142" x="5905500" y="3856038"/>
          <p14:tracePt t="36150" x="5895975" y="3856038"/>
          <p14:tracePt t="36158" x="5886450" y="3856038"/>
          <p14:tracePt t="36166" x="5886450" y="3863975"/>
          <p14:tracePt t="36174" x="5878513" y="3863975"/>
          <p14:tracePt t="36182" x="5861050" y="3863975"/>
          <p14:tracePt t="36190" x="5851525" y="3863975"/>
          <p14:tracePt t="36198" x="5842000" y="3873500"/>
          <p14:tracePt t="36202" x="5834063" y="3873500"/>
          <p14:tracePt t="36211" x="5824538" y="3873500"/>
          <p14:tracePt t="36218" x="5815013" y="3873500"/>
          <p14:tracePt t="36226" x="5797550" y="3873500"/>
          <p14:tracePt t="36234" x="5788025" y="3873500"/>
          <p14:tracePt t="36242" x="5780088" y="3881438"/>
          <p14:tracePt t="36250" x="5762625" y="3881438"/>
          <p14:tracePt t="36258" x="5743575" y="3881438"/>
          <p14:tracePt t="36266" x="5716588" y="3881438"/>
          <p14:tracePt t="36275" x="5699125" y="3881438"/>
          <p14:tracePt t="36282" x="5672138" y="3881438"/>
          <p14:tracePt t="36291" x="5664200" y="3881438"/>
          <p14:tracePt t="36301" x="5637213" y="3881438"/>
          <p14:tracePt t="36307" x="5610225" y="3881438"/>
          <p14:tracePt t="36316" x="5583238" y="3881438"/>
          <p14:tracePt t="36324" x="5565775" y="3881438"/>
          <p14:tracePt t="36331" x="5546725" y="3881438"/>
          <p14:tracePt t="36339" x="5519738" y="3881438"/>
          <p14:tracePt t="36346" x="5494338" y="3881438"/>
          <p14:tracePt t="36356" x="5475288" y="3881438"/>
          <p14:tracePt t="36364" x="5457825" y="3881438"/>
          <p14:tracePt t="36373" x="5430838" y="3881438"/>
          <p14:tracePt t="36380" x="5413375" y="3881438"/>
          <p14:tracePt t="36391" x="5395913" y="3881438"/>
          <p14:tracePt t="36393" x="5349875" y="3873500"/>
          <p14:tracePt t="36402" x="5341938" y="3873500"/>
          <p14:tracePt t="36408" x="5314950" y="3873500"/>
          <p14:tracePt t="36416" x="5297488" y="3873500"/>
          <p14:tracePt t="36425" x="5270500" y="3863975"/>
          <p14:tracePt t="36434" x="5243513" y="3863975"/>
          <p14:tracePt t="36442" x="5224463" y="3856038"/>
          <p14:tracePt t="36450" x="5207000" y="3856038"/>
          <p14:tracePt t="36459" x="5189538" y="3856038"/>
          <p14:tracePt t="36467" x="5172075" y="3846513"/>
          <p14:tracePt t="36475" x="5153025" y="3846513"/>
          <p14:tracePt t="36483" x="5145088" y="3836988"/>
          <p14:tracePt t="36491" x="5135563" y="3829050"/>
          <p14:tracePt t="36501" x="5118100" y="3829050"/>
          <p14:tracePt t="36504" x="5108575" y="3819525"/>
          <p14:tracePt t="36512" x="5081588" y="3802063"/>
          <p14:tracePt t="36521" x="5073650" y="3784600"/>
          <p14:tracePt t="36528" x="5064125" y="3775075"/>
          <p14:tracePt t="36538" x="5046663" y="3757613"/>
          <p14:tracePt t="36546" x="5037138" y="3738563"/>
          <p14:tracePt t="36556" x="5019675" y="3721100"/>
          <p14:tracePt t="36564" x="5010150" y="3711575"/>
          <p14:tracePt t="36566" x="5002213" y="3694113"/>
          <p14:tracePt t="36576" x="4992688" y="3686175"/>
          <p14:tracePt t="36586" x="4992688" y="3667125"/>
          <p14:tracePt t="36593" x="4983163" y="3659188"/>
          <p14:tracePt t="36608" x="4975225" y="3649663"/>
          <p14:tracePt t="36617" x="4975225" y="3640138"/>
          <p14:tracePt t="36625" x="4975225" y="3632200"/>
          <p14:tracePt t="36639" x="4965700" y="3622675"/>
          <p14:tracePt t="36648" x="4965700" y="3613150"/>
          <p14:tracePt t="36657" x="4965700" y="3605213"/>
          <p14:tracePt t="36662" x="4965700" y="3587750"/>
          <p14:tracePt t="36673" x="4965700" y="3578225"/>
          <p14:tracePt t="36680" x="4965700" y="3560763"/>
          <p14:tracePt t="36690" x="4965700" y="3541713"/>
          <p14:tracePt t="36697" x="4975225" y="3514725"/>
          <p14:tracePt t="36701" x="4983163" y="3497263"/>
          <p14:tracePt t="36710" x="5002213" y="3470275"/>
          <p14:tracePt t="36719" x="5019675" y="3443288"/>
          <p14:tracePt t="36727" x="5037138" y="3425825"/>
          <p14:tracePt t="36736" x="5054600" y="3398838"/>
          <p14:tracePt t="36744" x="5081588" y="3381375"/>
          <p14:tracePt t="36754" x="5108575" y="3363913"/>
          <p14:tracePt t="36762" x="5135563" y="3344863"/>
          <p14:tracePt t="36765" x="5162550" y="3336925"/>
          <p14:tracePt t="36775" x="5189538" y="3327400"/>
          <p14:tracePt t="36784" x="5207000" y="3327400"/>
          <p14:tracePt t="36792" x="5251450" y="3319463"/>
          <p14:tracePt t="36800" x="5270500" y="3319463"/>
          <p14:tracePt t="36807" x="5297488" y="3319463"/>
          <p14:tracePt t="36814" x="5314950" y="3319463"/>
          <p14:tracePt t="36823" x="5332413" y="3319463"/>
          <p14:tracePt t="36833" x="5349875" y="3319463"/>
          <p14:tracePt t="36840" x="5368925" y="3319463"/>
          <p14:tracePt t="36847" x="5376863" y="3319463"/>
          <p14:tracePt t="36856" x="5386388" y="3327400"/>
          <p14:tracePt t="36864" x="5395913" y="3327400"/>
          <p14:tracePt t="36873" x="5403850" y="3327400"/>
          <p14:tracePt t="36880" x="5403850" y="3336925"/>
          <p14:tracePt t="36900" x="5413375" y="3336925"/>
          <p14:tracePt t="36971" x="5413375" y="3344863"/>
          <p14:tracePt t="38065" x="5395913" y="3344863"/>
          <p14:tracePt t="38075" x="5368925" y="3354388"/>
          <p14:tracePt t="38081" x="5359400" y="3363913"/>
          <p14:tracePt t="38090" x="5332413" y="3363913"/>
          <p14:tracePt t="38097" x="5305425" y="3371850"/>
          <p14:tracePt t="38107" x="5270500" y="3390900"/>
          <p14:tracePt t="38113" x="5233988" y="3390900"/>
          <p14:tracePt t="38122" x="5199063" y="3398838"/>
          <p14:tracePt t="38130" x="5162550" y="3408363"/>
          <p14:tracePt t="38139" x="5108575" y="3416300"/>
          <p14:tracePt t="38150" x="5019675" y="3435350"/>
          <p14:tracePt t="38152" x="4983163" y="3443288"/>
          <p14:tracePt t="38162" x="4911725" y="3452813"/>
          <p14:tracePt t="38171" x="4830763" y="3462338"/>
          <p14:tracePt t="38179" x="4706938" y="3479800"/>
          <p14:tracePt t="38187" x="4616450" y="3489325"/>
          <p14:tracePt t="38198" x="4572000" y="3489325"/>
          <p14:tracePt t="38207" x="4483100" y="3497263"/>
          <p14:tracePt t="38208" x="4411663" y="3506788"/>
          <p14:tracePt t="38217" x="4267200" y="3514725"/>
          <p14:tracePt t="38224" x="4168775" y="3524250"/>
          <p14:tracePt t="38233" x="4079875" y="3524250"/>
          <p14:tracePt t="38242" x="4025900" y="3533775"/>
          <p14:tracePt t="38250" x="3954463" y="3541713"/>
          <p14:tracePt t="38258" x="3865563" y="3541713"/>
          <p14:tracePt t="38265" x="3722688" y="3551238"/>
          <p14:tracePt t="38274" x="3641725" y="3560763"/>
          <p14:tracePt t="38283" x="3587750" y="3568700"/>
          <p14:tracePt t="38290" x="3444875" y="3595688"/>
          <p14:tracePt t="38299" x="3355975" y="3613150"/>
          <p14:tracePt t="38310" x="3248025" y="3632200"/>
          <p14:tracePt t="38313" x="3149600" y="3649663"/>
          <p14:tracePt t="38322" x="3095625" y="3659188"/>
          <p14:tracePt t="38329" x="3006725" y="3676650"/>
          <p14:tracePt t="38339" x="2916238" y="3694113"/>
          <p14:tracePt t="38348" x="2827338" y="3711575"/>
          <p14:tracePt t="38358" x="2746375" y="3721100"/>
          <p14:tracePt t="38360" x="2674938" y="3738563"/>
          <p14:tracePt t="38369" x="2603500" y="3757613"/>
          <p14:tracePt t="38377" x="2541588" y="3775075"/>
          <p14:tracePt t="38386" x="2487613" y="3792538"/>
          <p14:tracePt t="38395" x="2443163" y="3810000"/>
          <p14:tracePt t="38404" x="2389188" y="3829050"/>
          <p14:tracePt t="38413" x="2344738" y="3846513"/>
          <p14:tracePt t="38422" x="2281238" y="3873500"/>
          <p14:tracePt t="38432" x="2236788" y="3890963"/>
          <p14:tracePt t="38434" x="2192338" y="3917950"/>
          <p14:tracePt t="38442" x="2138363" y="3944938"/>
          <p14:tracePt t="38453" x="2093913" y="3971925"/>
          <p14:tracePt t="38456" x="2039938" y="3998913"/>
          <p14:tracePt t="38466" x="1995488" y="4025900"/>
          <p14:tracePt t="38473" x="1951038" y="4052888"/>
          <p14:tracePt t="38483" x="1905000" y="4078288"/>
          <p14:tracePt t="38485" x="1870075" y="4097338"/>
          <p14:tracePt t="38495" x="1843088" y="4105275"/>
          <p14:tracePt t="38504" x="1806575" y="4132263"/>
          <p14:tracePt t="38512" x="1781175" y="4151313"/>
          <p14:tracePt t="38521" x="1762125" y="4159250"/>
          <p14:tracePt t="38530" x="1735138" y="4176713"/>
          <p14:tracePt t="38540" x="1717675" y="4195763"/>
          <p14:tracePt t="38542" x="1708150" y="4203700"/>
          <p14:tracePt t="38552" x="1690688" y="4213225"/>
          <p14:tracePt t="38560" x="1682750" y="4222750"/>
          <p14:tracePt t="38570" x="1673225" y="4230688"/>
          <p14:tracePt t="38578" x="1663700" y="4240213"/>
          <p14:tracePt t="38588" x="1663700" y="4249738"/>
          <p14:tracePt t="38597" x="1663700" y="4257675"/>
          <p14:tracePt t="38606" x="1655763" y="4257675"/>
          <p14:tracePt t="38613" x="1655763" y="4267200"/>
          <p14:tracePt t="38621" x="1655763" y="4275138"/>
          <p14:tracePt t="38641" x="1655763" y="4284663"/>
          <p14:tracePt t="38649" x="1655763" y="4294188"/>
          <p14:tracePt t="38657" x="1663700" y="4294188"/>
          <p14:tracePt t="38664" x="1673225" y="4302125"/>
          <p14:tracePt t="38667" x="1682750" y="4311650"/>
          <p14:tracePt t="38676" x="1690688" y="4321175"/>
          <p14:tracePt t="38685" x="1700213" y="4329113"/>
          <p14:tracePt t="38694" x="1727200" y="4338638"/>
          <p14:tracePt t="38702" x="1754188" y="4348163"/>
          <p14:tracePt t="38711" x="1781175" y="4356100"/>
          <p14:tracePt t="38720" x="1806575" y="4365625"/>
          <p14:tracePt t="38728" x="1833563" y="4365625"/>
          <p14:tracePt t="38736" x="1879600" y="4373563"/>
          <p14:tracePt t="38743" x="1914525" y="4373563"/>
          <p14:tracePt t="38751" x="1951038" y="4373563"/>
          <p14:tracePt t="38758" x="1995488" y="4373563"/>
          <p14:tracePt t="38766" x="2049463" y="4373563"/>
          <p14:tracePt t="38774" x="2093913" y="4373563"/>
          <p14:tracePt t="38781" x="2147888" y="4373563"/>
          <p14:tracePt t="38790" x="2200275" y="4373563"/>
          <p14:tracePt t="38797" x="2246313" y="4373563"/>
          <p14:tracePt t="38806" x="2290763" y="4373563"/>
          <p14:tracePt t="38813" x="2344738" y="4373563"/>
          <p14:tracePt t="38823" x="2389188" y="4373563"/>
          <p14:tracePt t="38830" x="2443163" y="4373563"/>
          <p14:tracePt t="38841" x="2495550" y="4373563"/>
          <p14:tracePt t="38849" x="2549525" y="4373563"/>
          <p14:tracePt t="38851" x="2603500" y="4373563"/>
          <p14:tracePt t="38859" x="2667000" y="4373563"/>
          <p14:tracePt t="38867" x="2728913" y="4373563"/>
          <p14:tracePt t="38875" x="2854325" y="4373563"/>
          <p14:tracePt t="38882" x="2935288" y="4365625"/>
          <p14:tracePt t="38892" x="2979738" y="4356100"/>
          <p14:tracePt t="38901" x="3051175" y="4338638"/>
          <p14:tracePt t="38908" x="3122613" y="4321175"/>
          <p14:tracePt t="38917" x="3194050" y="4284663"/>
          <p14:tracePt t="38924" x="3265488" y="4249738"/>
          <p14:tracePt t="38934" x="3328988" y="4203700"/>
          <p14:tracePt t="38942" x="3381375" y="4168775"/>
          <p14:tracePt t="38951" x="3427413" y="4124325"/>
          <p14:tracePt t="38956" x="3471863" y="4078288"/>
          <p14:tracePt t="38966" x="3506788" y="4043363"/>
          <p14:tracePt t="38973" x="3533775" y="3998913"/>
          <p14:tracePt t="38984" x="3543300" y="3989388"/>
          <p14:tracePt t="38985" x="3560763" y="3954463"/>
          <p14:tracePt t="38996" x="3570288" y="3935413"/>
          <p14:tracePt t="39005" x="3578225" y="3917950"/>
          <p14:tracePt t="39013" x="3578225" y="3900488"/>
          <p14:tracePt t="39022" x="3587750" y="3881438"/>
          <p14:tracePt t="39024" x="3587750" y="3873500"/>
          <p14:tracePt t="39036" x="3587750" y="3846513"/>
          <p14:tracePt t="39041" x="3570288" y="3829050"/>
          <p14:tracePt t="39051" x="3551238" y="3810000"/>
          <p14:tracePt t="39058" x="3525838" y="3784600"/>
          <p14:tracePt t="39068" x="3498850" y="3765550"/>
          <p14:tracePt t="39075" x="3452813" y="3757613"/>
          <p14:tracePt t="39085" x="3427413" y="3738563"/>
          <p14:tracePt t="39089" x="3390900" y="3721100"/>
          <p14:tracePt t="39100" x="3355975" y="3711575"/>
          <p14:tracePt t="39107" x="3319463" y="3703638"/>
          <p14:tracePt t="39117" x="3282950" y="3703638"/>
          <p14:tracePt t="39124" x="3248025" y="3694113"/>
          <p14:tracePt t="39135" x="3211513" y="3694113"/>
          <p14:tracePt t="39137" x="3176588" y="3686175"/>
          <p14:tracePt t="39146" x="3140075" y="3686175"/>
          <p14:tracePt t="39154" x="3105150" y="3686175"/>
          <p14:tracePt t="39161" x="3078163" y="3686175"/>
          <p14:tracePt t="39169" x="3060700" y="3686175"/>
          <p14:tracePt t="39176" x="3033713" y="3686175"/>
          <p14:tracePt t="39183" x="2987675" y="3686175"/>
          <p14:tracePt t="39192" x="2970213" y="3686175"/>
          <p14:tracePt t="39199" x="2943225" y="3686175"/>
          <p14:tracePt t="39208" x="2925763" y="3694113"/>
          <p14:tracePt t="39218" x="2908300" y="3703638"/>
          <p14:tracePt t="39225" x="2889250" y="3711575"/>
          <p14:tracePt t="39235" x="2881313" y="3721100"/>
          <p14:tracePt t="39243" x="2871788" y="3721100"/>
          <p14:tracePt t="39251" x="2863850" y="3730625"/>
          <p14:tracePt t="39265" x="2854325" y="3738563"/>
          <p14:tracePt t="40087" x="2863850" y="3738563"/>
          <p14:tracePt t="40095" x="2881313" y="3738563"/>
          <p14:tracePt t="40103" x="2889250" y="3738563"/>
          <p14:tracePt t="40110" x="2908300" y="3738563"/>
          <p14:tracePt t="40118" x="2925763" y="3738563"/>
          <p14:tracePt t="40127" x="2943225" y="3738563"/>
          <p14:tracePt t="40135" x="2962275" y="3738563"/>
          <p14:tracePt t="40142" x="2979738" y="3738563"/>
          <p14:tracePt t="40150" x="2997200" y="3738563"/>
          <p14:tracePt t="40159" x="3014663" y="3738563"/>
          <p14:tracePt t="40166" x="3033713" y="3738563"/>
          <p14:tracePt t="40174" x="3060700" y="3757613"/>
          <p14:tracePt t="40182" x="3068638" y="3757613"/>
          <p14:tracePt t="40191" x="3095625" y="3775075"/>
          <p14:tracePt t="40198" x="3113088" y="3784600"/>
          <p14:tracePt t="40207" x="3140075" y="3792538"/>
          <p14:tracePt t="40215" x="3167063" y="3802063"/>
          <p14:tracePt t="40224" x="3194050" y="3819525"/>
          <p14:tracePt t="40234" x="3230563" y="3829050"/>
          <p14:tracePt t="40255" x="3238500" y="3836988"/>
          <p14:tracePt t="40256" x="3292475" y="3863975"/>
          <p14:tracePt t="40274" x="3309938" y="3881438"/>
          <p14:tracePt t="40277" x="3328988" y="3890963"/>
          <p14:tracePt t="40279" x="3336925" y="3900488"/>
          <p14:tracePt t="40290" x="3346450" y="3908425"/>
          <p14:tracePt t="40300" x="3355975" y="3917950"/>
          <p14:tracePt t="40302" x="3363913" y="3917950"/>
          <p14:tracePt t="40311" x="3363913" y="3927475"/>
          <p14:tracePt t="40328" x="3373438" y="3927475"/>
          <p14:tracePt t="40335" x="3373438" y="3935413"/>
          <p14:tracePt t="41691" x="3381375" y="3935413"/>
          <p14:tracePt t="41696" x="3390900" y="3935413"/>
          <p14:tracePt t="41704" x="3400425" y="3935413"/>
          <p14:tracePt t="41712" x="3417888" y="3935413"/>
          <p14:tracePt t="41720" x="3435350" y="3935413"/>
          <p14:tracePt t="41732" x="3462338" y="3935413"/>
          <p14:tracePt t="41742" x="3489325" y="3944938"/>
          <p14:tracePt t="41758" x="3516313" y="3954463"/>
          <p14:tracePt t="41760" x="3543300" y="3962400"/>
          <p14:tracePt t="41761" x="3570288" y="3971925"/>
          <p14:tracePt t="41770" x="3597275" y="3979863"/>
          <p14:tracePt t="41778" x="3632200" y="3989388"/>
          <p14:tracePt t="41788" x="3659188" y="3998913"/>
          <p14:tracePt t="41796" x="3695700" y="3998913"/>
          <p14:tracePt t="41804" x="3730625" y="4006850"/>
          <p14:tracePt t="41812" x="3748088" y="4006850"/>
          <p14:tracePt t="41823" x="3794125" y="4016375"/>
          <p14:tracePt t="41833" x="3802063" y="4016375"/>
          <p14:tracePt t="41835" x="3829050" y="4016375"/>
          <p14:tracePt t="41849" x="3856038" y="4016375"/>
          <p14:tracePt t="41851" x="3873500" y="4016375"/>
          <p14:tracePt t="41860" x="3900488" y="4016375"/>
          <p14:tracePt t="41866" x="3919538" y="4025900"/>
          <p14:tracePt t="41874" x="3937000" y="4025900"/>
          <p14:tracePt t="41882" x="3954463" y="4025900"/>
          <p14:tracePt t="41890" x="3971925" y="4025900"/>
          <p14:tracePt t="41898" x="3990975" y="4025900"/>
          <p14:tracePt t="41906" x="3998913" y="4033838"/>
          <p14:tracePt t="41914" x="4017963" y="4033838"/>
          <p14:tracePt t="41923" x="4025900" y="4043363"/>
          <p14:tracePt t="41932" x="4035425" y="4043363"/>
          <p14:tracePt t="41940" x="4043363" y="4043363"/>
          <p14:tracePt t="41947" x="4052888" y="4052888"/>
          <p14:tracePt t="41964" x="4062413" y="4052888"/>
          <p14:tracePt t="41974" x="4062413" y="4060825"/>
          <p14:tracePt t="41978" x="4070350" y="4060825"/>
          <p14:tracePt t="42092" x="4079875" y="4070350"/>
          <p14:tracePt t="42101" x="4097338" y="4078288"/>
          <p14:tracePt t="42111" x="4106863" y="4097338"/>
          <p14:tracePt t="42118" x="4124325" y="4114800"/>
          <p14:tracePt t="42127" x="4141788" y="4132263"/>
          <p14:tracePt t="42135" x="4160838" y="4159250"/>
          <p14:tracePt t="42144" x="4187825" y="4176713"/>
          <p14:tracePt t="42154" x="4195763" y="4186238"/>
          <p14:tracePt t="42166" x="4214813" y="4203700"/>
          <p14:tracePt t="42168" x="4232275" y="4222750"/>
          <p14:tracePt t="42177" x="4240213" y="4240213"/>
          <p14:tracePt t="42188" x="4259263" y="4257675"/>
          <p14:tracePt t="42198" x="4267200" y="4267200"/>
          <p14:tracePt t="42200" x="4276725" y="4275138"/>
          <p14:tracePt t="42209" x="4294188" y="4284663"/>
          <p14:tracePt t="42219" x="4303713" y="4302125"/>
          <p14:tracePt t="42225" x="4313238" y="4311650"/>
          <p14:tracePt t="42228" x="4321175" y="4311650"/>
          <p14:tracePt t="42237" x="4321175" y="4321175"/>
          <p14:tracePt t="42243" x="4330700" y="4329113"/>
          <p14:tracePt t="42259" x="4338638" y="4338638"/>
          <p14:tracePt t="42268" x="4348163" y="4338638"/>
          <p14:tracePt t="42283" x="4348163" y="4348163"/>
          <p14:tracePt t="42299" x="4357688" y="4348163"/>
          <p14:tracePt t="42343" x="4357688" y="4356100"/>
          <p14:tracePt t="42370" x="4357688" y="4365625"/>
          <p14:tracePt t="42394" x="4357688" y="4373563"/>
          <p14:tracePt t="42410" x="4348163" y="4373563"/>
          <p14:tracePt t="42418" x="4330700" y="4383088"/>
          <p14:tracePt t="42427" x="4321175" y="4383088"/>
          <p14:tracePt t="42434" x="4294188" y="4392613"/>
          <p14:tracePt t="42443" x="4267200" y="4392613"/>
          <p14:tracePt t="42450" x="4240213" y="4392613"/>
          <p14:tracePt t="42462" x="4214813" y="4392613"/>
          <p14:tracePt t="42467" x="4195763" y="4392613"/>
          <p14:tracePt t="42478" x="4168775" y="4383088"/>
          <p14:tracePt t="42486" x="4141788" y="4373563"/>
          <p14:tracePt t="42499" x="4124325" y="4365625"/>
          <p14:tracePt t="42501" x="4106863" y="4356100"/>
          <p14:tracePt t="42511" x="4079875" y="4348163"/>
          <p14:tracePt t="42519" x="4062413" y="4338638"/>
          <p14:tracePt t="42529" x="4052888" y="4338638"/>
          <p14:tracePt t="42531" x="4035425" y="4321175"/>
          <p14:tracePt t="42540" x="4025900" y="4321175"/>
          <p14:tracePt t="42547" x="4017963" y="4311650"/>
          <p14:tracePt t="42558" x="4008438" y="4311650"/>
          <p14:tracePt t="42562" x="4008438" y="4302125"/>
          <p14:tracePt t="42569" x="3998913" y="4302125"/>
          <p14:tracePt t="42577" x="3998913" y="4294188"/>
          <p14:tracePt t="42609" x="3998913" y="4284663"/>
          <p14:tracePt t="42616" x="3998913" y="4275138"/>
          <p14:tracePt t="42632" x="3998913" y="4267200"/>
          <p14:tracePt t="42640" x="3998913" y="4257675"/>
          <p14:tracePt t="42648" x="3998913" y="4249738"/>
          <p14:tracePt t="42657" x="3998913" y="4240213"/>
          <p14:tracePt t="42665" x="4008438" y="4230688"/>
          <p14:tracePt t="42674" x="4017963" y="4213225"/>
          <p14:tracePt t="42680" x="4025900" y="4203700"/>
          <p14:tracePt t="42691" x="4043363" y="4195763"/>
          <p14:tracePt t="42699" x="4052888" y="4186238"/>
          <p14:tracePt t="42706" x="4070350" y="4176713"/>
          <p14:tracePt t="42716" x="4089400" y="4168775"/>
          <p14:tracePt t="42723" x="4106863" y="4159250"/>
          <p14:tracePt t="42732" x="4133850" y="4151313"/>
          <p14:tracePt t="42736" x="4141788" y="4151313"/>
          <p14:tracePt t="42743" x="4160838" y="4151313"/>
          <p14:tracePt t="42752" x="4187825" y="4151313"/>
          <p14:tracePt t="42761" x="4195763" y="4151313"/>
          <p14:tracePt t="42768" x="4222750" y="4151313"/>
          <p14:tracePt t="42775" x="4240213" y="4168775"/>
          <p14:tracePt t="42784" x="4249738" y="4176713"/>
          <p14:tracePt t="42792" x="4267200" y="4186238"/>
          <p14:tracePt t="42800" x="4276725" y="4195763"/>
          <p14:tracePt t="42808" x="4286250" y="4213225"/>
          <p14:tracePt t="42817" x="4294188" y="4222750"/>
          <p14:tracePt t="42825" x="4294188" y="4230688"/>
          <p14:tracePt t="42834" x="4303713" y="4240213"/>
          <p14:tracePt t="42840" x="4303713" y="4249738"/>
          <p14:tracePt t="42849" x="4303713" y="4257675"/>
          <p14:tracePt t="42857" x="4303713" y="4267200"/>
          <p14:tracePt t="42873" x="4303713" y="4275138"/>
          <p14:tracePt t="42894" x="4303713" y="4284663"/>
          <p14:tracePt t="42906" x="4294188" y="4284663"/>
          <p14:tracePt t="42912" x="4286250" y="4284663"/>
          <p14:tracePt t="42939" x="4276725" y="4284663"/>
          <p14:tracePt t="42998" x="4267200" y="4294188"/>
          <p14:tracePt t="43623" x="4294188" y="4294188"/>
          <p14:tracePt t="43632" x="4321175" y="4294188"/>
          <p14:tracePt t="43641" x="4365625" y="4294188"/>
          <p14:tracePt t="43647" x="4392613" y="4302125"/>
          <p14:tracePt t="43656" x="4429125" y="4302125"/>
          <p14:tracePt t="43663" x="4473575" y="4311650"/>
          <p14:tracePt t="43673" x="4510088" y="4311650"/>
          <p14:tracePt t="43680" x="4545013" y="4321175"/>
          <p14:tracePt t="43689" x="4581525" y="4321175"/>
          <p14:tracePt t="43697" x="4616450" y="4321175"/>
          <p14:tracePt t="43702" x="4625975" y="4321175"/>
          <p14:tracePt t="43711" x="4660900" y="4329113"/>
          <p14:tracePt t="43720" x="4687888" y="4329113"/>
          <p14:tracePt t="43729" x="4706938" y="4329113"/>
          <p14:tracePt t="43741" x="4732338" y="4338638"/>
          <p14:tracePt t="43743" x="4751388" y="4338638"/>
          <p14:tracePt t="43754" x="4759325" y="4338638"/>
          <p14:tracePt t="43761" x="4768850" y="4348163"/>
          <p14:tracePt t="43769" x="4778375" y="4348163"/>
          <p14:tracePt t="43775" x="4786313" y="4348163"/>
          <p14:tracePt t="43784" x="4786313" y="4356100"/>
          <p14:tracePt t="43806" x="4795838" y="4356100"/>
          <p14:tracePt t="44496" x="4813300" y="4356100"/>
          <p14:tracePt t="44504" x="4830763" y="4356100"/>
          <p14:tracePt t="44511" x="4857750" y="4356100"/>
          <p14:tracePt t="44520" x="4894263" y="4356100"/>
          <p14:tracePt t="44527" x="4938713" y="4356100"/>
          <p14:tracePt t="44535" x="4983163" y="4356100"/>
          <p14:tracePt t="44543" x="5037138" y="4356100"/>
          <p14:tracePt t="44551" x="5100638" y="4356100"/>
          <p14:tracePt t="44559" x="5172075" y="4356100"/>
          <p14:tracePt t="44567" x="5278438" y="4356100"/>
          <p14:tracePt t="44575" x="5322888" y="4356100"/>
          <p14:tracePt t="44584" x="5395913" y="4356100"/>
          <p14:tracePt t="44591" x="5448300" y="4356100"/>
          <p14:tracePt t="44599" x="5529263" y="4356100"/>
          <p14:tracePt t="44608" x="5600700" y="4356100"/>
          <p14:tracePt t="44615" x="5664200" y="4356100"/>
          <p14:tracePt t="44625" x="5743575" y="4348163"/>
          <p14:tracePt t="44633" x="5807075" y="4338638"/>
          <p14:tracePt t="44640" x="5878513" y="4338638"/>
          <p14:tracePt t="44647" x="5932488" y="4338638"/>
          <p14:tracePt t="44657" x="5984875" y="4338638"/>
          <p14:tracePt t="44662" x="6038850" y="4338638"/>
          <p14:tracePt t="44672" x="6092825" y="4338638"/>
          <p14:tracePt t="44679" x="6137275" y="4338638"/>
          <p14:tracePt t="44690" x="6181725" y="4338638"/>
          <p14:tracePt t="44695" x="6200775" y="4338638"/>
          <p14:tracePt t="44706" x="6235700" y="4338638"/>
          <p14:tracePt t="44712" x="6262688" y="4348163"/>
          <p14:tracePt t="44723" x="6289675" y="4356100"/>
          <p14:tracePt t="44731" x="6299200" y="4356100"/>
          <p14:tracePt t="44739" x="6316663" y="4365625"/>
          <p14:tracePt t="44749" x="6326188" y="4365625"/>
          <p14:tracePt t="44751" x="6334125" y="4365625"/>
          <p14:tracePt t="44758" x="6334125" y="4373563"/>
          <p14:tracePt t="44766" x="6343650" y="4373563"/>
          <p14:tracePt t="44813" x="6343650" y="4383088"/>
          <p14:tracePt t="44837" x="6334125" y="4383088"/>
          <p14:tracePt t="44845" x="6326188" y="4383088"/>
          <p14:tracePt t="44852" x="6316663" y="4392613"/>
          <p14:tracePt t="44861" x="6289675" y="4392613"/>
          <p14:tracePt t="44868" x="6272213" y="4400550"/>
          <p14:tracePt t="44876" x="6245225" y="4400550"/>
          <p14:tracePt t="44885" x="6227763" y="4400550"/>
          <p14:tracePt t="44892" x="6191250" y="4410075"/>
          <p14:tracePt t="44901" x="6156325" y="4410075"/>
          <p14:tracePt t="44908" x="6119813" y="4419600"/>
          <p14:tracePt t="44917" x="6083300" y="4419600"/>
          <p14:tracePt t="44926" x="6030913" y="4419600"/>
          <p14:tracePt t="44933" x="5940425" y="4419600"/>
          <p14:tracePt t="44941" x="5868988" y="4419600"/>
          <p14:tracePt t="44949" x="5797550" y="4419600"/>
          <p14:tracePt t="44958" x="5708650" y="4419600"/>
          <p14:tracePt t="44965" x="5600700" y="4419600"/>
          <p14:tracePt t="44974" x="5484813" y="4419600"/>
          <p14:tracePt t="44980" x="5368925" y="4410075"/>
          <p14:tracePt t="44991" x="5224463" y="4392613"/>
          <p14:tracePt t="44999" x="4965700" y="4365625"/>
          <p14:tracePt t="45007" x="4884738" y="4365625"/>
          <p14:tracePt t="45015" x="4732338" y="4348163"/>
          <p14:tracePt t="45023" x="4562475" y="4338638"/>
          <p14:tracePt t="45033" x="4419600" y="4329113"/>
          <p14:tracePt t="45036" x="4267200" y="4329113"/>
          <p14:tracePt t="45043" x="4124325" y="4329113"/>
          <p14:tracePt t="45052" x="4008438" y="4329113"/>
          <p14:tracePt t="45059" x="3883025" y="4329113"/>
          <p14:tracePt t="45068" x="3775075" y="4329113"/>
          <p14:tracePt t="45075" x="3730625" y="4329113"/>
          <p14:tracePt t="45083" x="3641725" y="4329113"/>
          <p14:tracePt t="45092" x="3551238" y="4329113"/>
          <p14:tracePt t="45100" x="3462338" y="4329113"/>
          <p14:tracePt t="45108" x="3328988" y="4329113"/>
          <p14:tracePt t="45115" x="3282950" y="4338638"/>
          <p14:tracePt t="45126" x="3203575" y="4338638"/>
          <p14:tracePt t="45132" x="3122613" y="4356100"/>
          <p14:tracePt t="45143" x="2979738" y="4365625"/>
          <p14:tracePt t="45151" x="2935288" y="4373563"/>
          <p14:tracePt t="45158" x="2863850" y="4373563"/>
          <p14:tracePt t="45167" x="2782888" y="4383088"/>
          <p14:tracePt t="45170" x="2701925" y="4392613"/>
          <p14:tracePt t="45179" x="2640013" y="4400550"/>
          <p14:tracePt t="45188" x="2568575" y="4400550"/>
          <p14:tracePt t="45196" x="2505075" y="4419600"/>
          <p14:tracePt t="45204" x="2443163" y="4419600"/>
          <p14:tracePt t="45211" x="2389188" y="4427538"/>
          <p14:tracePt t="45219" x="2344738" y="4437063"/>
          <p14:tracePt t="45227" x="2290763" y="4445000"/>
          <p14:tracePt t="45237" x="2246313" y="4454525"/>
          <p14:tracePt t="45246" x="2209800" y="4464050"/>
          <p14:tracePt t="45249" x="2174875" y="4471988"/>
          <p14:tracePt t="45259" x="2138363" y="4491038"/>
          <p14:tracePt t="45267" x="2101850" y="4498975"/>
          <p14:tracePt t="45275" x="2084388" y="4498975"/>
          <p14:tracePt t="45282" x="2057400" y="4518025"/>
          <p14:tracePt t="45292" x="2030413" y="4518025"/>
          <p14:tracePt t="45299" x="2012950" y="4535488"/>
          <p14:tracePt t="45307" x="1985963" y="4535488"/>
          <p14:tracePt t="45314" x="1968500" y="4543425"/>
          <p14:tracePt t="45324" x="1958975" y="4543425"/>
          <p14:tracePt t="45331" x="1951038" y="4552950"/>
          <p14:tracePt t="45342" x="1941513" y="4552950"/>
          <p14:tracePt t="45355" x="1931988" y="4562475"/>
          <p14:tracePt t="45701" x="1941513" y="4562475"/>
          <p14:tracePt t="45709" x="1951038" y="4562475"/>
          <p14:tracePt t="45717" x="1978025" y="4562475"/>
          <p14:tracePt t="45726" x="2012950" y="4552950"/>
          <p14:tracePt t="45734" x="2057400" y="4543425"/>
          <p14:tracePt t="45740" x="2101850" y="4543425"/>
          <p14:tracePt t="45748" x="2147888" y="4535488"/>
          <p14:tracePt t="45762" x="2192338" y="4535488"/>
          <p14:tracePt t="45770" x="2236788" y="4535488"/>
          <p14:tracePt t="45778" x="2281238" y="4535488"/>
          <p14:tracePt t="45787" x="2325688" y="4535488"/>
          <p14:tracePt t="45793" x="2362200" y="4535488"/>
          <p14:tracePt t="45800" x="2406650" y="4535488"/>
          <p14:tracePt t="45808" x="2451100" y="4535488"/>
          <p14:tracePt t="45816" x="2487613" y="4535488"/>
          <p14:tracePt t="45824" x="2522538" y="4535488"/>
          <p14:tracePt t="45832" x="2568575" y="4535488"/>
          <p14:tracePt t="45840" x="2613025" y="4535488"/>
          <p14:tracePt t="45849" x="2647950" y="4535488"/>
          <p14:tracePt t="45857" x="2684463" y="4535488"/>
          <p14:tracePt t="45870" x="2711450" y="4535488"/>
          <p14:tracePt t="45874" x="2738438" y="4535488"/>
          <p14:tracePt t="45876" x="2773363" y="4535488"/>
          <p14:tracePt t="45883" x="2800350" y="4543425"/>
          <p14:tracePt t="45891" x="2817813" y="4543425"/>
          <p14:tracePt t="45899" x="2844800" y="4543425"/>
          <p14:tracePt t="45908" x="2854325" y="4543425"/>
          <p14:tracePt t="45915" x="2881313" y="4543425"/>
          <p14:tracePt t="45925" x="2898775" y="4543425"/>
          <p14:tracePt t="45932" x="2925763" y="4543425"/>
          <p14:tracePt t="45941" x="2952750" y="4543425"/>
          <p14:tracePt t="45948" x="2970213" y="4543425"/>
          <p14:tracePt t="45958" x="3006725" y="4543425"/>
          <p14:tracePt t="45963" x="3033713" y="4543425"/>
          <p14:tracePt t="45973" x="3068638" y="4543425"/>
          <p14:tracePt t="45980" x="3086100" y="4543425"/>
          <p14:tracePt t="45989" x="3113088" y="4543425"/>
          <p14:tracePt t="45995" x="3140075" y="4543425"/>
          <p14:tracePt t="46006" x="3167063" y="4543425"/>
          <p14:tracePt t="46013" x="3184525" y="4543425"/>
          <p14:tracePt t="46023" x="3203575" y="4543425"/>
          <p14:tracePt t="46029" x="3230563" y="4543425"/>
          <p14:tracePt t="46039" x="3248025" y="4543425"/>
          <p14:tracePt t="46045" x="3257550" y="4543425"/>
          <p14:tracePt t="46050" x="3292475" y="4543425"/>
          <p14:tracePt t="46061" x="3309938" y="4543425"/>
          <p14:tracePt t="46068" x="3336925" y="4543425"/>
          <p14:tracePt t="46074" x="3363913" y="4543425"/>
          <p14:tracePt t="46084" x="3381375" y="4543425"/>
          <p14:tracePt t="46092" x="3408363" y="4543425"/>
          <p14:tracePt t="46098" x="3435350" y="4543425"/>
          <p14:tracePt t="46108" x="3452813" y="4543425"/>
          <p14:tracePt t="46115" x="3471863" y="4543425"/>
          <p14:tracePt t="46124" x="3489325" y="4543425"/>
          <p14:tracePt t="46131" x="3498850" y="4543425"/>
          <p14:tracePt t="46139" x="3506788" y="4543425"/>
          <p14:tracePt t="46148" x="3516313" y="4535488"/>
          <p14:tracePt t="46158" x="3525838" y="4535488"/>
          <p14:tracePt t="46166" x="3533775" y="4535488"/>
          <p14:tracePt t="46179" x="3543300" y="4535488"/>
          <p14:tracePt t="46190" x="3551238" y="4535488"/>
          <p14:tracePt t="46206" x="3560763" y="4535488"/>
          <p14:tracePt t="46226" x="3570288" y="4535488"/>
          <p14:tracePt t="46248" x="3578225" y="4535488"/>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0939347"/>
              </p:ext>
            </p:extLst>
          </p:nvPr>
        </p:nvGraphicFramePr>
        <p:xfrm>
          <a:off x="827583" y="1635646"/>
          <a:ext cx="7488834" cy="2225040"/>
        </p:xfrm>
        <a:graphic>
          <a:graphicData uri="http://schemas.openxmlformats.org/drawingml/2006/table">
            <a:tbl>
              <a:tblPr firstRow="1" bandRow="1">
                <a:tableStyleId>{D03447BB-5D67-496B-8E87-E561075AD55C}</a:tableStyleId>
              </a:tblPr>
              <a:tblGrid>
                <a:gridCol w="1248139">
                  <a:extLst>
                    <a:ext uri="{9D8B030D-6E8A-4147-A177-3AD203B41FA5}">
                      <a16:colId xmlns:a16="http://schemas.microsoft.com/office/drawing/2014/main" val="20000"/>
                    </a:ext>
                  </a:extLst>
                </a:gridCol>
                <a:gridCol w="1248139">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gridCol w="1248139">
                  <a:extLst>
                    <a:ext uri="{9D8B030D-6E8A-4147-A177-3AD203B41FA5}">
                      <a16:colId xmlns:a16="http://schemas.microsoft.com/office/drawing/2014/main" val="20003"/>
                    </a:ext>
                  </a:extLst>
                </a:gridCol>
                <a:gridCol w="1248139">
                  <a:extLst>
                    <a:ext uri="{9D8B030D-6E8A-4147-A177-3AD203B41FA5}">
                      <a16:colId xmlns:a16="http://schemas.microsoft.com/office/drawing/2014/main" val="20004"/>
                    </a:ext>
                  </a:extLst>
                </a:gridCol>
                <a:gridCol w="1248139">
                  <a:extLst>
                    <a:ext uri="{9D8B030D-6E8A-4147-A177-3AD203B41FA5}">
                      <a16:colId xmlns:a16="http://schemas.microsoft.com/office/drawing/2014/main" val="20005"/>
                    </a:ext>
                  </a:extLst>
                </a:gridCol>
              </a:tblGrid>
              <a:tr h="370840">
                <a:tc>
                  <a:txBody>
                    <a:bodyPr/>
                    <a:lstStyle/>
                    <a:p>
                      <a:r>
                        <a:rPr lang="en-US" sz="1300" dirty="0"/>
                        <a:t>Feature</a:t>
                      </a:r>
                    </a:p>
                  </a:txBody>
                  <a:tcPr anchor="ctr"/>
                </a:tc>
                <a:tc>
                  <a:txBody>
                    <a:bodyPr/>
                    <a:lstStyle/>
                    <a:p>
                      <a:r>
                        <a:rPr lang="en-US" sz="1300" dirty="0"/>
                        <a:t>Lamprey</a:t>
                      </a:r>
                    </a:p>
                  </a:txBody>
                  <a:tcPr anchor="ctr"/>
                </a:tc>
                <a:tc>
                  <a:txBody>
                    <a:bodyPr/>
                    <a:lstStyle/>
                    <a:p>
                      <a:r>
                        <a:rPr lang="en-US" sz="1300" dirty="0"/>
                        <a:t>Antelope</a:t>
                      </a:r>
                    </a:p>
                  </a:txBody>
                  <a:tcPr anchor="ctr"/>
                </a:tc>
                <a:tc>
                  <a:txBody>
                    <a:bodyPr/>
                    <a:lstStyle/>
                    <a:p>
                      <a:r>
                        <a:rPr lang="en-US" sz="1300" dirty="0"/>
                        <a:t>Bald eagle</a:t>
                      </a:r>
                    </a:p>
                  </a:txBody>
                  <a:tcPr anchor="ctr"/>
                </a:tc>
                <a:tc>
                  <a:txBody>
                    <a:bodyPr/>
                    <a:lstStyle/>
                    <a:p>
                      <a:r>
                        <a:rPr lang="en-US" sz="1300" dirty="0"/>
                        <a:t>Alligator</a:t>
                      </a:r>
                    </a:p>
                  </a:txBody>
                  <a:tcPr anchor="ctr"/>
                </a:tc>
                <a:tc>
                  <a:txBody>
                    <a:bodyPr/>
                    <a:lstStyle/>
                    <a:p>
                      <a:r>
                        <a:rPr lang="en-US" sz="1300" dirty="0"/>
                        <a:t>Sea bass</a:t>
                      </a:r>
                    </a:p>
                  </a:txBody>
                  <a:tcPr anchor="ctr"/>
                </a:tc>
                <a:extLst>
                  <a:ext uri="{0D108BD9-81ED-4DB2-BD59-A6C34878D82A}">
                    <a16:rowId xmlns:a16="http://schemas.microsoft.com/office/drawing/2014/main" val="10000"/>
                  </a:ext>
                </a:extLst>
              </a:tr>
              <a:tr h="370840">
                <a:tc>
                  <a:txBody>
                    <a:bodyPr/>
                    <a:lstStyle/>
                    <a:p>
                      <a:r>
                        <a:rPr lang="en-US" sz="1300" b="1" dirty="0"/>
                        <a:t>Lungs</a:t>
                      </a:r>
                    </a:p>
                  </a:txBody>
                  <a:tcPr anchor="ctr"/>
                </a:tc>
                <a:tc>
                  <a:txBody>
                    <a:bodyPr/>
                    <a:lstStyle/>
                    <a:p>
                      <a:endParaRPr lang="en-US" sz="1300" dirty="0"/>
                    </a:p>
                  </a:txBody>
                  <a:tcPr anchor="ctr"/>
                </a:tc>
                <a:tc>
                  <a:txBody>
                    <a:bodyPr/>
                    <a:lstStyle/>
                    <a:p>
                      <a:endParaRPr lang="mr-IN" sz="1300" dirty="0"/>
                    </a:p>
                  </a:txBody>
                  <a:tcPr anchor="ctr"/>
                </a:tc>
                <a:tc>
                  <a:txBody>
                    <a:bodyPr/>
                    <a:lstStyle/>
                    <a:p>
                      <a:endParaRPr lang="mr-IN" sz="1300" dirty="0"/>
                    </a:p>
                  </a:txBody>
                  <a:tcPr anchor="ctr"/>
                </a:tc>
                <a:tc>
                  <a:txBody>
                    <a:bodyPr/>
                    <a:lstStyle/>
                    <a:p>
                      <a:endParaRPr lang="mr-IN" sz="1300" dirty="0"/>
                    </a:p>
                  </a:txBody>
                  <a:tcPr anchor="ctr"/>
                </a:tc>
                <a:tc>
                  <a:txBody>
                    <a:bodyPr/>
                    <a:lstStyle/>
                    <a:p>
                      <a:endParaRPr lang="en-US" sz="1300" dirty="0"/>
                    </a:p>
                  </a:txBody>
                  <a:tcPr anchor="ctr"/>
                </a:tc>
                <a:extLst>
                  <a:ext uri="{0D108BD9-81ED-4DB2-BD59-A6C34878D82A}">
                    <a16:rowId xmlns:a16="http://schemas.microsoft.com/office/drawing/2014/main" val="10001"/>
                  </a:ext>
                </a:extLst>
              </a:tr>
              <a:tr h="370840">
                <a:tc>
                  <a:txBody>
                    <a:bodyPr/>
                    <a:lstStyle/>
                    <a:p>
                      <a:r>
                        <a:rPr lang="en-US" sz="1300" b="1" dirty="0"/>
                        <a:t>Jaws</a:t>
                      </a:r>
                    </a:p>
                  </a:txBody>
                  <a:tcPr anchor="ctr"/>
                </a:tc>
                <a:tc>
                  <a:txBody>
                    <a:bodyPr/>
                    <a:lstStyle/>
                    <a:p>
                      <a:endParaRPr lang="en-US" sz="1300" dirty="0"/>
                    </a:p>
                  </a:txBody>
                  <a:tcPr anchor="ctr"/>
                </a:tc>
                <a:tc>
                  <a:txBody>
                    <a:bodyPr/>
                    <a:lstStyle/>
                    <a:p>
                      <a:endParaRPr lang="mr-IN" sz="1300" dirty="0"/>
                    </a:p>
                  </a:txBody>
                  <a:tcPr anchor="ctr"/>
                </a:tc>
                <a:tc>
                  <a:txBody>
                    <a:bodyPr/>
                    <a:lstStyle/>
                    <a:p>
                      <a:endParaRPr lang="mr-IN" sz="1300" dirty="0"/>
                    </a:p>
                  </a:txBody>
                  <a:tcPr anchor="ctr"/>
                </a:tc>
                <a:tc>
                  <a:txBody>
                    <a:bodyPr/>
                    <a:lstStyle/>
                    <a:p>
                      <a:endParaRPr lang="mr-IN" sz="1300" dirty="0"/>
                    </a:p>
                  </a:txBody>
                  <a:tcPr anchor="ctr"/>
                </a:tc>
                <a:tc>
                  <a:txBody>
                    <a:bodyPr/>
                    <a:lstStyle/>
                    <a:p>
                      <a:endParaRPr lang="mr-IN" sz="1300" dirty="0"/>
                    </a:p>
                  </a:txBody>
                  <a:tcPr anchor="ctr"/>
                </a:tc>
                <a:extLst>
                  <a:ext uri="{0D108BD9-81ED-4DB2-BD59-A6C34878D82A}">
                    <a16:rowId xmlns:a16="http://schemas.microsoft.com/office/drawing/2014/main" val="10002"/>
                  </a:ext>
                </a:extLst>
              </a:tr>
              <a:tr h="370840">
                <a:tc>
                  <a:txBody>
                    <a:bodyPr/>
                    <a:lstStyle/>
                    <a:p>
                      <a:r>
                        <a:rPr lang="en-US" sz="1300" b="1" dirty="0"/>
                        <a:t>Feathers</a:t>
                      </a:r>
                    </a:p>
                  </a:txBody>
                  <a:tcPr anchor="ctr"/>
                </a:tc>
                <a:tc>
                  <a:txBody>
                    <a:bodyPr/>
                    <a:lstStyle/>
                    <a:p>
                      <a:endParaRPr lang="en-US" sz="1300" dirty="0"/>
                    </a:p>
                  </a:txBody>
                  <a:tcPr anchor="ctr"/>
                </a:tc>
                <a:tc>
                  <a:txBody>
                    <a:bodyPr/>
                    <a:lstStyle/>
                    <a:p>
                      <a:endParaRPr lang="en-US" sz="1300" dirty="0"/>
                    </a:p>
                  </a:txBody>
                  <a:tcPr anchor="ctr"/>
                </a:tc>
                <a:tc>
                  <a:txBody>
                    <a:bodyPr/>
                    <a:lstStyle/>
                    <a:p>
                      <a:endParaRPr lang="mr-IN" sz="1300" dirty="0"/>
                    </a:p>
                  </a:txBody>
                  <a:tcPr anchor="ctr"/>
                </a:tc>
                <a:tc>
                  <a:txBody>
                    <a:bodyPr/>
                    <a:lstStyle/>
                    <a:p>
                      <a:endParaRPr lang="en-US" sz="1300" dirty="0"/>
                    </a:p>
                  </a:txBody>
                  <a:tcPr anchor="ctr"/>
                </a:tc>
                <a:tc>
                  <a:txBody>
                    <a:bodyPr/>
                    <a:lstStyle/>
                    <a:p>
                      <a:endParaRPr lang="en-US" sz="1300" dirty="0"/>
                    </a:p>
                  </a:txBody>
                  <a:tcPr anchor="ctr"/>
                </a:tc>
                <a:extLst>
                  <a:ext uri="{0D108BD9-81ED-4DB2-BD59-A6C34878D82A}">
                    <a16:rowId xmlns:a16="http://schemas.microsoft.com/office/drawing/2014/main" val="10003"/>
                  </a:ext>
                </a:extLst>
              </a:tr>
              <a:tr h="370840">
                <a:tc>
                  <a:txBody>
                    <a:bodyPr/>
                    <a:lstStyle/>
                    <a:p>
                      <a:r>
                        <a:rPr lang="en-US" sz="1300" b="1" dirty="0"/>
                        <a:t>Gizzard</a:t>
                      </a:r>
                    </a:p>
                  </a:txBody>
                  <a:tcPr anchor="ctr"/>
                </a:tc>
                <a:tc>
                  <a:txBody>
                    <a:bodyPr/>
                    <a:lstStyle/>
                    <a:p>
                      <a:endParaRPr lang="en-US" sz="1300" dirty="0"/>
                    </a:p>
                  </a:txBody>
                  <a:tcPr anchor="ctr"/>
                </a:tc>
                <a:tc>
                  <a:txBody>
                    <a:bodyPr/>
                    <a:lstStyle/>
                    <a:p>
                      <a:endParaRPr lang="en-US" sz="1300" dirty="0"/>
                    </a:p>
                  </a:txBody>
                  <a:tcPr anchor="ctr"/>
                </a:tc>
                <a:tc>
                  <a:txBody>
                    <a:bodyPr/>
                    <a:lstStyle/>
                    <a:p>
                      <a:endParaRPr lang="mr-IN" sz="1300" dirty="0"/>
                    </a:p>
                  </a:txBody>
                  <a:tcPr anchor="ctr"/>
                </a:tc>
                <a:tc>
                  <a:txBody>
                    <a:bodyPr/>
                    <a:lstStyle/>
                    <a:p>
                      <a:endParaRPr lang="mr-IN" sz="1300" dirty="0"/>
                    </a:p>
                  </a:txBody>
                  <a:tcPr anchor="ctr"/>
                </a:tc>
                <a:tc>
                  <a:txBody>
                    <a:bodyPr/>
                    <a:lstStyle/>
                    <a:p>
                      <a:endParaRPr lang="en-US" sz="1300" dirty="0"/>
                    </a:p>
                  </a:txBody>
                  <a:tcPr anchor="ctr"/>
                </a:tc>
                <a:extLst>
                  <a:ext uri="{0D108BD9-81ED-4DB2-BD59-A6C34878D82A}">
                    <a16:rowId xmlns:a16="http://schemas.microsoft.com/office/drawing/2014/main" val="10004"/>
                  </a:ext>
                </a:extLst>
              </a:tr>
              <a:tr h="370840">
                <a:tc>
                  <a:txBody>
                    <a:bodyPr/>
                    <a:lstStyle/>
                    <a:p>
                      <a:r>
                        <a:rPr lang="en-US" sz="1300" b="1" dirty="0"/>
                        <a:t>Fur</a:t>
                      </a:r>
                    </a:p>
                  </a:txBody>
                  <a:tcPr anchor="ctr"/>
                </a:tc>
                <a:tc>
                  <a:txBody>
                    <a:bodyPr/>
                    <a:lstStyle/>
                    <a:p>
                      <a:endParaRPr lang="en-US" sz="1300" dirty="0"/>
                    </a:p>
                  </a:txBody>
                  <a:tcPr anchor="ctr"/>
                </a:tc>
                <a:tc>
                  <a:txBody>
                    <a:bodyPr/>
                    <a:lstStyle/>
                    <a:p>
                      <a:endParaRPr lang="mr-IN" sz="1300" dirty="0"/>
                    </a:p>
                  </a:txBody>
                  <a:tcPr anchor="ctr"/>
                </a:tc>
                <a:tc>
                  <a:txBody>
                    <a:bodyPr/>
                    <a:lstStyle/>
                    <a:p>
                      <a:endParaRPr lang="en-US" sz="1300" dirty="0"/>
                    </a:p>
                  </a:txBody>
                  <a:tcPr anchor="ctr"/>
                </a:tc>
                <a:tc>
                  <a:txBody>
                    <a:bodyPr/>
                    <a:lstStyle/>
                    <a:p>
                      <a:endParaRPr lang="en-US" sz="1300" dirty="0"/>
                    </a:p>
                  </a:txBody>
                  <a:tcPr anchor="ctr"/>
                </a:tc>
                <a:tc>
                  <a:txBody>
                    <a:bodyPr/>
                    <a:lstStyle/>
                    <a:p>
                      <a:endParaRPr lang="en-US" sz="1300" dirty="0"/>
                    </a:p>
                  </a:txBody>
                  <a:tcPr anchor="ctr"/>
                </a:tc>
                <a:extLst>
                  <a:ext uri="{0D108BD9-81ED-4DB2-BD59-A6C34878D82A}">
                    <a16:rowId xmlns:a16="http://schemas.microsoft.com/office/drawing/2014/main" val="10005"/>
                  </a:ext>
                </a:extLst>
              </a:tr>
            </a:tbl>
          </a:graphicData>
        </a:graphic>
      </p:graphicFrame>
      <p:sp>
        <p:nvSpPr>
          <p:cNvPr id="9" name="TextBox 8"/>
          <p:cNvSpPr txBox="1"/>
          <p:nvPr/>
        </p:nvSpPr>
        <p:spPr>
          <a:xfrm>
            <a:off x="4751451" y="4928056"/>
            <a:ext cx="4392549" cy="215444"/>
          </a:xfrm>
          <a:prstGeom prst="rect">
            <a:avLst/>
          </a:prstGeom>
          <a:noFill/>
        </p:spPr>
        <p:txBody>
          <a:bodyPr wrap="none" rtlCol="0" anchor="b">
            <a:spAutoFit/>
          </a:bodyPr>
          <a:lstStyle/>
          <a:p>
            <a:pPr algn="r"/>
            <a:r>
              <a:rPr lang="en-US" sz="800" i="1" dirty="0">
                <a:cs typeface="Calibri"/>
              </a:rPr>
              <a:t>https://www.khanacademy.org/science/biology/her/tree-of-life/a/building-an-evolutionary-tree</a:t>
            </a:r>
            <a:endParaRPr lang="en-US" sz="800" i="1" dirty="0">
              <a:latin typeface="Calibri"/>
              <a:cs typeface="Calibri"/>
            </a:endParaRPr>
          </a:p>
        </p:txBody>
      </p:sp>
      <p:sp>
        <p:nvSpPr>
          <p:cNvPr id="3" name="Google Shape;91;p18">
            <a:extLst>
              <a:ext uri="{FF2B5EF4-FFF2-40B4-BE49-F238E27FC236}">
                <a16:creationId xmlns:a16="http://schemas.microsoft.com/office/drawing/2014/main" id="{B4FBC9A6-DB1E-2304-E749-3C7EE149A09B}"/>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morphologique</a:t>
            </a:r>
            <a:r>
              <a:rPr lang="en-US" sz="2500" dirty="0">
                <a:latin typeface="Lato"/>
                <a:ea typeface="Lato"/>
                <a:cs typeface="Lato"/>
                <a:sym typeface="Lato"/>
              </a:rPr>
              <a:t> // </a:t>
            </a:r>
            <a:r>
              <a:rPr lang="en-US" sz="2500" dirty="0" err="1">
                <a:latin typeface="Lato"/>
                <a:ea typeface="Lato"/>
                <a:cs typeface="Lato"/>
                <a:sym typeface="Lato"/>
              </a:rPr>
              <a:t>Parcimonie</a:t>
            </a:r>
            <a:endParaRPr lang="en-US" b="1" dirty="0">
              <a:latin typeface="Lato"/>
              <a:ea typeface="Lato"/>
              <a:cs typeface="Lato"/>
              <a:sym typeface="Lato"/>
            </a:endParaRPr>
          </a:p>
        </p:txBody>
      </p:sp>
    </p:spTree>
    <p:extLst>
      <p:ext uri="{BB962C8B-B14F-4D97-AF65-F5344CB8AC3E}">
        <p14:creationId xmlns:p14="http://schemas.microsoft.com/office/powerpoint/2010/main" val="931022986"/>
      </p:ext>
    </p:extLst>
  </p:cSld>
  <p:clrMapOvr>
    <a:masterClrMapping/>
  </p:clrMapOvr>
  <mc:AlternateContent xmlns:mc="http://schemas.openxmlformats.org/markup-compatibility/2006" xmlns:p14="http://schemas.microsoft.com/office/powerpoint/2010/main">
    <mc:Choice Requires="p14">
      <p:transition spd="slow" p14:dur="2000" advTm="17071"/>
    </mc:Choice>
    <mc:Fallback xmlns="">
      <p:transition spd="slow" advTm="17071"/>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52100894"/>
              </p:ext>
            </p:extLst>
          </p:nvPr>
        </p:nvGraphicFramePr>
        <p:xfrm>
          <a:off x="827583" y="1635646"/>
          <a:ext cx="7488834" cy="2225040"/>
        </p:xfrm>
        <a:graphic>
          <a:graphicData uri="http://schemas.openxmlformats.org/drawingml/2006/table">
            <a:tbl>
              <a:tblPr firstRow="1" bandRow="1">
                <a:tableStyleId>{D03447BB-5D67-496B-8E87-E561075AD55C}</a:tableStyleId>
              </a:tblPr>
              <a:tblGrid>
                <a:gridCol w="1248139">
                  <a:extLst>
                    <a:ext uri="{9D8B030D-6E8A-4147-A177-3AD203B41FA5}">
                      <a16:colId xmlns:a16="http://schemas.microsoft.com/office/drawing/2014/main" val="20000"/>
                    </a:ext>
                  </a:extLst>
                </a:gridCol>
                <a:gridCol w="1248139">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gridCol w="1248139">
                  <a:extLst>
                    <a:ext uri="{9D8B030D-6E8A-4147-A177-3AD203B41FA5}">
                      <a16:colId xmlns:a16="http://schemas.microsoft.com/office/drawing/2014/main" val="20003"/>
                    </a:ext>
                  </a:extLst>
                </a:gridCol>
                <a:gridCol w="1248139">
                  <a:extLst>
                    <a:ext uri="{9D8B030D-6E8A-4147-A177-3AD203B41FA5}">
                      <a16:colId xmlns:a16="http://schemas.microsoft.com/office/drawing/2014/main" val="20004"/>
                    </a:ext>
                  </a:extLst>
                </a:gridCol>
                <a:gridCol w="1248139">
                  <a:extLst>
                    <a:ext uri="{9D8B030D-6E8A-4147-A177-3AD203B41FA5}">
                      <a16:colId xmlns:a16="http://schemas.microsoft.com/office/drawing/2014/main" val="20005"/>
                    </a:ext>
                  </a:extLst>
                </a:gridCol>
              </a:tblGrid>
              <a:tr h="370840">
                <a:tc>
                  <a:txBody>
                    <a:bodyPr/>
                    <a:lstStyle/>
                    <a:p>
                      <a:r>
                        <a:rPr lang="en-US" sz="1300" dirty="0"/>
                        <a:t>Feature</a:t>
                      </a:r>
                    </a:p>
                  </a:txBody>
                  <a:tcPr anchor="ctr"/>
                </a:tc>
                <a:tc>
                  <a:txBody>
                    <a:bodyPr/>
                    <a:lstStyle/>
                    <a:p>
                      <a:r>
                        <a:rPr lang="en-US" sz="1300" dirty="0"/>
                        <a:t>Lamprey</a:t>
                      </a:r>
                    </a:p>
                  </a:txBody>
                  <a:tcPr anchor="ctr"/>
                </a:tc>
                <a:tc>
                  <a:txBody>
                    <a:bodyPr/>
                    <a:lstStyle/>
                    <a:p>
                      <a:r>
                        <a:rPr lang="en-US" sz="1300" dirty="0"/>
                        <a:t>Antelope</a:t>
                      </a:r>
                    </a:p>
                  </a:txBody>
                  <a:tcPr anchor="ctr"/>
                </a:tc>
                <a:tc>
                  <a:txBody>
                    <a:bodyPr/>
                    <a:lstStyle/>
                    <a:p>
                      <a:r>
                        <a:rPr lang="en-US" sz="1300" dirty="0"/>
                        <a:t>Bald eagle</a:t>
                      </a:r>
                    </a:p>
                  </a:txBody>
                  <a:tcPr anchor="ctr"/>
                </a:tc>
                <a:tc>
                  <a:txBody>
                    <a:bodyPr/>
                    <a:lstStyle/>
                    <a:p>
                      <a:r>
                        <a:rPr lang="en-US" sz="1300" dirty="0"/>
                        <a:t>Alligator</a:t>
                      </a:r>
                    </a:p>
                  </a:txBody>
                  <a:tcPr anchor="ctr"/>
                </a:tc>
                <a:tc>
                  <a:txBody>
                    <a:bodyPr/>
                    <a:lstStyle/>
                    <a:p>
                      <a:r>
                        <a:rPr lang="en-US" sz="1300" dirty="0"/>
                        <a:t>Sea bass</a:t>
                      </a:r>
                    </a:p>
                  </a:txBody>
                  <a:tcPr anchor="ctr"/>
                </a:tc>
                <a:extLst>
                  <a:ext uri="{0D108BD9-81ED-4DB2-BD59-A6C34878D82A}">
                    <a16:rowId xmlns:a16="http://schemas.microsoft.com/office/drawing/2014/main" val="10000"/>
                  </a:ext>
                </a:extLst>
              </a:tr>
              <a:tr h="370840">
                <a:tc>
                  <a:txBody>
                    <a:bodyPr/>
                    <a:lstStyle/>
                    <a:p>
                      <a:r>
                        <a:rPr lang="en-US" sz="1300" b="1" dirty="0"/>
                        <a:t>Lungs</a:t>
                      </a:r>
                    </a:p>
                  </a:txBody>
                  <a:tcPr anchor="ctr"/>
                </a:tc>
                <a:tc>
                  <a:txBody>
                    <a:bodyPr/>
                    <a:lstStyle/>
                    <a:p>
                      <a:r>
                        <a:rPr lang="en-US" sz="1300" b="0" dirty="0"/>
                        <a:t>0</a:t>
                      </a:r>
                    </a:p>
                  </a:txBody>
                  <a:tcPr anchor="ctr"/>
                </a:tc>
                <a:tc>
                  <a:txBody>
                    <a:bodyPr/>
                    <a:lstStyle/>
                    <a:p>
                      <a:r>
                        <a:rPr lang="mr-IN" sz="1300" b="0" dirty="0"/>
                        <a:t>+</a:t>
                      </a:r>
                    </a:p>
                  </a:txBody>
                  <a:tcPr anchor="ctr"/>
                </a:tc>
                <a:tc>
                  <a:txBody>
                    <a:bodyPr/>
                    <a:lstStyle/>
                    <a:p>
                      <a:r>
                        <a:rPr lang="mr-IN" sz="1300" b="0" dirty="0"/>
                        <a:t>+</a:t>
                      </a:r>
                    </a:p>
                  </a:txBody>
                  <a:tcPr anchor="ctr"/>
                </a:tc>
                <a:tc>
                  <a:txBody>
                    <a:bodyPr/>
                    <a:lstStyle/>
                    <a:p>
                      <a:r>
                        <a:rPr lang="mr-IN" sz="1300" b="0" dirty="0"/>
                        <a:t>+</a:t>
                      </a:r>
                    </a:p>
                  </a:txBody>
                  <a:tcPr anchor="ctr"/>
                </a:tc>
                <a:tc>
                  <a:txBody>
                    <a:bodyPr/>
                    <a:lstStyle/>
                    <a:p>
                      <a:r>
                        <a:rPr lang="en-US" sz="1300" b="0" dirty="0"/>
                        <a:t>0</a:t>
                      </a:r>
                    </a:p>
                  </a:txBody>
                  <a:tcPr anchor="ctr"/>
                </a:tc>
                <a:extLst>
                  <a:ext uri="{0D108BD9-81ED-4DB2-BD59-A6C34878D82A}">
                    <a16:rowId xmlns:a16="http://schemas.microsoft.com/office/drawing/2014/main" val="10001"/>
                  </a:ext>
                </a:extLst>
              </a:tr>
              <a:tr h="370840">
                <a:tc>
                  <a:txBody>
                    <a:bodyPr/>
                    <a:lstStyle/>
                    <a:p>
                      <a:r>
                        <a:rPr lang="en-US" sz="1300" b="1" dirty="0"/>
                        <a:t>Jaws</a:t>
                      </a:r>
                    </a:p>
                  </a:txBody>
                  <a:tcPr anchor="ctr"/>
                </a:tc>
                <a:tc>
                  <a:txBody>
                    <a:bodyPr/>
                    <a:lstStyle/>
                    <a:p>
                      <a:r>
                        <a:rPr lang="en-US" sz="1300" b="0" dirty="0"/>
                        <a:t>0</a:t>
                      </a:r>
                    </a:p>
                  </a:txBody>
                  <a:tcPr anchor="ctr"/>
                </a:tc>
                <a:tc>
                  <a:txBody>
                    <a:bodyPr/>
                    <a:lstStyle/>
                    <a:p>
                      <a:r>
                        <a:rPr lang="mr-IN" sz="1300" b="0" dirty="0"/>
                        <a:t>+</a:t>
                      </a:r>
                    </a:p>
                  </a:txBody>
                  <a:tcPr anchor="ctr"/>
                </a:tc>
                <a:tc>
                  <a:txBody>
                    <a:bodyPr/>
                    <a:lstStyle/>
                    <a:p>
                      <a:r>
                        <a:rPr lang="mr-IN" sz="1300" b="0" dirty="0"/>
                        <a:t>+</a:t>
                      </a:r>
                    </a:p>
                  </a:txBody>
                  <a:tcPr anchor="ctr"/>
                </a:tc>
                <a:tc>
                  <a:txBody>
                    <a:bodyPr/>
                    <a:lstStyle/>
                    <a:p>
                      <a:r>
                        <a:rPr lang="mr-IN" sz="1300" b="0" dirty="0"/>
                        <a:t>+</a:t>
                      </a:r>
                    </a:p>
                  </a:txBody>
                  <a:tcPr anchor="ctr"/>
                </a:tc>
                <a:tc>
                  <a:txBody>
                    <a:bodyPr/>
                    <a:lstStyle/>
                    <a:p>
                      <a:r>
                        <a:rPr lang="mr-IN" sz="1300" b="0" dirty="0"/>
                        <a:t>+</a:t>
                      </a:r>
                    </a:p>
                  </a:txBody>
                  <a:tcPr anchor="ctr"/>
                </a:tc>
                <a:extLst>
                  <a:ext uri="{0D108BD9-81ED-4DB2-BD59-A6C34878D82A}">
                    <a16:rowId xmlns:a16="http://schemas.microsoft.com/office/drawing/2014/main" val="10002"/>
                  </a:ext>
                </a:extLst>
              </a:tr>
              <a:tr h="370840">
                <a:tc>
                  <a:txBody>
                    <a:bodyPr/>
                    <a:lstStyle/>
                    <a:p>
                      <a:r>
                        <a:rPr lang="en-US" sz="1300" b="1" dirty="0"/>
                        <a:t>Feathers</a:t>
                      </a:r>
                    </a:p>
                  </a:txBody>
                  <a:tcPr anchor="ctr"/>
                </a:tc>
                <a:tc>
                  <a:txBody>
                    <a:bodyPr/>
                    <a:lstStyle/>
                    <a:p>
                      <a:r>
                        <a:rPr lang="en-US" sz="1300" b="0" dirty="0"/>
                        <a:t>0</a:t>
                      </a:r>
                    </a:p>
                  </a:txBody>
                  <a:tcPr anchor="ctr"/>
                </a:tc>
                <a:tc>
                  <a:txBody>
                    <a:bodyPr/>
                    <a:lstStyle/>
                    <a:p>
                      <a:r>
                        <a:rPr lang="en-US" sz="1300" b="0" dirty="0"/>
                        <a:t>0</a:t>
                      </a:r>
                    </a:p>
                  </a:txBody>
                  <a:tcPr anchor="ctr"/>
                </a:tc>
                <a:tc>
                  <a:txBody>
                    <a:bodyPr/>
                    <a:lstStyle/>
                    <a:p>
                      <a:r>
                        <a:rPr lang="mr-IN" sz="1300" b="0" dirty="0"/>
                        <a:t>+</a:t>
                      </a:r>
                    </a:p>
                  </a:txBody>
                  <a:tcPr anchor="ctr"/>
                </a:tc>
                <a:tc>
                  <a:txBody>
                    <a:bodyPr/>
                    <a:lstStyle/>
                    <a:p>
                      <a:r>
                        <a:rPr lang="en-US" sz="1300" b="0" dirty="0"/>
                        <a:t>0</a:t>
                      </a:r>
                    </a:p>
                  </a:txBody>
                  <a:tcPr anchor="ctr"/>
                </a:tc>
                <a:tc>
                  <a:txBody>
                    <a:bodyPr/>
                    <a:lstStyle/>
                    <a:p>
                      <a:r>
                        <a:rPr lang="en-US" sz="1300" b="0" dirty="0"/>
                        <a:t>0</a:t>
                      </a:r>
                    </a:p>
                  </a:txBody>
                  <a:tcPr anchor="ctr"/>
                </a:tc>
                <a:extLst>
                  <a:ext uri="{0D108BD9-81ED-4DB2-BD59-A6C34878D82A}">
                    <a16:rowId xmlns:a16="http://schemas.microsoft.com/office/drawing/2014/main" val="10003"/>
                  </a:ext>
                </a:extLst>
              </a:tr>
              <a:tr h="370840">
                <a:tc>
                  <a:txBody>
                    <a:bodyPr/>
                    <a:lstStyle/>
                    <a:p>
                      <a:r>
                        <a:rPr lang="en-US" sz="1300" b="1" dirty="0"/>
                        <a:t>Gizzard</a:t>
                      </a:r>
                    </a:p>
                  </a:txBody>
                  <a:tcPr anchor="ctr"/>
                </a:tc>
                <a:tc>
                  <a:txBody>
                    <a:bodyPr/>
                    <a:lstStyle/>
                    <a:p>
                      <a:r>
                        <a:rPr lang="en-US" sz="1300" b="0" dirty="0"/>
                        <a:t>0</a:t>
                      </a:r>
                    </a:p>
                  </a:txBody>
                  <a:tcPr anchor="ctr"/>
                </a:tc>
                <a:tc>
                  <a:txBody>
                    <a:bodyPr/>
                    <a:lstStyle/>
                    <a:p>
                      <a:r>
                        <a:rPr lang="en-US" sz="1300" b="0" dirty="0"/>
                        <a:t>0</a:t>
                      </a:r>
                    </a:p>
                  </a:txBody>
                  <a:tcPr anchor="ctr"/>
                </a:tc>
                <a:tc>
                  <a:txBody>
                    <a:bodyPr/>
                    <a:lstStyle/>
                    <a:p>
                      <a:r>
                        <a:rPr lang="mr-IN" sz="1300" b="0" dirty="0"/>
                        <a:t>+</a:t>
                      </a:r>
                    </a:p>
                  </a:txBody>
                  <a:tcPr anchor="ctr"/>
                </a:tc>
                <a:tc>
                  <a:txBody>
                    <a:bodyPr/>
                    <a:lstStyle/>
                    <a:p>
                      <a:r>
                        <a:rPr lang="mr-IN" sz="1300" b="0" dirty="0"/>
                        <a:t>+</a:t>
                      </a:r>
                    </a:p>
                  </a:txBody>
                  <a:tcPr anchor="ctr"/>
                </a:tc>
                <a:tc>
                  <a:txBody>
                    <a:bodyPr/>
                    <a:lstStyle/>
                    <a:p>
                      <a:r>
                        <a:rPr lang="en-US" sz="1300" b="0" dirty="0"/>
                        <a:t>0</a:t>
                      </a:r>
                    </a:p>
                  </a:txBody>
                  <a:tcPr anchor="ctr"/>
                </a:tc>
                <a:extLst>
                  <a:ext uri="{0D108BD9-81ED-4DB2-BD59-A6C34878D82A}">
                    <a16:rowId xmlns:a16="http://schemas.microsoft.com/office/drawing/2014/main" val="10004"/>
                  </a:ext>
                </a:extLst>
              </a:tr>
              <a:tr h="370840">
                <a:tc>
                  <a:txBody>
                    <a:bodyPr/>
                    <a:lstStyle/>
                    <a:p>
                      <a:r>
                        <a:rPr lang="en-US" sz="1300" b="1" dirty="0"/>
                        <a:t>Fur</a:t>
                      </a:r>
                    </a:p>
                  </a:txBody>
                  <a:tcPr anchor="ctr"/>
                </a:tc>
                <a:tc>
                  <a:txBody>
                    <a:bodyPr/>
                    <a:lstStyle/>
                    <a:p>
                      <a:r>
                        <a:rPr lang="en-US" sz="1300" b="0" dirty="0"/>
                        <a:t>0</a:t>
                      </a:r>
                    </a:p>
                  </a:txBody>
                  <a:tcPr anchor="ctr"/>
                </a:tc>
                <a:tc>
                  <a:txBody>
                    <a:bodyPr/>
                    <a:lstStyle/>
                    <a:p>
                      <a:r>
                        <a:rPr lang="mr-IN" sz="1300" b="0" dirty="0"/>
                        <a:t>+</a:t>
                      </a:r>
                    </a:p>
                  </a:txBody>
                  <a:tcPr anchor="ctr"/>
                </a:tc>
                <a:tc>
                  <a:txBody>
                    <a:bodyPr/>
                    <a:lstStyle/>
                    <a:p>
                      <a:r>
                        <a:rPr lang="en-US" sz="1300" b="0" dirty="0"/>
                        <a:t>0</a:t>
                      </a:r>
                    </a:p>
                  </a:txBody>
                  <a:tcPr anchor="ctr"/>
                </a:tc>
                <a:tc>
                  <a:txBody>
                    <a:bodyPr/>
                    <a:lstStyle/>
                    <a:p>
                      <a:r>
                        <a:rPr lang="en-US" sz="1300" b="0" dirty="0"/>
                        <a:t>0</a:t>
                      </a:r>
                    </a:p>
                  </a:txBody>
                  <a:tcPr anchor="ctr"/>
                </a:tc>
                <a:tc>
                  <a:txBody>
                    <a:bodyPr/>
                    <a:lstStyle/>
                    <a:p>
                      <a:r>
                        <a:rPr lang="en-US" sz="1300" b="0" dirty="0"/>
                        <a:t>0</a:t>
                      </a:r>
                    </a:p>
                  </a:txBody>
                  <a:tcPr anchor="ctr"/>
                </a:tc>
                <a:extLst>
                  <a:ext uri="{0D108BD9-81ED-4DB2-BD59-A6C34878D82A}">
                    <a16:rowId xmlns:a16="http://schemas.microsoft.com/office/drawing/2014/main" val="10005"/>
                  </a:ext>
                </a:extLst>
              </a:tr>
            </a:tbl>
          </a:graphicData>
        </a:graphic>
      </p:graphicFrame>
      <p:sp>
        <p:nvSpPr>
          <p:cNvPr id="9" name="Google Shape;91;p18">
            <a:extLst>
              <a:ext uri="{FF2B5EF4-FFF2-40B4-BE49-F238E27FC236}">
                <a16:creationId xmlns:a16="http://schemas.microsoft.com/office/drawing/2014/main" id="{19FDC6ED-8871-5336-E7BC-D9E89EE57646}"/>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morphologique</a:t>
            </a:r>
            <a:r>
              <a:rPr lang="en-US" sz="2500" dirty="0">
                <a:latin typeface="Lato"/>
                <a:ea typeface="Lato"/>
                <a:cs typeface="Lato"/>
                <a:sym typeface="Lato"/>
              </a:rPr>
              <a:t> // </a:t>
            </a:r>
            <a:r>
              <a:rPr lang="en-US" sz="2500" dirty="0" err="1">
                <a:latin typeface="Lato"/>
                <a:ea typeface="Lato"/>
                <a:cs typeface="Lato"/>
                <a:sym typeface="Lato"/>
              </a:rPr>
              <a:t>Parcimonie</a:t>
            </a:r>
            <a:endParaRPr lang="en-US" sz="1200" b="1" dirty="0">
              <a:latin typeface="Lato"/>
              <a:ea typeface="Lato"/>
              <a:cs typeface="Lato"/>
              <a:sym typeface="Lato"/>
            </a:endParaRPr>
          </a:p>
        </p:txBody>
      </p:sp>
      <p:sp>
        <p:nvSpPr>
          <p:cNvPr id="10" name="TextBox 9">
            <a:extLst>
              <a:ext uri="{FF2B5EF4-FFF2-40B4-BE49-F238E27FC236}">
                <a16:creationId xmlns:a16="http://schemas.microsoft.com/office/drawing/2014/main" id="{10CE4DA4-B76D-DB29-D22A-DC8656861857}"/>
              </a:ext>
            </a:extLst>
          </p:cNvPr>
          <p:cNvSpPr txBox="1"/>
          <p:nvPr/>
        </p:nvSpPr>
        <p:spPr>
          <a:xfrm>
            <a:off x="4751451" y="4928056"/>
            <a:ext cx="4392549" cy="215444"/>
          </a:xfrm>
          <a:prstGeom prst="rect">
            <a:avLst/>
          </a:prstGeom>
          <a:noFill/>
        </p:spPr>
        <p:txBody>
          <a:bodyPr wrap="none" rtlCol="0" anchor="b">
            <a:spAutoFit/>
          </a:bodyPr>
          <a:lstStyle/>
          <a:p>
            <a:pPr algn="r"/>
            <a:r>
              <a:rPr lang="en-US" sz="800" i="1" dirty="0">
                <a:cs typeface="Calibri"/>
              </a:rPr>
              <a:t>https://www.khanacademy.org/science/biology/her/tree-of-life/a/building-an-evolutionary-tree</a:t>
            </a:r>
            <a:endParaRPr lang="en-US" sz="800" i="1" dirty="0">
              <a:latin typeface="Calibri"/>
              <a:cs typeface="Calibri"/>
            </a:endParaRPr>
          </a:p>
        </p:txBody>
      </p:sp>
    </p:spTree>
    <p:extLst>
      <p:ext uri="{BB962C8B-B14F-4D97-AF65-F5344CB8AC3E}">
        <p14:creationId xmlns:p14="http://schemas.microsoft.com/office/powerpoint/2010/main" val="484630902"/>
      </p:ext>
    </p:extLst>
  </p:cSld>
  <p:clrMapOvr>
    <a:masterClrMapping/>
  </p:clrMapOvr>
  <mc:AlternateContent xmlns:mc="http://schemas.openxmlformats.org/markup-compatibility/2006" xmlns:p14="http://schemas.microsoft.com/office/powerpoint/2010/main">
    <mc:Choice Requires="p14">
      <p:transition spd="slow" p14:dur="2000" advTm="41835"/>
    </mc:Choice>
    <mc:Fallback xmlns="">
      <p:transition spd="slow" advTm="41835"/>
    </mc:Fallback>
  </mc:AlternateContent>
  <p:extLst>
    <p:ext uri="{3A86A75C-4F4B-4683-9AE1-C65F6400EC91}">
      <p14:laserTraceLst xmlns:p14="http://schemas.microsoft.com/office/powerpoint/2010/main">
        <p14:tracePtLst>
          <p14:tracePt t="24809" x="2559050" y="5089525"/>
          <p14:tracePt t="24815" x="2613025" y="4929188"/>
          <p14:tracePt t="24824" x="2701925" y="4722813"/>
          <p14:tracePt t="24831" x="2800350" y="4518025"/>
          <p14:tracePt t="24839" x="2925763" y="4294188"/>
          <p14:tracePt t="24849" x="3078163" y="4078288"/>
          <p14:tracePt t="24856" x="3248025" y="3863975"/>
          <p14:tracePt t="24864" x="3435350" y="3667125"/>
          <p14:tracePt t="24874" x="3614738" y="3497263"/>
          <p14:tracePt t="24885" x="3811588" y="3336925"/>
          <p14:tracePt t="24887" x="3892550" y="3273425"/>
          <p14:tracePt t="24898" x="3963988" y="3228975"/>
          <p14:tracePt t="24905" x="4089400" y="3130550"/>
          <p14:tracePt t="24919" x="4205288" y="3068638"/>
          <p14:tracePt t="24921" x="4240213" y="3041650"/>
          <p14:tracePt t="24931" x="4303713" y="3005138"/>
          <p14:tracePt t="24939" x="4348163" y="2978150"/>
          <p14:tracePt t="24949" x="4384675" y="2951163"/>
          <p14:tracePt t="24950" x="4402138" y="2943225"/>
          <p14:tracePt t="25131" x="4419600" y="2898775"/>
          <p14:tracePt t="25140" x="4456113" y="2844800"/>
          <p14:tracePt t="25150" x="4500563" y="2773363"/>
          <p14:tracePt t="25157" x="4554538" y="2709863"/>
          <p14:tracePt t="25167" x="4652963" y="2566988"/>
          <p14:tracePt t="25177" x="4706938" y="2495550"/>
          <p14:tracePt t="25186" x="4813300" y="2362200"/>
          <p14:tracePt t="25188" x="4867275" y="2308225"/>
          <p14:tracePt t="25201" x="4948238" y="2217738"/>
          <p14:tracePt t="25211" x="4983163" y="2192338"/>
          <p14:tracePt t="25215" x="5037138" y="2128838"/>
          <p14:tracePt t="25226" x="5073650" y="2093913"/>
          <p14:tracePt t="25228" x="5108575" y="2066925"/>
          <p14:tracePt t="25238" x="5126038" y="2047875"/>
          <p14:tracePt t="25249" x="5135563" y="2039938"/>
          <p14:tracePt t="25257" x="5153025" y="2030413"/>
          <p14:tracePt t="25266" x="5162550" y="2030413"/>
          <p14:tracePt t="25322" x="5162550" y="2039938"/>
          <p14:tracePt t="25332" x="5162550" y="2047875"/>
          <p14:tracePt t="25345" x="5162550" y="2057400"/>
          <p14:tracePt t="25354" x="5162550" y="2066925"/>
          <p14:tracePt t="25362" x="5162550" y="2074863"/>
          <p14:tracePt t="25369" x="5162550" y="2084388"/>
          <p14:tracePt t="25377" x="5162550" y="2101850"/>
          <p14:tracePt t="25385" x="5162550" y="2111375"/>
          <p14:tracePt t="25393" x="5162550" y="2119313"/>
          <p14:tracePt t="25409" x="5162550" y="2128838"/>
          <p14:tracePt t="25417" x="5162550" y="2138363"/>
          <p14:tracePt t="25440" x="5162550" y="2146300"/>
          <p14:tracePt t="25560" x="5172075" y="2146300"/>
          <p14:tracePt t="25568" x="5207000" y="2128838"/>
          <p14:tracePt t="25576" x="5260975" y="2119313"/>
          <p14:tracePt t="25584" x="5332413" y="2111375"/>
          <p14:tracePt t="25591" x="5421313" y="2111375"/>
          <p14:tracePt t="25600" x="5546725" y="2111375"/>
          <p14:tracePt t="25607" x="5672138" y="2111375"/>
          <p14:tracePt t="25616" x="5743575" y="2111375"/>
          <p14:tracePt t="25624" x="5932488" y="2128838"/>
          <p14:tracePt t="25633" x="5994400" y="2138363"/>
          <p14:tracePt t="25643" x="6092825" y="2155825"/>
          <p14:tracePt t="25653" x="6119813" y="2165350"/>
          <p14:tracePt t="25662" x="6191250" y="2182813"/>
          <p14:tracePt t="25665" x="6235700" y="2192338"/>
          <p14:tracePt t="25682" x="6272213" y="2200275"/>
          <p14:tracePt t="25684" x="6289675" y="2200275"/>
          <p14:tracePt t="25694" x="6307138" y="2209800"/>
          <p14:tracePt t="25704" x="6316663" y="2209800"/>
          <p14:tracePt t="25718" x="6326188" y="2209800"/>
          <p14:tracePt t="25734" x="6326188" y="2217738"/>
          <p14:tracePt t="25822" x="6307138" y="2227263"/>
          <p14:tracePt t="25832" x="6280150" y="2236788"/>
          <p14:tracePt t="25840" x="6227763" y="2244725"/>
          <p14:tracePt t="25850" x="6173788" y="2254250"/>
          <p14:tracePt t="25861" x="6092825" y="2271713"/>
          <p14:tracePt t="25865" x="5913438" y="2308225"/>
          <p14:tracePt t="25875" x="5824538" y="2308225"/>
          <p14:tracePt t="25884" x="5672138" y="2335213"/>
          <p14:tracePt t="25886" x="5519738" y="2362200"/>
          <p14:tracePt t="25897" x="5368925" y="2387600"/>
          <p14:tracePt t="25909" x="5305425" y="2397125"/>
          <p14:tracePt t="25910" x="5199063" y="2424113"/>
          <p14:tracePt t="25919" x="5162550" y="2433638"/>
          <p14:tracePt t="25931" x="5091113" y="2451100"/>
          <p14:tracePt t="25934" x="5037138" y="2460625"/>
          <p14:tracePt t="25944" x="5002213" y="2478088"/>
          <p14:tracePt t="25958" x="4975225" y="2486025"/>
          <p14:tracePt t="25959" x="4956175" y="2495550"/>
          <p14:tracePt t="25968" x="4956175" y="2505075"/>
          <p14:tracePt t="25978" x="4948238" y="2505075"/>
          <p14:tracePt t="25986" x="4938713" y="2513013"/>
          <p14:tracePt t="26011" x="4938713" y="2522538"/>
          <p14:tracePt t="26068" x="4938713" y="2532063"/>
          <p14:tracePt t="26164" x="4948238" y="2532063"/>
          <p14:tracePt t="26171" x="4975225" y="2532063"/>
          <p14:tracePt t="26180" x="5002213" y="2532063"/>
          <p14:tracePt t="26187" x="5027613" y="2532063"/>
          <p14:tracePt t="26194" x="5073650" y="2540000"/>
          <p14:tracePt t="26202" x="5126038" y="2549525"/>
          <p14:tracePt t="26213" x="5180013" y="2559050"/>
          <p14:tracePt t="26222" x="5243513" y="2559050"/>
          <p14:tracePt t="26229" x="5297488" y="2566988"/>
          <p14:tracePt t="26237" x="5359400" y="2584450"/>
          <p14:tracePt t="26247" x="5413375" y="2593975"/>
          <p14:tracePt t="26257" x="5484813" y="2603500"/>
          <p14:tracePt t="26265" x="5556250" y="2611438"/>
          <p14:tracePt t="26267" x="5618163" y="2620963"/>
          <p14:tracePt t="26276" x="5691188" y="2630488"/>
          <p14:tracePt t="26282" x="5762625" y="2630488"/>
          <p14:tracePt t="26290" x="5834063" y="2630488"/>
          <p14:tracePt t="26300" x="5895975" y="2630488"/>
          <p14:tracePt t="26307" x="5959475" y="2630488"/>
          <p14:tracePt t="26316" x="5976938" y="2630488"/>
          <p14:tracePt t="26325" x="6021388" y="2630488"/>
          <p14:tracePt t="26331" x="6048375" y="2630488"/>
          <p14:tracePt t="26341" x="6075363" y="2630488"/>
          <p14:tracePt t="26348" x="6092825" y="2630488"/>
          <p14:tracePt t="26356" x="6110288" y="2638425"/>
          <p14:tracePt t="26373" x="6119813" y="2638425"/>
          <p14:tracePt t="26382" x="6129338" y="2638425"/>
          <p14:tracePt t="26398" x="6129338" y="2647950"/>
          <p14:tracePt t="26415" x="6137275" y="2647950"/>
          <p14:tracePt t="26600" x="6129338" y="2647950"/>
          <p14:tracePt t="26607" x="6119813" y="2665413"/>
          <p14:tracePt t="26616" x="6110288" y="2674938"/>
          <p14:tracePt t="26624" x="6083300" y="2682875"/>
          <p14:tracePt t="26633" x="6065838" y="2692400"/>
          <p14:tracePt t="26642" x="6048375" y="2709863"/>
          <p14:tracePt t="26653" x="6011863" y="2719388"/>
          <p14:tracePt t="26655" x="5984875" y="2746375"/>
          <p14:tracePt t="26666" x="5949950" y="2763838"/>
          <p14:tracePt t="26678" x="5922963" y="2781300"/>
          <p14:tracePt t="26681" x="5895975" y="2800350"/>
          <p14:tracePt t="26699" x="5868988" y="2817813"/>
          <p14:tracePt t="26701" x="5834063" y="2844800"/>
          <p14:tracePt t="26703" x="5797550" y="2871788"/>
          <p14:tracePt t="26715" x="5762625" y="2898775"/>
          <p14:tracePt t="26726" x="5726113" y="2925763"/>
          <p14:tracePt t="26728" x="5681663" y="2951163"/>
          <p14:tracePt t="26737" x="5637213" y="2987675"/>
          <p14:tracePt t="26749" x="5592763" y="3024188"/>
          <p14:tracePt t="26758" x="5538788" y="3049588"/>
          <p14:tracePt t="26760" x="5484813" y="3095625"/>
          <p14:tracePt t="26768" x="5430838" y="3140075"/>
          <p14:tracePt t="26778" x="5368925" y="3175000"/>
          <p14:tracePt t="26792" x="5322888" y="3221038"/>
          <p14:tracePt t="26794" x="5270500" y="3255963"/>
          <p14:tracePt t="26802" x="5216525" y="3292475"/>
          <p14:tracePt t="26815" x="5199063" y="3309938"/>
          <p14:tracePt t="26817" x="5162550" y="3336925"/>
          <p14:tracePt t="26826" x="5135563" y="3363913"/>
          <p14:tracePt t="26834" x="5118100" y="3381375"/>
          <p14:tracePt t="26845" x="5091113" y="3398838"/>
          <p14:tracePt t="26848" x="5073650" y="3416300"/>
          <p14:tracePt t="26858" x="5054600" y="3425825"/>
          <p14:tracePt t="26861" x="5046663" y="3435350"/>
          <p14:tracePt t="26878" x="5037138" y="3443288"/>
          <p14:tracePt t="26887" x="5027613" y="3452813"/>
          <p14:tracePt t="26903" x="5019675" y="3452813"/>
          <p14:tracePt t="26913" x="5019675" y="3462338"/>
          <p14:tracePt t="26931" x="5010150" y="3462338"/>
          <p14:tracePt t="27067" x="5027613" y="3462338"/>
          <p14:tracePt t="27075" x="5073650" y="3452813"/>
          <p14:tracePt t="27085" x="5126038" y="3443288"/>
          <p14:tracePt t="27095" x="5189538" y="3425825"/>
          <p14:tracePt t="27103" x="5243513" y="3425825"/>
          <p14:tracePt t="27114" x="5322888" y="3416300"/>
          <p14:tracePt t="27122" x="5467350" y="3408363"/>
          <p14:tracePt t="27124" x="5511800" y="3408363"/>
          <p14:tracePt t="27133" x="5592763" y="3408363"/>
          <p14:tracePt t="27142" x="5681663" y="3398838"/>
          <p14:tracePt t="27150" x="5762625" y="3398838"/>
          <p14:tracePt t="27159" x="5815013" y="3398838"/>
          <p14:tracePt t="27166" x="5878513" y="3398838"/>
          <p14:tracePt t="27178" x="5895975" y="3398838"/>
          <p14:tracePt t="27181" x="5940425" y="3398838"/>
          <p14:tracePt t="27190" x="5967413" y="3398838"/>
          <p14:tracePt t="27196" x="5984875" y="3398838"/>
          <p14:tracePt t="27205" x="6003925" y="3398838"/>
          <p14:tracePt t="27215" x="6011863" y="3398838"/>
          <p14:tracePt t="27223" x="6021388" y="3398838"/>
          <p14:tracePt t="27231" x="6030913" y="3398838"/>
          <p14:tracePt t="27281" x="6038850" y="3398838"/>
          <p14:tracePt t="31453" x="6038850" y="3390900"/>
          <p14:tracePt t="31469" x="6038850" y="3381375"/>
          <p14:tracePt t="31484" x="6030913" y="3363913"/>
          <p14:tracePt t="31493" x="6030913" y="3354388"/>
          <p14:tracePt t="31500" x="6021388" y="3336925"/>
          <p14:tracePt t="31511" x="6003925" y="3319463"/>
          <p14:tracePt t="31520" x="5984875" y="3292475"/>
          <p14:tracePt t="31529" x="5976938" y="3273425"/>
          <p14:tracePt t="31540" x="5949950" y="3246438"/>
          <p14:tracePt t="31541" x="5932488" y="3211513"/>
          <p14:tracePt t="31556" x="5913438" y="3175000"/>
          <p14:tracePt t="31558" x="5886450" y="3130550"/>
          <p14:tracePt t="31569" x="5861050" y="3095625"/>
          <p14:tracePt t="31581" x="5834063" y="3049588"/>
          <p14:tracePt t="31583" x="5807075" y="3014663"/>
          <p14:tracePt t="31593" x="5780088" y="2970213"/>
          <p14:tracePt t="31601" x="5762625" y="2925763"/>
          <p14:tracePt t="31613" x="5735638" y="2889250"/>
          <p14:tracePt t="31616" x="5716588" y="2852738"/>
          <p14:tracePt t="31625" x="5691188" y="2817813"/>
          <p14:tracePt t="31634" x="5664200" y="2781300"/>
          <p14:tracePt t="31645" x="5645150" y="2755900"/>
          <p14:tracePt t="31648" x="5618163" y="2719388"/>
          <p14:tracePt t="31659" x="5592763" y="2692400"/>
          <p14:tracePt t="31661" x="5565775" y="2665413"/>
          <p14:tracePt t="31670" x="5538788" y="2638425"/>
          <p14:tracePt t="31681" x="5502275" y="2611438"/>
          <p14:tracePt t="31691" x="5467350" y="2576513"/>
          <p14:tracePt t="31693" x="5421313" y="2540000"/>
          <p14:tracePt t="31702" x="5386388" y="2505075"/>
          <p14:tracePt t="31712" x="5314950" y="2433638"/>
          <p14:tracePt t="31725" x="5260975" y="2370138"/>
          <p14:tracePt t="31727" x="5199063" y="2316163"/>
          <p14:tracePt t="31738" x="5162550" y="2290763"/>
          <p14:tracePt t="31741" x="5091113" y="2236788"/>
          <p14:tracePt t="31750" x="5019675" y="2182813"/>
          <p14:tracePt t="31762" x="4903788" y="2093913"/>
          <p14:tracePt t="31764" x="4813300" y="2039938"/>
          <p14:tracePt t="31777" x="4714875" y="1985963"/>
          <p14:tracePt t="31780" x="4608513" y="1922463"/>
          <p14:tracePt t="31790" x="4510088" y="1860550"/>
          <p14:tracePt t="31798" x="4392613" y="1798638"/>
          <p14:tracePt t="31814" x="4286250" y="1744663"/>
          <p14:tracePt t="31817" x="4240213" y="1727200"/>
          <p14:tracePt t="31820" x="4133850" y="1681163"/>
          <p14:tracePt t="31830" x="4052888" y="1646238"/>
          <p14:tracePt t="31839" x="3981450" y="1628775"/>
          <p14:tracePt t="31847" x="3927475" y="1609725"/>
          <p14:tracePt t="31859" x="3883025" y="1592263"/>
          <p14:tracePt t="31860" x="3838575" y="1582738"/>
          <p14:tracePt t="31870" x="3821113" y="1582738"/>
          <p14:tracePt t="31879" x="3775075" y="1574800"/>
          <p14:tracePt t="31892" x="3748088" y="1565275"/>
          <p14:tracePt t="31893" x="3722688" y="1565275"/>
          <p14:tracePt t="31900" x="3713163" y="1565275"/>
          <p14:tracePt t="31911" x="3686175" y="1555750"/>
          <p14:tracePt t="31915" x="3676650" y="1555750"/>
          <p14:tracePt t="31922" x="3668713" y="1555750"/>
          <p14:tracePt t="31931" x="3659188" y="1555750"/>
          <p14:tracePt t="31939" x="3649663" y="1555750"/>
          <p14:tracePt t="31960" x="3641725" y="1555750"/>
          <p14:tracePt t="32032" x="3632200" y="1555750"/>
          <p14:tracePt t="32071" x="3624263" y="1555750"/>
          <p14:tracePt t="32167" x="3624263" y="1565275"/>
          <p14:tracePt t="32183" x="3632200" y="1582738"/>
          <p14:tracePt t="32190" x="3641725" y="1601788"/>
          <p14:tracePt t="32198" x="3641725" y="1619250"/>
          <p14:tracePt t="32207" x="3659188" y="1636713"/>
          <p14:tracePt t="32216" x="3668713" y="1663700"/>
          <p14:tracePt t="32223" x="3676650" y="1690688"/>
          <p14:tracePt t="32232" x="3686175" y="1708150"/>
          <p14:tracePt t="32240" x="3703638" y="1735138"/>
          <p14:tracePt t="32252" x="3713163" y="1752600"/>
          <p14:tracePt t="32254" x="3722688" y="1771650"/>
          <p14:tracePt t="32265" x="3722688" y="1789113"/>
          <p14:tracePt t="32271" x="3730625" y="1798638"/>
          <p14:tracePt t="32283" x="3740150" y="1806575"/>
          <p14:tracePt t="32293" x="3740150" y="1816100"/>
          <p14:tracePt t="32302" x="3740150" y="1824038"/>
          <p14:tracePt t="32317" x="3748088" y="1824038"/>
          <p14:tracePt t="32357" x="3748088" y="1833563"/>
          <p14:tracePt t="32421" x="3748088" y="1843088"/>
          <p14:tracePt t="32444" x="3748088" y="1851025"/>
          <p14:tracePt t="32475" x="3748088" y="1860550"/>
          <p14:tracePt t="32507" x="3748088" y="1870075"/>
          <p14:tracePt t="32523" x="3740150" y="1870075"/>
          <p14:tracePt t="32532" x="3740150" y="1878013"/>
          <p14:tracePt t="32564" x="3740150" y="1887538"/>
          <p14:tracePt t="33007" x="3740150" y="1897063"/>
          <p14:tracePt t="33016" x="3740150" y="1905000"/>
          <p14:tracePt t="33023" x="3740150" y="1914525"/>
          <p14:tracePt t="33032" x="3740150" y="1931988"/>
          <p14:tracePt t="33039" x="3730625" y="1941513"/>
          <p14:tracePt t="33048" x="3730625" y="1976438"/>
          <p14:tracePt t="33055" x="3730625" y="1985963"/>
          <p14:tracePt t="33066" x="3722688" y="2030413"/>
          <p14:tracePt t="33075" x="3722688" y="2039938"/>
          <p14:tracePt t="33083" x="3713163" y="2057400"/>
          <p14:tracePt t="33091" x="3713163" y="2084388"/>
          <p14:tracePt t="33099" x="3703638" y="2101850"/>
          <p14:tracePt t="33108" x="3703638" y="2119313"/>
          <p14:tracePt t="33117" x="3695700" y="2128838"/>
          <p14:tracePt t="33120" x="3695700" y="2146300"/>
          <p14:tracePt t="33129" x="3695700" y="2155825"/>
          <p14:tracePt t="33144" x="3695700" y="2165350"/>
          <p14:tracePt t="33150" x="3686175" y="2173288"/>
          <p14:tracePt t="33166" x="3686175" y="2182813"/>
          <p14:tracePt t="33189" x="3676650" y="2192338"/>
          <p14:tracePt t="33215" x="3676650" y="2200275"/>
          <p14:tracePt t="33231" x="3676650" y="2209800"/>
          <p14:tracePt t="33245" x="3676650" y="2217738"/>
          <p14:tracePt t="33261" x="3676650" y="2227263"/>
          <p14:tracePt t="33285" x="3676650" y="2236788"/>
          <p14:tracePt t="33301" x="3668713" y="2236788"/>
          <p14:tracePt t="33761" x="3676650" y="2236788"/>
          <p14:tracePt t="33769" x="3686175" y="2236788"/>
          <p14:tracePt t="33777" x="3703638" y="2236788"/>
          <p14:tracePt t="33784" x="3722688" y="2236788"/>
          <p14:tracePt t="33793" x="3748088" y="2227263"/>
          <p14:tracePt t="33801" x="3784600" y="2217738"/>
          <p14:tracePt t="33819" x="3829050" y="2217738"/>
          <p14:tracePt t="33821" x="3883025" y="2209800"/>
          <p14:tracePt t="33830" x="3971925" y="2192338"/>
          <p14:tracePt t="33841" x="4062413" y="2173288"/>
          <p14:tracePt t="33843" x="4160838" y="2165350"/>
          <p14:tracePt t="33851" x="4276725" y="2146300"/>
          <p14:tracePt t="33860" x="4411663" y="2128838"/>
          <p14:tracePt t="33870" x="4535488" y="2119313"/>
          <p14:tracePt t="33881" x="4679950" y="2101850"/>
          <p14:tracePt t="33883" x="4795838" y="2101850"/>
          <p14:tracePt t="33892" x="4921250" y="2101850"/>
          <p14:tracePt t="33900" x="5037138" y="2101850"/>
          <p14:tracePt t="33913" x="5091113" y="2101850"/>
          <p14:tracePt t="33915" x="5189538" y="2101850"/>
          <p14:tracePt t="33921" x="5270500" y="2101850"/>
          <p14:tracePt t="33929" x="5332413" y="2111375"/>
          <p14:tracePt t="33938" x="5395913" y="2128838"/>
          <p14:tracePt t="33948" x="5448300" y="2146300"/>
          <p14:tracePt t="33958" x="5467350" y="2155825"/>
          <p14:tracePt t="33967" x="5502275" y="2165350"/>
          <p14:tracePt t="33969" x="5529263" y="2182813"/>
          <p14:tracePt t="33981" x="5546725" y="2182813"/>
          <p14:tracePt t="33991" x="5565775" y="2192338"/>
          <p14:tracePt t="33999" x="5573713" y="2200275"/>
          <p14:tracePt t="34012" x="5583238" y="2200275"/>
          <p14:tracePt t="34026" x="5583238" y="2209800"/>
          <p14:tracePt t="34055" x="5565775" y="2217738"/>
          <p14:tracePt t="34065" x="5546725" y="2227263"/>
          <p14:tracePt t="34074" x="5511800" y="2236788"/>
          <p14:tracePt t="34082" x="5475288" y="2244725"/>
          <p14:tracePt t="34092" x="5395913" y="2263775"/>
          <p14:tracePt t="34099" x="5332413" y="2271713"/>
          <p14:tracePt t="34112" x="5233988" y="2281238"/>
          <p14:tracePt t="34114" x="5135563" y="2290763"/>
          <p14:tracePt t="34125" x="5027613" y="2298700"/>
          <p14:tracePt t="34127" x="4903788" y="2308225"/>
          <p14:tracePt t="34135" x="4768850" y="2316163"/>
          <p14:tracePt t="34146" x="4706938" y="2316163"/>
          <p14:tracePt t="34154" x="4518025" y="2335213"/>
          <p14:tracePt t="34157" x="4411663" y="2352675"/>
          <p14:tracePt t="34167" x="4365625" y="2352675"/>
          <p14:tracePt t="34177" x="4276725" y="2370138"/>
          <p14:tracePt t="34184" x="4195763" y="2387600"/>
          <p14:tracePt t="34193" x="4141788" y="2406650"/>
          <p14:tracePt t="34203" x="4089400" y="2424113"/>
          <p14:tracePt t="34206" x="4043363" y="2433638"/>
          <p14:tracePt t="34215" x="4017963" y="2441575"/>
          <p14:tracePt t="34224" x="3954463" y="2460625"/>
          <p14:tracePt t="34232" x="3944938" y="2468563"/>
          <p14:tracePt t="34244" x="3919538" y="2478088"/>
          <p14:tracePt t="34247" x="3892550" y="2486025"/>
          <p14:tracePt t="34257" x="3865563" y="2495550"/>
          <p14:tracePt t="34266" x="3846513" y="2495550"/>
          <p14:tracePt t="34270" x="3838575" y="2495550"/>
          <p14:tracePt t="34279" x="3829050" y="2505075"/>
          <p14:tracePt t="34287" x="3821113" y="2505075"/>
          <p14:tracePt t="34294" x="3811588" y="2505075"/>
          <p14:tracePt t="34304" x="3802063" y="2505075"/>
          <p14:tracePt t="34310" x="3802063" y="2513013"/>
          <p14:tracePt t="34602" x="3811588" y="2513013"/>
          <p14:tracePt t="34609" x="3821113" y="2513013"/>
          <p14:tracePt t="34617" x="3829050" y="2513013"/>
          <p14:tracePt t="34626" x="3838575" y="2513013"/>
          <p14:tracePt t="34633" x="3856038" y="2513013"/>
          <p14:tracePt t="34642" x="3883025" y="2513013"/>
          <p14:tracePt t="34649" x="3910013" y="2513013"/>
          <p14:tracePt t="34657" x="3937000" y="2513013"/>
          <p14:tracePt t="34666" x="3963988" y="2513013"/>
          <p14:tracePt t="34674" x="4008438" y="2513013"/>
          <p14:tracePt t="34683" x="4052888" y="2513013"/>
          <p14:tracePt t="34689" x="4106863" y="2513013"/>
          <p14:tracePt t="34699" x="4160838" y="2513013"/>
          <p14:tracePt t="34707" x="4222750" y="2513013"/>
          <p14:tracePt t="34716" x="4294188" y="2513013"/>
          <p14:tracePt t="34723" x="4357688" y="2513013"/>
          <p14:tracePt t="34732" x="4419600" y="2513013"/>
          <p14:tracePt t="34745" x="4491038" y="2513013"/>
          <p14:tracePt t="34748" x="4554538" y="2513013"/>
          <p14:tracePt t="34757" x="4608513" y="2505075"/>
          <p14:tracePt t="34765" x="4660900" y="2486025"/>
          <p14:tracePt t="34777" x="4706938" y="2478088"/>
          <p14:tracePt t="34781" x="4759325" y="2460625"/>
          <p14:tracePt t="34784" x="4768850" y="2451100"/>
          <p14:tracePt t="34795" x="4805363" y="2441575"/>
          <p14:tracePt t="34807" x="4830763" y="2433638"/>
          <p14:tracePt t="34810" x="4849813" y="2424113"/>
          <p14:tracePt t="34826" x="4867275" y="2414588"/>
          <p14:tracePt t="34828" x="4884738" y="2414588"/>
          <p14:tracePt t="34837" x="4894263" y="2414588"/>
          <p14:tracePt t="34852" x="4903788" y="2414588"/>
          <p14:tracePt t="34860" x="4911725" y="2414588"/>
          <p14:tracePt t="34889" x="4921250" y="2414588"/>
          <p14:tracePt t="35442" x="4921250" y="2424113"/>
          <p14:tracePt t="35450" x="4911725" y="2441575"/>
          <p14:tracePt t="35458" x="4911725" y="2460625"/>
          <p14:tracePt t="35466" x="4903788" y="2486025"/>
          <p14:tracePt t="35476" x="4884738" y="2513013"/>
          <p14:tracePt t="35486" x="4867275" y="2549525"/>
          <p14:tracePt t="35495" x="4849813" y="2576513"/>
          <p14:tracePt t="35504" x="4822825" y="2620963"/>
          <p14:tracePt t="35507" x="4795838" y="2665413"/>
          <p14:tracePt t="35519" x="4759325" y="2709863"/>
          <p14:tracePt t="35531" x="4724400" y="2763838"/>
          <p14:tracePt t="35532" x="4679950" y="2817813"/>
          <p14:tracePt t="35547" x="4625975" y="2879725"/>
          <p14:tracePt t="35549" x="4581525" y="2933700"/>
          <p14:tracePt t="35561" x="4518025" y="2997200"/>
          <p14:tracePt t="35564" x="4473575" y="3049588"/>
          <p14:tracePt t="35577" x="4429125" y="3103563"/>
          <p14:tracePt t="35581" x="4375150" y="3167063"/>
          <p14:tracePt t="35589" x="4330700" y="3221038"/>
          <p14:tracePt t="35597" x="4286250" y="3273425"/>
          <p14:tracePt t="35610" x="4249738" y="3319463"/>
          <p14:tracePt t="35611" x="4205288" y="3363913"/>
          <p14:tracePt t="35619" x="4168775" y="3408363"/>
          <p14:tracePt t="35629" x="4133850" y="3443288"/>
          <p14:tracePt t="35640" x="4089400" y="3497263"/>
          <p14:tracePt t="35642" x="4062413" y="3533775"/>
          <p14:tracePt t="35650" x="4035425" y="3560763"/>
          <p14:tracePt t="35660" x="4025900" y="3568700"/>
          <p14:tracePt t="35671" x="3998913" y="3605213"/>
          <p14:tracePt t="35680" x="3981450" y="3622675"/>
          <p14:tracePt t="35690" x="3971925" y="3640138"/>
          <p14:tracePt t="35691" x="3954463" y="3659188"/>
          <p14:tracePt t="35700" x="3944938" y="3676650"/>
          <p14:tracePt t="35710" x="3937000" y="3686175"/>
          <p14:tracePt t="35712" x="3927475" y="3694113"/>
          <p14:tracePt t="35723" x="3927475" y="3703638"/>
          <p14:tracePt t="35729" x="3919538" y="3711575"/>
          <p14:tracePt t="35738" x="3910013" y="3721100"/>
          <p14:tracePt t="35749" x="3900488" y="3730625"/>
          <p14:tracePt t="35760" x="3900488" y="3738563"/>
          <p14:tracePt t="35762" x="3892550" y="3738563"/>
          <p14:tracePt t="35770" x="3883025" y="3748088"/>
          <p14:tracePt t="35778" x="3883025" y="3757613"/>
          <p14:tracePt t="35787" x="3883025" y="3765550"/>
          <p14:tracePt t="35794" x="3873500" y="3775075"/>
          <p14:tracePt t="35810" x="3865563" y="3784600"/>
          <p14:tracePt t="35836" x="3865563" y="3792538"/>
          <p14:tracePt t="35871" x="3856038" y="3792538"/>
          <p14:tracePt t="36015" x="3865563" y="3792538"/>
          <p14:tracePt t="36029" x="3873500" y="3792538"/>
          <p14:tracePt t="36037" x="3883025" y="3792538"/>
          <p14:tracePt t="36045" x="3892550" y="3792538"/>
          <p14:tracePt t="36053" x="3900488" y="3792538"/>
          <p14:tracePt t="36061" x="3927475" y="3792538"/>
          <p14:tracePt t="36069" x="3944938" y="3792538"/>
          <p14:tracePt t="36078" x="3963988" y="3792538"/>
          <p14:tracePt t="36085" x="3990975" y="3792538"/>
          <p14:tracePt t="36093" x="4025900" y="3792538"/>
          <p14:tracePt t="36101" x="4062413" y="3792538"/>
          <p14:tracePt t="36110" x="4097338" y="3792538"/>
          <p14:tracePt t="36116" x="4133850" y="3792538"/>
          <p14:tracePt t="36124" x="4141788" y="3802063"/>
          <p14:tracePt t="36132" x="4168775" y="3802063"/>
          <p14:tracePt t="36141" x="4195763" y="3802063"/>
          <p14:tracePt t="36150" x="4222750" y="3802063"/>
          <p14:tracePt t="36158" x="4240213" y="3810000"/>
          <p14:tracePt t="36165" x="4259263" y="3810000"/>
          <p14:tracePt t="36176" x="4267200" y="3810000"/>
          <p14:tracePt t="36181" x="4276725" y="3819525"/>
          <p14:tracePt t="36198" x="4286250" y="3819525"/>
          <p14:tracePt t="36214" x="4294188" y="3819525"/>
          <p14:tracePt t="37758" x="4267200" y="3802063"/>
          <p14:tracePt t="37766" x="4222750" y="3757613"/>
          <p14:tracePt t="37776" x="4168775" y="3721100"/>
          <p14:tracePt t="37784" x="4124325" y="3667125"/>
          <p14:tracePt t="37792" x="4062413" y="3605213"/>
          <p14:tracePt t="37799" x="4035425" y="3560763"/>
          <p14:tracePt t="37811" x="3981450" y="3489325"/>
          <p14:tracePt t="37819" x="3927475" y="3425825"/>
          <p14:tracePt t="37828" x="3846513" y="3292475"/>
          <p14:tracePt t="37831" x="3802063" y="3201988"/>
          <p14:tracePt t="37849" x="3775075" y="3113088"/>
          <p14:tracePt t="37851" x="3748088" y="3024188"/>
          <p14:tracePt t="37853" x="3730625" y="2916238"/>
          <p14:tracePt t="37864" x="3730625" y="2808288"/>
          <p14:tracePt t="37874" x="3730625" y="2692400"/>
          <p14:tracePt t="37881" x="3730625" y="2584450"/>
          <p14:tracePt t="37889" x="3730625" y="2478088"/>
          <p14:tracePt t="37898" x="3740150" y="2370138"/>
          <p14:tracePt t="37910" x="3767138" y="2281238"/>
          <p14:tracePt t="37911" x="3784600" y="2227263"/>
          <p14:tracePt t="37920" x="3829050" y="2146300"/>
          <p14:tracePt t="37930" x="3873500" y="2074863"/>
          <p14:tracePt t="37943" x="3919538" y="2012950"/>
          <p14:tracePt t="37944" x="3963988" y="1958975"/>
          <p14:tracePt t="37953" x="4017963" y="1905000"/>
          <p14:tracePt t="37958" x="4079875" y="1870075"/>
          <p14:tracePt t="37966" x="4141788" y="1833563"/>
          <p14:tracePt t="37977" x="4214813" y="1806575"/>
          <p14:tracePt t="37987" x="4330700" y="1771650"/>
          <p14:tracePt t="37990" x="4419600" y="1752600"/>
          <p14:tracePt t="37998" x="4510088" y="1735138"/>
          <p14:tracePt t="38011" x="4616450" y="1735138"/>
          <p14:tracePt t="38014" x="4724400" y="1735138"/>
          <p14:tracePt t="38021" x="4857750" y="1735138"/>
          <p14:tracePt t="38029" x="4983163" y="1735138"/>
          <p14:tracePt t="38037" x="5126038" y="1735138"/>
          <p14:tracePt t="38044" x="5270500" y="1762125"/>
          <p14:tracePt t="38052" x="5421313" y="1806575"/>
          <p14:tracePt t="38064" x="5565775" y="1843088"/>
          <p14:tracePt t="38067" x="5699125" y="1905000"/>
          <p14:tracePt t="38079" x="5815013" y="1968500"/>
          <p14:tracePt t="38088" x="5932488" y="2039938"/>
          <p14:tracePt t="38091" x="6048375" y="2128838"/>
          <p14:tracePt t="38100" x="6146800" y="2236788"/>
          <p14:tracePt t="38111" x="6245225" y="2343150"/>
          <p14:tracePt t="38119" x="6316663" y="2460625"/>
          <p14:tracePt t="38132" x="6388100" y="2603500"/>
          <p14:tracePt t="38143" x="6442075" y="2736850"/>
          <p14:tracePt t="38144" x="6477000" y="2852738"/>
          <p14:tracePt t="38148" x="6496050" y="2978150"/>
          <p14:tracePt t="38158" x="6503988" y="3103563"/>
          <p14:tracePt t="38166" x="6503988" y="3221038"/>
          <p14:tracePt t="38178" x="6486525" y="3309938"/>
          <p14:tracePt t="38181" x="6442075" y="3398838"/>
          <p14:tracePt t="38191" x="6370638" y="3489325"/>
          <p14:tracePt t="38198" x="6289675" y="3560763"/>
          <p14:tracePt t="38209" x="6181725" y="3640138"/>
          <p14:tracePt t="38211" x="5984875" y="3765550"/>
          <p14:tracePt t="38219" x="5905500" y="3792538"/>
          <p14:tracePt t="38229" x="5762625" y="3846513"/>
          <p14:tracePt t="38239" x="5475288" y="3935413"/>
          <p14:tracePt t="38246" x="5386388" y="3954463"/>
          <p14:tracePt t="38258" x="5189538" y="3989388"/>
          <p14:tracePt t="38260" x="4867275" y="4025900"/>
          <p14:tracePt t="38267" x="4759325" y="4025900"/>
          <p14:tracePt t="38276" x="4562475" y="4025900"/>
          <p14:tracePt t="38283" x="4240213" y="4025900"/>
          <p14:tracePt t="38292" x="4035425" y="4025900"/>
          <p14:tracePt t="38300" x="3927475" y="4016375"/>
          <p14:tracePt t="38309" x="3730625" y="3979863"/>
          <p14:tracePt t="38318" x="3543300" y="3935413"/>
          <p14:tracePt t="38328" x="3373438" y="3890963"/>
          <p14:tracePt t="38339" x="3221038" y="3846513"/>
          <p14:tracePt t="38341" x="3086100" y="3792538"/>
          <p14:tracePt t="38349" x="3033713" y="3765550"/>
          <p14:tracePt t="38361" x="2925763" y="3721100"/>
          <p14:tracePt t="38364" x="2844800" y="3667125"/>
          <p14:tracePt t="38375" x="2782888" y="3622675"/>
          <p14:tracePt t="38382" x="2719388" y="3568700"/>
          <p14:tracePt t="38393" x="2684463" y="3514725"/>
          <p14:tracePt t="38396" x="2620963" y="3408363"/>
          <p14:tracePt t="38409" x="2593975" y="3327400"/>
          <p14:tracePt t="38410" x="2576513" y="3238500"/>
          <p14:tracePt t="38420" x="2568575" y="3148013"/>
          <p14:tracePt t="38428" x="2568575" y="3041650"/>
          <p14:tracePt t="38437" x="2568575" y="2987675"/>
          <p14:tracePt t="38440" x="2568575" y="2898775"/>
          <p14:tracePt t="38449" x="2568575" y="2800350"/>
          <p14:tracePt t="38458" x="2576513" y="2647950"/>
          <p14:tracePt t="38466" x="2603500" y="2559050"/>
          <p14:tracePt t="38476" x="2647950" y="2478088"/>
          <p14:tracePt t="38484" x="2701925" y="2387600"/>
          <p14:tracePt t="38497" x="2765425" y="2298700"/>
          <p14:tracePt t="38500" x="2836863" y="2209800"/>
          <p14:tracePt t="38509" x="2987675" y="2047875"/>
          <p14:tracePt t="38520" x="3122613" y="1931988"/>
          <p14:tracePt t="38522" x="3194050" y="1878013"/>
          <p14:tracePt t="38531" x="3471863" y="1700213"/>
          <p14:tracePt t="38541" x="3641725" y="1609725"/>
          <p14:tracePt t="38549" x="3757613" y="1574800"/>
          <p14:tracePt t="38561" x="3944938" y="1493838"/>
          <p14:tracePt t="38564" x="4294188" y="1395413"/>
          <p14:tracePt t="38575" x="4392613" y="1385888"/>
          <p14:tracePt t="38577" x="4581525" y="1368425"/>
          <p14:tracePt t="38585" x="4903788" y="1368425"/>
          <p14:tracePt t="38593" x="5100638" y="1368425"/>
          <p14:tracePt t="38601" x="5297488" y="1404938"/>
          <p14:tracePt t="38610" x="5511800" y="1476375"/>
          <p14:tracePt t="38619" x="5716588" y="1565275"/>
          <p14:tracePt t="38628" x="5922963" y="1681163"/>
          <p14:tracePt t="38640" x="6119813" y="1798638"/>
          <p14:tracePt t="38642" x="6334125" y="1931988"/>
          <p14:tracePt t="38651" x="6530975" y="2084388"/>
          <p14:tracePt t="38663" x="6719888" y="2244725"/>
          <p14:tracePt t="38665" x="6897688" y="2424113"/>
          <p14:tracePt t="38675" x="7067550" y="2611438"/>
          <p14:tracePt t="38684" x="7239000" y="2817813"/>
          <p14:tracePt t="38695" x="7300913" y="2916238"/>
          <p14:tracePt t="38698" x="7416800" y="3103563"/>
          <p14:tracePt t="38710" x="7507288" y="3282950"/>
          <p14:tracePt t="38714" x="7578725" y="3452813"/>
          <p14:tracePt t="38724" x="7623175" y="3613150"/>
          <p14:tracePt t="38732" x="7650163" y="3748088"/>
          <p14:tracePt t="38743" x="7658100" y="3890963"/>
          <p14:tracePt t="38745" x="7658100" y="4016375"/>
          <p14:tracePt t="38759" x="7658100" y="4141788"/>
          <p14:tracePt t="38761" x="7632700" y="4257675"/>
          <p14:tracePt t="38771" x="7569200" y="4365625"/>
          <p14:tracePt t="38774" x="7497763" y="4464050"/>
          <p14:tracePt t="38783" x="7408863" y="4552950"/>
          <p14:tracePt t="38792" x="7229475" y="4705350"/>
          <p14:tracePt t="38799" x="7059613" y="4803775"/>
          <p14:tracePt t="38810" x="6889750" y="4884738"/>
          <p14:tracePt t="38818" x="6665913" y="4964113"/>
          <p14:tracePt t="38829" x="6442075" y="5027613"/>
          <p14:tracePt t="38833" x="6181725" y="5081588"/>
          <p14:tracePt t="38847" x="5949950" y="5116513"/>
          <p14:tracePt t="38887" x="4643438" y="5106988"/>
          <p14:tracePt t="38894" x="4446588" y="5054600"/>
          <p14:tracePt t="38902" x="4267200" y="5000625"/>
          <p14:tracePt t="38911" x="4116388" y="4937125"/>
          <p14:tracePt t="38921" x="3971925" y="4875213"/>
          <p14:tracePt t="38924" x="3856038" y="4813300"/>
          <p14:tracePt t="38932" x="3811588" y="4786313"/>
          <p14:tracePt t="38943" x="3722688" y="4722813"/>
          <p14:tracePt t="38951" x="3605213" y="4616450"/>
          <p14:tracePt t="38956" x="3543300" y="4535488"/>
          <p14:tracePt t="38967" x="3516313" y="4454525"/>
          <p14:tracePt t="38975" x="3471863" y="4356100"/>
          <p14:tracePt t="38983" x="3452813" y="4249738"/>
          <p14:tracePt t="38992" x="3435350" y="4124325"/>
          <p14:tracePt t="38996" x="3427413" y="3989388"/>
          <p14:tracePt t="39006" x="3427413" y="3863975"/>
          <p14:tracePt t="39013" x="3427413" y="3730625"/>
          <p14:tracePt t="39020" x="3427413" y="3605213"/>
          <p14:tracePt t="39028" x="3427413" y="3551238"/>
          <p14:tracePt t="39036" x="3435350" y="3443288"/>
          <p14:tracePt t="39046" x="3462338" y="3344863"/>
          <p14:tracePt t="39058" x="3506788" y="3175000"/>
          <p14:tracePt t="39060" x="3543300" y="3086100"/>
          <p14:tracePt t="39074" x="3597275" y="2997200"/>
          <p14:tracePt t="39076" x="3649663" y="2898775"/>
          <p14:tracePt t="39085" x="3722688" y="2808288"/>
          <p14:tracePt t="39095" x="3811588" y="2719388"/>
          <p14:tracePt t="39107" x="3927475" y="2620963"/>
          <p14:tracePt t="39109" x="4052888" y="2540000"/>
          <p14:tracePt t="39118" x="4195763" y="2468563"/>
          <p14:tracePt t="39127" x="4464050" y="2362200"/>
          <p14:tracePt t="39138" x="4562475" y="2343150"/>
          <p14:tracePt t="39140" x="4741863" y="2316163"/>
          <p14:tracePt t="39149" x="5046663" y="2290763"/>
          <p14:tracePt t="39158" x="5251450" y="2290763"/>
          <p14:tracePt t="39165" x="5457825" y="2290763"/>
          <p14:tracePt t="39175" x="5681663" y="2316163"/>
          <p14:tracePt t="39183" x="5895975" y="2370138"/>
          <p14:tracePt t="39194" x="6102350" y="2441575"/>
          <p14:tracePt t="39196" x="6316663" y="2522538"/>
          <p14:tracePt t="39209" x="6540500" y="2620963"/>
          <p14:tracePt t="39211" x="6629400" y="2674938"/>
          <p14:tracePt t="39220" x="6808788" y="2790825"/>
          <p14:tracePt t="39230" x="6961188" y="2916238"/>
          <p14:tracePt t="39233" x="7086600" y="3032125"/>
          <p14:tracePt t="39244" x="7175500" y="3157538"/>
          <p14:tracePt t="39253" x="7246938" y="3282950"/>
          <p14:tracePt t="39263" x="7291388" y="3416300"/>
          <p14:tracePt t="39273" x="7310438" y="3541713"/>
          <p14:tracePt t="39276" x="7310438" y="3659188"/>
          <p14:tracePt t="39284" x="7310438" y="3792538"/>
          <p14:tracePt t="39292" x="7273925" y="3900488"/>
          <p14:tracePt t="39300" x="7212013" y="4016375"/>
          <p14:tracePt t="39312" x="7148513" y="4097338"/>
          <p14:tracePt t="39314" x="7067550" y="4176713"/>
          <p14:tracePt t="39324" x="6969125" y="4240213"/>
          <p14:tracePt t="39331" x="6870700" y="4294188"/>
          <p14:tracePt t="39342" x="6764338" y="4338638"/>
          <p14:tracePt t="39351" x="6638925" y="4365625"/>
          <p14:tracePt t="39354" x="6503988" y="4392613"/>
          <p14:tracePt t="39362" x="6361113" y="4400550"/>
          <p14:tracePt t="39374" x="6218238" y="4400550"/>
          <p14:tracePt t="39380" x="5949950" y="4400550"/>
          <p14:tracePt t="39387" x="5851525" y="4400550"/>
          <p14:tracePt t="39395" x="5681663" y="4392613"/>
          <p14:tracePt t="39403" x="5519738" y="4356100"/>
          <p14:tracePt t="39413" x="5376863" y="4321175"/>
          <p14:tracePt t="39423" x="5322888" y="4294188"/>
          <p14:tracePt t="39425" x="5199063" y="4257675"/>
          <p14:tracePt t="39433" x="5118100" y="4222750"/>
          <p14:tracePt t="39443" x="5091113" y="4203700"/>
          <p14:tracePt t="39451" x="5037138" y="4176713"/>
          <p14:tracePt t="39460" x="5002213" y="4159250"/>
          <p14:tracePt t="39471" x="4975225" y="4141788"/>
          <p14:tracePt t="39473" x="4956175" y="4132263"/>
          <p14:tracePt t="39481" x="4948238" y="4124325"/>
          <p14:tracePt t="39491" x="4938713" y="4124325"/>
          <p14:tracePt t="39500" x="4938713" y="4114800"/>
          <p14:tracePt t="39511" x="4929188" y="411480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https://cdn.kastatic.org/ka-perseus-images/491900ea3016ffa58693d3a4a8b594706661f6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222" y="1051118"/>
            <a:ext cx="6038851" cy="362902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91;p18">
            <a:extLst>
              <a:ext uri="{FF2B5EF4-FFF2-40B4-BE49-F238E27FC236}">
                <a16:creationId xmlns:a16="http://schemas.microsoft.com/office/drawing/2014/main" id="{9EE9291B-C6F4-0005-403A-9A420692A052}"/>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morphologique</a:t>
            </a:r>
            <a:r>
              <a:rPr lang="en-US" sz="2500" dirty="0">
                <a:latin typeface="Lato"/>
                <a:ea typeface="Lato"/>
                <a:cs typeface="Lato"/>
                <a:sym typeface="Lato"/>
              </a:rPr>
              <a:t> // </a:t>
            </a:r>
            <a:r>
              <a:rPr lang="en-US" sz="2500" dirty="0" err="1">
                <a:latin typeface="Lato"/>
                <a:ea typeface="Lato"/>
                <a:cs typeface="Lato"/>
                <a:sym typeface="Lato"/>
              </a:rPr>
              <a:t>Parcimonie</a:t>
            </a:r>
            <a:endParaRPr lang="en-US" sz="1200" b="1" dirty="0">
              <a:latin typeface="Lato"/>
              <a:ea typeface="Lato"/>
              <a:cs typeface="Lato"/>
              <a:sym typeface="Lato"/>
            </a:endParaRPr>
          </a:p>
        </p:txBody>
      </p:sp>
      <p:sp>
        <p:nvSpPr>
          <p:cNvPr id="9" name="TextBox 8">
            <a:extLst>
              <a:ext uri="{FF2B5EF4-FFF2-40B4-BE49-F238E27FC236}">
                <a16:creationId xmlns:a16="http://schemas.microsoft.com/office/drawing/2014/main" id="{55E3AE85-DEB5-3C1C-6827-A81BD34ED381}"/>
              </a:ext>
            </a:extLst>
          </p:cNvPr>
          <p:cNvSpPr txBox="1"/>
          <p:nvPr/>
        </p:nvSpPr>
        <p:spPr>
          <a:xfrm>
            <a:off x="4751451" y="4928056"/>
            <a:ext cx="4392549" cy="215444"/>
          </a:xfrm>
          <a:prstGeom prst="rect">
            <a:avLst/>
          </a:prstGeom>
          <a:noFill/>
        </p:spPr>
        <p:txBody>
          <a:bodyPr wrap="none" rtlCol="0" anchor="b">
            <a:spAutoFit/>
          </a:bodyPr>
          <a:lstStyle/>
          <a:p>
            <a:pPr algn="r"/>
            <a:r>
              <a:rPr lang="en-US" sz="800" i="1" dirty="0">
                <a:cs typeface="Calibri"/>
              </a:rPr>
              <a:t>https://www.khanacademy.org/science/biology/her/tree-of-life/a/building-an-evolutionary-tree</a:t>
            </a:r>
            <a:endParaRPr lang="en-US" sz="800" i="1" dirty="0">
              <a:latin typeface="Calibri"/>
              <a:cs typeface="Calibri"/>
            </a:endParaRPr>
          </a:p>
        </p:txBody>
      </p:sp>
    </p:spTree>
    <p:extLst>
      <p:ext uri="{BB962C8B-B14F-4D97-AF65-F5344CB8AC3E}">
        <p14:creationId xmlns:p14="http://schemas.microsoft.com/office/powerpoint/2010/main" val="1137473660"/>
      </p:ext>
    </p:extLst>
  </p:cSld>
  <p:clrMapOvr>
    <a:masterClrMapping/>
  </p:clrMapOvr>
  <mc:AlternateContent xmlns:mc="http://schemas.openxmlformats.org/markup-compatibility/2006" xmlns:p14="http://schemas.microsoft.com/office/powerpoint/2010/main">
    <mc:Choice Requires="p14">
      <p:transition spd="slow" p14:dur="2000" advTm="46389"/>
    </mc:Choice>
    <mc:Fallback xmlns="">
      <p:transition spd="slow" advTm="46389"/>
    </mc:Fallback>
  </mc:AlternateContent>
  <p:extLst>
    <p:ext uri="{3A86A75C-4F4B-4683-9AE1-C65F6400EC91}">
      <p14:laserTraceLst xmlns:p14="http://schemas.microsoft.com/office/powerpoint/2010/main">
        <p14:tracePtLst>
          <p14:tracePt t="1182" x="4929188" y="4114800"/>
          <p14:tracePt t="1209" x="4929188" y="4097338"/>
          <p14:tracePt t="1210" x="4983163" y="4043363"/>
          <p14:tracePt t="1218" x="5037138" y="3979863"/>
          <p14:tracePt t="1240" x="5081588" y="3935413"/>
          <p14:tracePt t="1242" x="5224463" y="3819525"/>
          <p14:tracePt t="1263" x="5413375" y="3667125"/>
          <p14:tracePt t="1264" x="5494338" y="3595688"/>
          <p14:tracePt t="1283" x="5583238" y="3533775"/>
          <p14:tracePt t="1285" x="5627688" y="3506788"/>
          <p14:tracePt t="1286" x="5699125" y="3452813"/>
          <p14:tracePt t="1308" x="5762625" y="3408363"/>
          <p14:tracePt t="1313" x="5780088" y="3390900"/>
          <p14:tracePt t="1316" x="5815013" y="3363913"/>
          <p14:tracePt t="1318" x="5851525" y="3344863"/>
          <p14:tracePt t="1342" x="5886450" y="3327400"/>
          <p14:tracePt t="1344" x="5913438" y="3309938"/>
          <p14:tracePt t="1346" x="5932488" y="3300413"/>
          <p14:tracePt t="1350" x="5949950" y="3292475"/>
          <p14:tracePt t="1376" x="5967413" y="3273425"/>
          <p14:tracePt t="1377" x="5994400" y="3255963"/>
          <p14:tracePt t="1405" x="6003925" y="3246438"/>
          <p14:tracePt t="1650" x="5994400" y="3246438"/>
          <p14:tracePt t="1659" x="5976938" y="3228975"/>
          <p14:tracePt t="1671" x="5940425" y="3194050"/>
          <p14:tracePt t="1679" x="5886450" y="3140075"/>
          <p14:tracePt t="1687" x="5824538" y="3076575"/>
          <p14:tracePt t="1695" x="5735638" y="2978150"/>
          <p14:tracePt t="1705" x="5637213" y="2889250"/>
          <p14:tracePt t="1708" x="5546725" y="2800350"/>
          <p14:tracePt t="1717" x="5502275" y="2755900"/>
          <p14:tracePt t="1737" x="5430838" y="2682875"/>
          <p14:tracePt t="1741" x="5305425" y="2576513"/>
          <p14:tracePt t="1752" x="5251450" y="2540000"/>
          <p14:tracePt t="1761" x="5216525" y="2513013"/>
          <p14:tracePt t="1764" x="5199063" y="2505075"/>
          <p14:tracePt t="1781" x="5145088" y="2468563"/>
          <p14:tracePt t="1783" x="5126038" y="2451100"/>
          <p14:tracePt t="1785" x="5108575" y="2441575"/>
          <p14:tracePt t="1808" x="5081588" y="2433638"/>
          <p14:tracePt t="1811" x="5064125" y="2414588"/>
          <p14:tracePt t="1812" x="5046663" y="2397125"/>
          <p14:tracePt t="1825" x="5027613" y="2379663"/>
          <p14:tracePt t="1840" x="5019675" y="2370138"/>
          <p14:tracePt t="1843" x="5002213" y="2352675"/>
          <p14:tracePt t="1845" x="4992688" y="2343150"/>
          <p14:tracePt t="1861" x="4983163" y="2335213"/>
          <p14:tracePt t="1864" x="4975225" y="2316163"/>
          <p14:tracePt t="1865" x="4975225" y="2308225"/>
          <p14:tracePt t="2841" x="4965700" y="2308225"/>
          <p14:tracePt t="2848" x="4956175" y="2298700"/>
          <p14:tracePt t="2859" x="4948238" y="2290763"/>
          <p14:tracePt t="2866" x="4938713" y="2281238"/>
          <p14:tracePt t="2872" x="4921250" y="2271713"/>
          <p14:tracePt t="2879" x="4903788" y="2263775"/>
          <p14:tracePt t="2888" x="4894263" y="2244725"/>
          <p14:tracePt t="2896" x="4876800" y="2236788"/>
          <p14:tracePt t="2905" x="4857750" y="2227263"/>
          <p14:tracePt t="2911" x="4849813" y="2217738"/>
          <p14:tracePt t="2923" x="4840288" y="2209800"/>
          <p14:tracePt t="2935" x="4822825" y="2200275"/>
          <p14:tracePt t="2936" x="4795838" y="2192338"/>
          <p14:tracePt t="2952" x="4768850" y="2182813"/>
          <p14:tracePt t="2953" x="4741863" y="2173288"/>
          <p14:tracePt t="2962" x="4714875" y="2165350"/>
          <p14:tracePt t="2970" x="4687888" y="2155825"/>
          <p14:tracePt t="2977" x="4652963" y="2146300"/>
          <p14:tracePt t="2987" x="4633913" y="2146300"/>
          <p14:tracePt t="2996" x="4608513" y="2138363"/>
          <p14:tracePt t="3010" x="4581525" y="2128838"/>
          <p14:tracePt t="3021" x="4527550" y="2111375"/>
          <p14:tracePt t="3025" x="4518025" y="2111375"/>
          <p14:tracePt t="3033" x="4491038" y="2101850"/>
          <p14:tracePt t="3041" x="4473575" y="2101850"/>
          <p14:tracePt t="3047" x="4456113" y="2101850"/>
          <p14:tracePt t="3057" x="4446588" y="2101850"/>
          <p14:tracePt t="3065" x="4437063" y="2093913"/>
          <p14:tracePt t="3074" x="4419600" y="2093913"/>
          <p14:tracePt t="3081" x="4411663" y="2093913"/>
          <p14:tracePt t="3090" x="4402138" y="2093913"/>
          <p14:tracePt t="3097" x="4392613" y="2093913"/>
          <p14:tracePt t="3108" x="4384675" y="2093913"/>
          <p14:tracePt t="3124" x="4375150" y="2093913"/>
          <p14:tracePt t="3395" x="4357688" y="2093913"/>
          <p14:tracePt t="3403" x="4338638" y="2093913"/>
          <p14:tracePt t="3410" x="4313238" y="2093913"/>
          <p14:tracePt t="3419" x="4286250" y="2093913"/>
          <p14:tracePt t="3427" x="4267200" y="2093913"/>
          <p14:tracePt t="3434" x="4240213" y="2093913"/>
          <p14:tracePt t="3442" x="4205288" y="2093913"/>
          <p14:tracePt t="3451" x="4106863" y="2093913"/>
          <p14:tracePt t="3458" x="4070350" y="2093913"/>
          <p14:tracePt t="3466" x="3998913" y="2084388"/>
          <p14:tracePt t="3474" x="3937000" y="2084388"/>
          <p14:tracePt t="3482" x="3856038" y="2074863"/>
          <p14:tracePt t="3492" x="3740150" y="2057400"/>
          <p14:tracePt t="3500" x="3695700" y="2057400"/>
          <p14:tracePt t="3508" x="3614738" y="2039938"/>
          <p14:tracePt t="3516" x="3533775" y="2039938"/>
          <p14:tracePt t="3525" x="3471863" y="2039938"/>
          <p14:tracePt t="3531" x="3390900" y="2030413"/>
          <p14:tracePt t="3540" x="3319463" y="2030413"/>
          <p14:tracePt t="3546" x="3248025" y="2030413"/>
          <p14:tracePt t="3557" x="3194050" y="2030413"/>
          <p14:tracePt t="3562" x="3132138" y="2030413"/>
          <p14:tracePt t="3573" x="3086100" y="2030413"/>
          <p14:tracePt t="3579" x="3041650" y="2030413"/>
          <p14:tracePt t="3590" x="3014663" y="2030413"/>
          <p14:tracePt t="3597" x="2962275" y="2030413"/>
          <p14:tracePt t="3607" x="2925763" y="2030413"/>
          <p14:tracePt t="3610" x="2889250" y="2030413"/>
          <p14:tracePt t="3617" x="2881313" y="2030413"/>
          <p14:tracePt t="3626" x="2836863" y="2039938"/>
          <p14:tracePt t="3634" x="2817813" y="2039938"/>
          <p14:tracePt t="3643" x="2790825" y="2039938"/>
          <p14:tracePt t="3651" x="2773363" y="2039938"/>
          <p14:tracePt t="3660" x="2746375" y="2047875"/>
          <p14:tracePt t="3667" x="2728913" y="2047875"/>
          <p14:tracePt t="3674" x="2719388" y="2047875"/>
          <p14:tracePt t="3682" x="2701925" y="2047875"/>
          <p14:tracePt t="3691" x="2684463" y="2047875"/>
          <p14:tracePt t="3698" x="2674938" y="2047875"/>
          <p14:tracePt t="3707" x="2667000" y="2047875"/>
          <p14:tracePt t="3715" x="2657475" y="2057400"/>
          <p14:tracePt t="3724" x="2640013" y="2057400"/>
          <p14:tracePt t="3730" x="2630488" y="2057400"/>
          <p14:tracePt t="3740" x="2620963" y="2057400"/>
          <p14:tracePt t="3746" x="2613025" y="2057400"/>
          <p14:tracePt t="3757" x="2603500" y="2066925"/>
          <p14:tracePt t="3765" x="2593975" y="2066925"/>
          <p14:tracePt t="3768" x="2586038" y="2066925"/>
          <p14:tracePt t="3776" x="2576513" y="2066925"/>
          <p14:tracePt t="3784" x="2568575" y="2074863"/>
          <p14:tracePt t="3793" x="2559050" y="2074863"/>
          <p14:tracePt t="3801" x="2549525" y="2074863"/>
          <p14:tracePt t="3809" x="2541588" y="2074863"/>
          <p14:tracePt t="3824" x="2532063" y="2074863"/>
          <p14:tracePt t="3832" x="2522538" y="2074863"/>
          <p14:tracePt t="3848" x="2514600" y="2074863"/>
          <p14:tracePt t="3872" x="2505075" y="2074863"/>
          <p14:tracePt t="4007" x="2514600" y="2066925"/>
          <p14:tracePt t="4013" x="2522538" y="2066925"/>
          <p14:tracePt t="4021" x="2532063" y="2066925"/>
          <p14:tracePt t="4029" x="2549525" y="2057400"/>
          <p14:tracePt t="4037" x="2568575" y="2057400"/>
          <p14:tracePt t="4045" x="2586038" y="2047875"/>
          <p14:tracePt t="4053" x="2613025" y="2047875"/>
          <p14:tracePt t="4061" x="2630488" y="2047875"/>
          <p14:tracePt t="4070" x="2667000" y="2039938"/>
          <p14:tracePt t="4078" x="2692400" y="2039938"/>
          <p14:tracePt t="4086" x="2719388" y="2030413"/>
          <p14:tracePt t="4096" x="2755900" y="2020888"/>
          <p14:tracePt t="4105" x="2800350" y="2012950"/>
          <p14:tracePt t="4117" x="2844800" y="2003425"/>
          <p14:tracePt t="4118" x="2898775" y="1995488"/>
          <p14:tracePt t="4126" x="2997200" y="1968500"/>
          <p14:tracePt t="4136" x="3078163" y="1949450"/>
          <p14:tracePt t="4143" x="3159125" y="1931988"/>
          <p14:tracePt t="4152" x="3257550" y="1914525"/>
          <p14:tracePt t="4160" x="3355975" y="1887538"/>
          <p14:tracePt t="4170" x="3471863" y="1870075"/>
          <p14:tracePt t="4179" x="3587750" y="1851025"/>
          <p14:tracePt t="4182" x="3722688" y="1843088"/>
          <p14:tracePt t="4191" x="3846513" y="1824038"/>
          <p14:tracePt t="4200" x="3990975" y="1824038"/>
          <p14:tracePt t="4207" x="4141788" y="1824038"/>
          <p14:tracePt t="4216" x="4286250" y="1824038"/>
          <p14:tracePt t="4224" x="4419600" y="1824038"/>
          <p14:tracePt t="4230" x="4581525" y="1824038"/>
          <p14:tracePt t="4240" x="4732338" y="1824038"/>
          <p14:tracePt t="4247" x="4884738" y="1824038"/>
          <p14:tracePt t="4257" x="5037138" y="1824038"/>
          <p14:tracePt t="4263" x="5207000" y="1824038"/>
          <p14:tracePt t="4274" x="5359400" y="1824038"/>
          <p14:tracePt t="4276" x="5502275" y="1824038"/>
          <p14:tracePt t="4284" x="5627688" y="1824038"/>
          <p14:tracePt t="4293" x="5753100" y="1824038"/>
          <p14:tracePt t="4300" x="5886450" y="1824038"/>
          <p14:tracePt t="4308" x="5940425" y="1833563"/>
          <p14:tracePt t="4317" x="6038850" y="1851025"/>
          <p14:tracePt t="4327" x="6119813" y="1878013"/>
          <p14:tracePt t="4334" x="6200775" y="1897063"/>
          <p14:tracePt t="4342" x="6262688" y="1922463"/>
          <p14:tracePt t="4350" x="6326188" y="1931988"/>
          <p14:tracePt t="4358" x="6353175" y="1941513"/>
          <p14:tracePt t="4367" x="6388100" y="1958975"/>
          <p14:tracePt t="4374" x="6424613" y="1958975"/>
          <p14:tracePt t="4382" x="6442075" y="1968500"/>
          <p14:tracePt t="4391" x="6451600" y="1976438"/>
          <p14:tracePt t="4401" x="6469063" y="1976438"/>
          <p14:tracePt t="4403" x="6477000" y="1976438"/>
          <p14:tracePt t="4411" x="6477000" y="1985963"/>
          <p14:tracePt t="4426" x="6486525" y="1985963"/>
          <p14:tracePt t="5132" x="6477000" y="1985963"/>
          <p14:tracePt t="5141" x="6469063" y="1985963"/>
          <p14:tracePt t="5148" x="6459538" y="1985963"/>
          <p14:tracePt t="5158" x="6451600" y="1985963"/>
          <p14:tracePt t="5164" x="6442075" y="1976438"/>
          <p14:tracePt t="5171" x="6432550" y="1976438"/>
          <p14:tracePt t="5179" x="6415088" y="1976438"/>
          <p14:tracePt t="5187" x="6405563" y="1976438"/>
          <p14:tracePt t="5195" x="6397625" y="1968500"/>
          <p14:tracePt t="5204" x="6388100" y="1968500"/>
          <p14:tracePt t="5211" x="6378575" y="1968500"/>
          <p14:tracePt t="5227" x="6370638" y="1968500"/>
          <p14:tracePt t="5244" x="6361113" y="1968500"/>
          <p14:tracePt t="5266" x="6353175" y="1968500"/>
          <p14:tracePt t="5282" x="6343650" y="1958975"/>
          <p14:tracePt t="5298" x="6334125" y="1958975"/>
          <p14:tracePt t="5314" x="6326188" y="1949450"/>
          <p14:tracePt t="5330" x="6316663" y="1949450"/>
          <p14:tracePt t="5338" x="6307138" y="1949450"/>
          <p14:tracePt t="5347" x="6299200" y="1941513"/>
          <p14:tracePt t="5355" x="6280150" y="1931988"/>
          <p14:tracePt t="5363" x="6262688" y="1931988"/>
          <p14:tracePt t="5371" x="6235700" y="1922463"/>
          <p14:tracePt t="5378" x="6191250" y="1914525"/>
          <p14:tracePt t="5387" x="6129338" y="1905000"/>
          <p14:tracePt t="5394" x="6048375" y="1887538"/>
          <p14:tracePt t="5404" x="5949950" y="1878013"/>
          <p14:tracePt t="5411" x="5834063" y="1870075"/>
          <p14:tracePt t="5419" x="5708650" y="1851025"/>
          <p14:tracePt t="5428" x="5448300" y="1833563"/>
          <p14:tracePt t="5437" x="5359400" y="1824038"/>
          <p14:tracePt t="5444" x="5199063" y="1824038"/>
          <p14:tracePt t="5452" x="5027613" y="1824038"/>
          <p14:tracePt t="5459" x="4849813" y="1824038"/>
          <p14:tracePt t="5467" x="4697413" y="1824038"/>
          <p14:tracePt t="5476" x="4633913" y="1824038"/>
          <p14:tracePt t="5482" x="4527550" y="1824038"/>
          <p14:tracePt t="5492" x="4419600" y="1824038"/>
          <p14:tracePt t="5499" x="4321175" y="1824038"/>
          <p14:tracePt t="5508" x="4240213" y="1824038"/>
          <p14:tracePt t="5515" x="4151313" y="1824038"/>
          <p14:tracePt t="5523" x="4070350" y="1824038"/>
          <p14:tracePt t="5532" x="4008438" y="1833563"/>
          <p14:tracePt t="5541" x="3944938" y="1843088"/>
          <p14:tracePt t="5549" x="3873500" y="1860550"/>
          <p14:tracePt t="5558" x="3811588" y="1878013"/>
          <p14:tracePt t="5561" x="3757613" y="1887538"/>
          <p14:tracePt t="5570" x="3695700" y="1914525"/>
          <p14:tracePt t="5578" x="3641725" y="1922463"/>
          <p14:tracePt t="5587" x="3578225" y="1941513"/>
          <p14:tracePt t="5596" x="3525838" y="1958975"/>
          <p14:tracePt t="5604" x="3462338" y="1976438"/>
          <p14:tracePt t="5612" x="3408363" y="1985963"/>
          <p14:tracePt t="5620" x="3346450" y="1995488"/>
          <p14:tracePt t="5630" x="3292475" y="2012950"/>
          <p14:tracePt t="5637" x="3238500" y="2012950"/>
          <p14:tracePt t="5644" x="3194050" y="2020888"/>
          <p14:tracePt t="5656" x="3140075" y="2020888"/>
          <p14:tracePt t="5664" x="3105150" y="2030413"/>
          <p14:tracePt t="5666" x="3068638" y="2030413"/>
          <p14:tracePt t="5674" x="3033713" y="2039938"/>
          <p14:tracePt t="5682" x="3014663" y="2039938"/>
          <p14:tracePt t="5690" x="2970213" y="2039938"/>
          <p14:tracePt t="5699" x="2952750" y="2039938"/>
          <p14:tracePt t="5707" x="2925763" y="2039938"/>
          <p14:tracePt t="5713" x="2898775" y="2039938"/>
          <p14:tracePt t="5724" x="2871788" y="2039938"/>
          <p14:tracePt t="5730" x="2863850" y="2039938"/>
          <p14:tracePt t="5740" x="2836863" y="2047875"/>
          <p14:tracePt t="5747" x="2817813" y="2047875"/>
          <p14:tracePt t="5758" x="2809875" y="2047875"/>
          <p14:tracePt t="5759" x="2790825" y="2047875"/>
          <p14:tracePt t="5767" x="2773363" y="2047875"/>
          <p14:tracePt t="5775" x="2765425" y="2047875"/>
          <p14:tracePt t="5782" x="2755900" y="2047875"/>
          <p14:tracePt t="5792" x="2746375" y="2047875"/>
          <p14:tracePt t="5807" x="2738438" y="2057400"/>
          <p14:tracePt t="5886" x="2755900" y="2057400"/>
          <p14:tracePt t="5894" x="2773363" y="2057400"/>
          <p14:tracePt t="5901" x="2836863" y="2057400"/>
          <p14:tracePt t="5909" x="2908300" y="2057400"/>
          <p14:tracePt t="5917" x="2987675" y="2057400"/>
          <p14:tracePt t="5926" x="3184525" y="2047875"/>
          <p14:tracePt t="5934" x="3355975" y="2020888"/>
          <p14:tracePt t="5943" x="3560763" y="2003425"/>
          <p14:tracePt t="5951" x="3784600" y="1976438"/>
          <p14:tracePt t="5958" x="4017963" y="1941513"/>
          <p14:tracePt t="5968" x="4259263" y="1914525"/>
          <p14:tracePt t="5975" x="4518025" y="1887538"/>
          <p14:tracePt t="5984" x="4751388" y="1860550"/>
          <p14:tracePt t="5999" x="4857750" y="1851025"/>
          <p14:tracePt t="6001" x="5081588" y="1833563"/>
          <p14:tracePt t="6008" x="5287963" y="1816100"/>
          <p14:tracePt t="6017" x="5467350" y="1806575"/>
          <p14:tracePt t="6025" x="5637213" y="1798638"/>
          <p14:tracePt t="6029" x="5780088" y="1789113"/>
          <p14:tracePt t="6041" x="5905500" y="1779588"/>
          <p14:tracePt t="6048" x="5967413" y="1779588"/>
          <p14:tracePt t="6057" x="6065838" y="1779588"/>
          <p14:tracePt t="6065" x="6156325" y="1779588"/>
          <p14:tracePt t="6068" x="6173788" y="1779588"/>
          <p14:tracePt t="6077" x="6227763" y="1779588"/>
          <p14:tracePt t="6084" x="6262688" y="1779588"/>
          <p14:tracePt t="6093" x="6289675" y="1779588"/>
          <p14:tracePt t="6100" x="6307138" y="1779588"/>
          <p14:tracePt t="6109" x="6326188" y="1779588"/>
          <p14:tracePt t="6116" x="6334125" y="1789113"/>
          <p14:tracePt t="6126" x="6343650" y="1798638"/>
          <p14:tracePt t="6133" x="6353175" y="1798638"/>
          <p14:tracePt t="6146" x="6353175" y="1806575"/>
          <p14:tracePt t="6170" x="6361113" y="1806575"/>
          <p14:tracePt t="6220" x="6361113" y="1816100"/>
          <p14:tracePt t="6227" x="6370638" y="1816100"/>
          <p14:tracePt t="6251" x="6378575" y="1816100"/>
          <p14:tracePt t="6267" x="6388100" y="1816100"/>
          <p14:tracePt t="6297" x="6388100" y="1824038"/>
          <p14:tracePt t="6354" x="6378575" y="1833563"/>
          <p14:tracePt t="6361" x="6353175" y="1851025"/>
          <p14:tracePt t="6369" x="6326188" y="1860550"/>
          <p14:tracePt t="6377" x="6254750" y="1887538"/>
          <p14:tracePt t="6385" x="6181725" y="1905000"/>
          <p14:tracePt t="6393" x="6102350" y="1922463"/>
          <p14:tracePt t="6401" x="6011863" y="1941513"/>
          <p14:tracePt t="6409" x="5905500" y="1949450"/>
          <p14:tracePt t="6417" x="5797550" y="1958975"/>
          <p14:tracePt t="6426" x="5691188" y="1958975"/>
          <p14:tracePt t="6434" x="5637213" y="1958975"/>
          <p14:tracePt t="6441" x="5538788" y="1958975"/>
          <p14:tracePt t="6449" x="5448300" y="1958975"/>
          <p14:tracePt t="6459" x="5376863" y="1958975"/>
          <p14:tracePt t="6466" x="5349875" y="1958975"/>
          <p14:tracePt t="6474" x="5297488" y="1958975"/>
          <p14:tracePt t="6481" x="5251450" y="1958975"/>
          <p14:tracePt t="6490" x="5224463" y="1958975"/>
          <p14:tracePt t="6497" x="5207000" y="1958975"/>
          <p14:tracePt t="6507" x="5199063" y="1958975"/>
          <p14:tracePt t="6513" x="5189538" y="1958975"/>
          <p14:tracePt t="6568" x="5199063" y="1958975"/>
          <p14:tracePt t="6576" x="5207000" y="1958975"/>
          <p14:tracePt t="6584" x="5233988" y="1958975"/>
          <p14:tracePt t="6591" x="5278438" y="1958975"/>
          <p14:tracePt t="6600" x="5349875" y="1968500"/>
          <p14:tracePt t="6608" x="5430838" y="1985963"/>
          <p14:tracePt t="6617" x="5519738" y="2003425"/>
          <p14:tracePt t="6626" x="5610225" y="2030413"/>
          <p14:tracePt t="6633" x="5654675" y="2047875"/>
          <p14:tracePt t="6641" x="5735638" y="2074863"/>
          <p14:tracePt t="6649" x="5815013" y="2101850"/>
          <p14:tracePt t="6660" x="5851525" y="2111375"/>
          <p14:tracePt t="6664" x="5905500" y="2128838"/>
          <p14:tracePt t="6674" x="5940425" y="2138363"/>
          <p14:tracePt t="6683" x="5976938" y="2146300"/>
          <p14:tracePt t="6691" x="5984875" y="2155825"/>
          <p14:tracePt t="6695" x="6003925" y="2165350"/>
          <p14:tracePt t="6705" x="6011863" y="2165350"/>
          <p14:tracePt t="6733" x="5976938" y="2165350"/>
          <p14:tracePt t="6741" x="5932488" y="2138363"/>
          <p14:tracePt t="6750" x="5868988" y="2101850"/>
          <p14:tracePt t="6759" x="5788025" y="2057400"/>
          <p14:tracePt t="6767" x="5699125" y="2003425"/>
          <p14:tracePt t="6776" x="5600700" y="1958975"/>
          <p14:tracePt t="6785" x="5556250" y="1931988"/>
          <p14:tracePt t="6792" x="5457825" y="1878013"/>
          <p14:tracePt t="6802" x="5368925" y="1843088"/>
          <p14:tracePt t="6809" x="5287963" y="1806575"/>
          <p14:tracePt t="6818" x="5207000" y="1771650"/>
          <p14:tracePt t="6826" x="5180013" y="1771650"/>
          <p14:tracePt t="6830" x="5135563" y="1752600"/>
          <p14:tracePt t="6839" x="5100638" y="1735138"/>
          <p14:tracePt t="6845" x="5081588" y="1727200"/>
          <p14:tracePt t="6855" x="5064125" y="1727200"/>
          <p14:tracePt t="6862" x="5054600" y="1717675"/>
          <p14:tracePt t="6878" x="5054600" y="1708150"/>
          <p14:tracePt t="6901" x="5073650" y="1708150"/>
          <p14:tracePt t="6908" x="5100638" y="1708150"/>
          <p14:tracePt t="6916" x="5135563" y="1708150"/>
          <p14:tracePt t="6924" x="5189538" y="1708150"/>
          <p14:tracePt t="6932" x="5243513" y="1708150"/>
          <p14:tracePt t="6942" x="5349875" y="1708150"/>
          <p14:tracePt t="6951" x="5386388" y="1708150"/>
          <p14:tracePt t="6959" x="5457825" y="1708150"/>
          <p14:tracePt t="6967" x="5519738" y="1708150"/>
          <p14:tracePt t="6974" x="5573713" y="1727200"/>
          <p14:tracePt t="6984" x="5627688" y="1735138"/>
          <p14:tracePt t="6991" x="5654675" y="1744663"/>
          <p14:tracePt t="7006" x="5691188" y="1752600"/>
          <p14:tracePt t="7008" x="5726113" y="1762125"/>
          <p14:tracePt t="7017" x="5753100" y="1762125"/>
          <p14:tracePt t="7025" x="5770563" y="1771650"/>
          <p14:tracePt t="7034" x="5788025" y="1771650"/>
          <p14:tracePt t="7040" x="5797550" y="1779588"/>
          <p14:tracePt t="7050" x="5807075" y="1779588"/>
          <p14:tracePt t="7059" x="5815013" y="1779588"/>
          <p14:tracePt t="7108" x="5815013" y="1789113"/>
          <p14:tracePt t="7702" x="5815013" y="1806575"/>
          <p14:tracePt t="7710" x="5815013" y="1833563"/>
          <p14:tracePt t="7718" x="5807075" y="1870075"/>
          <p14:tracePt t="7727" x="5797550" y="1914525"/>
          <p14:tracePt t="7735" x="5788025" y="1958975"/>
          <p14:tracePt t="7742" x="5770563" y="2012950"/>
          <p14:tracePt t="7750" x="5753100" y="2066925"/>
          <p14:tracePt t="7759" x="5735638" y="2119313"/>
          <p14:tracePt t="7767" x="5708650" y="2182813"/>
          <p14:tracePt t="7775" x="5691188" y="2236788"/>
          <p14:tracePt t="7784" x="5672138" y="2290763"/>
          <p14:tracePt t="7796" x="5654675" y="2335213"/>
          <p14:tracePt t="7802" x="5637213" y="2370138"/>
          <p14:tracePt t="7812" x="5618163" y="2406650"/>
          <p14:tracePt t="7814" x="5610225" y="2424113"/>
          <p14:tracePt t="7824" x="5600700" y="2460625"/>
          <p14:tracePt t="7834" x="5583238" y="2505075"/>
          <p14:tracePt t="7841" x="5565775" y="2532063"/>
          <p14:tracePt t="7850" x="5556250" y="2559050"/>
          <p14:tracePt t="7859" x="5546725" y="2584450"/>
          <p14:tracePt t="7862" x="5538788" y="2620963"/>
          <p14:tracePt t="7871" x="5529263" y="2647950"/>
          <p14:tracePt t="7879" x="5519738" y="2674938"/>
          <p14:tracePt t="7889" x="5511800" y="2692400"/>
          <p14:tracePt t="7897" x="5502275" y="2728913"/>
          <p14:tracePt t="7907" x="5502275" y="2755900"/>
          <p14:tracePt t="7909" x="5494338" y="2773363"/>
          <p14:tracePt t="7917" x="5484813" y="2800350"/>
          <p14:tracePt t="7926" x="5475288" y="2827338"/>
          <p14:tracePt t="7934" x="5467350" y="2852738"/>
          <p14:tracePt t="7941" x="5457825" y="2871788"/>
          <p14:tracePt t="7951" x="5448300" y="2898775"/>
          <p14:tracePt t="7960" x="5440363" y="2906713"/>
          <p14:tracePt t="7971" x="5430838" y="2925763"/>
          <p14:tracePt t="7973" x="5421313" y="2933700"/>
          <p14:tracePt t="7983" x="5421313" y="2951163"/>
          <p14:tracePt t="7989" x="5413375" y="2960688"/>
          <p14:tracePt t="7997" x="5403850" y="2970213"/>
          <p14:tracePt t="8014" x="5403850" y="2978150"/>
          <p14:tracePt t="8020" x="5395913" y="2987675"/>
          <p14:tracePt t="8029" x="5395913" y="2997200"/>
          <p14:tracePt t="8036" x="5386388" y="3005138"/>
          <p14:tracePt t="8042" x="5386388" y="3014663"/>
          <p14:tracePt t="8051" x="5376863" y="3024188"/>
          <p14:tracePt t="8061" x="5376863" y="3032125"/>
          <p14:tracePt t="8069" x="5368925" y="3041650"/>
          <p14:tracePt t="8075" x="5368925" y="3049588"/>
          <p14:tracePt t="8093" x="5368925" y="3068638"/>
          <p14:tracePt t="8099" x="5359400" y="3076575"/>
          <p14:tracePt t="8109" x="5359400" y="3086100"/>
          <p14:tracePt t="8115" x="5359400" y="3103563"/>
          <p14:tracePt t="8125" x="5359400" y="3122613"/>
          <p14:tracePt t="8132" x="5359400" y="3140075"/>
          <p14:tracePt t="8140" x="5359400" y="3148013"/>
          <p14:tracePt t="8147" x="5359400" y="3175000"/>
          <p14:tracePt t="8157" x="5368925" y="3194050"/>
          <p14:tracePt t="8166" x="5368925" y="3211513"/>
          <p14:tracePt t="8174" x="5376863" y="3221038"/>
          <p14:tracePt t="8182" x="5386388" y="3228975"/>
          <p14:tracePt t="8191" x="5395913" y="3238500"/>
          <p14:tracePt t="8201" x="5403850" y="3238500"/>
          <p14:tracePt t="8203" x="5421313" y="3246438"/>
          <p14:tracePt t="8209" x="5430838" y="3246438"/>
          <p14:tracePt t="8217" x="5457825" y="3246438"/>
          <p14:tracePt t="8226" x="5475288" y="3246438"/>
          <p14:tracePt t="8233" x="5494338" y="3238500"/>
          <p14:tracePt t="8243" x="5502275" y="3228975"/>
          <p14:tracePt t="8251" x="5519738" y="3221038"/>
          <p14:tracePt t="8258" x="5538788" y="3201988"/>
          <p14:tracePt t="8267" x="5556250" y="3184525"/>
          <p14:tracePt t="8274" x="5565775" y="3175000"/>
          <p14:tracePt t="8284" x="5573713" y="3157538"/>
          <p14:tracePt t="8292" x="5583238" y="3148013"/>
          <p14:tracePt t="8300" x="5592763" y="3130550"/>
          <p14:tracePt t="8308" x="5592763" y="3113088"/>
          <p14:tracePt t="8317" x="5592763" y="3103563"/>
          <p14:tracePt t="8325" x="5592763" y="3076575"/>
          <p14:tracePt t="8333" x="5592763" y="3068638"/>
          <p14:tracePt t="8341" x="5583238" y="3049588"/>
          <p14:tracePt t="8349" x="5556250" y="3032125"/>
          <p14:tracePt t="8358" x="5529263" y="3014663"/>
          <p14:tracePt t="8366" x="5494338" y="3005138"/>
          <p14:tracePt t="8375" x="5467350" y="2987675"/>
          <p14:tracePt t="8377" x="5448300" y="2987675"/>
          <p14:tracePt t="8385" x="5413375" y="2987675"/>
          <p14:tracePt t="8393" x="5386388" y="2978150"/>
          <p14:tracePt t="8400" x="5359400" y="2978150"/>
          <p14:tracePt t="8409" x="5341938" y="2978150"/>
          <p14:tracePt t="8416" x="5322888" y="2978150"/>
          <p14:tracePt t="8425" x="5305425" y="2978150"/>
          <p14:tracePt t="8433" x="5297488" y="2978150"/>
          <p14:tracePt t="8441" x="5287963" y="2978150"/>
          <p14:tracePt t="8448" x="5287963" y="2987675"/>
          <p14:tracePt t="8457" x="5287963" y="2997200"/>
          <p14:tracePt t="8465" x="5278438" y="2997200"/>
          <p14:tracePt t="8473" x="5278438" y="3005138"/>
          <p14:tracePt t="8480" x="5278438" y="3014663"/>
          <p14:tracePt t="8490" x="5278438" y="3032125"/>
          <p14:tracePt t="8496" x="5278438" y="3049588"/>
          <p14:tracePt t="8507" x="5297488" y="3059113"/>
          <p14:tracePt t="8514" x="5314950" y="3076575"/>
          <p14:tracePt t="8524" x="5341938" y="3103563"/>
          <p14:tracePt t="8527" x="5359400" y="3122613"/>
          <p14:tracePt t="8536" x="5386388" y="3140075"/>
          <p14:tracePt t="8542" x="5413375" y="3148013"/>
          <p14:tracePt t="8552" x="5421313" y="3157538"/>
          <p14:tracePt t="8559" x="5448300" y="3167063"/>
          <p14:tracePt t="8569" x="5475288" y="3167063"/>
          <p14:tracePt t="8575" x="5494338" y="3167063"/>
          <p14:tracePt t="8583" x="5511800" y="3167063"/>
          <p14:tracePt t="8591" x="5519738" y="3167063"/>
          <p14:tracePt t="8599" x="5529263" y="3167063"/>
          <p14:tracePt t="8608" x="5538788" y="3167063"/>
          <p14:tracePt t="8614" x="5546725" y="3157538"/>
          <p14:tracePt t="8624" x="5546725" y="3148013"/>
          <p14:tracePt t="8633" x="5546725" y="3140075"/>
          <p14:tracePt t="8640" x="5546725" y="3122613"/>
          <p14:tracePt t="8646" x="5546725" y="3113088"/>
          <p14:tracePt t="8657" x="5538788" y="3095625"/>
          <p14:tracePt t="8667" x="5519738" y="3086100"/>
          <p14:tracePt t="8674" x="5502275" y="3076575"/>
          <p14:tracePt t="8684" x="5475288" y="3068638"/>
          <p14:tracePt t="8686" x="5457825" y="3049588"/>
          <p14:tracePt t="8696" x="5440363" y="3049588"/>
          <p14:tracePt t="8702" x="5421313" y="3041650"/>
          <p14:tracePt t="8709" x="5403850" y="3041650"/>
          <p14:tracePt t="8717" x="5395913" y="3041650"/>
          <p14:tracePt t="8725" x="5386388" y="3041650"/>
          <p14:tracePt t="8733" x="5376863" y="3041650"/>
          <p14:tracePt t="8748" x="5368925" y="3041650"/>
          <p14:tracePt t="8774" x="5368925" y="3049588"/>
          <p14:tracePt t="8781" x="5368925" y="3059113"/>
          <p14:tracePt t="8788" x="5368925" y="3076575"/>
          <p14:tracePt t="8796" x="5368925" y="3086100"/>
          <p14:tracePt t="8804" x="5368925" y="3095625"/>
          <p14:tracePt t="8813" x="5368925" y="3103563"/>
          <p14:tracePt t="8821" x="5368925" y="3113088"/>
          <p14:tracePt t="8829" x="5376863" y="3122613"/>
          <p14:tracePt t="8845" x="5386388" y="3130550"/>
          <p14:tracePt t="8867" x="5395913" y="3140075"/>
          <p14:tracePt t="9510" x="5395913" y="3130550"/>
          <p14:tracePt t="9518" x="5395913" y="3122613"/>
          <p14:tracePt t="9525" x="5403850" y="3113088"/>
          <p14:tracePt t="9533" x="5413375" y="3103563"/>
          <p14:tracePt t="9541" x="5421313" y="3076575"/>
          <p14:tracePt t="9549" x="5440363" y="3059113"/>
          <p14:tracePt t="9559" x="5448300" y="3032125"/>
          <p14:tracePt t="9565" x="5467350" y="3005138"/>
          <p14:tracePt t="9577" x="5494338" y="2970213"/>
          <p14:tracePt t="9584" x="5511800" y="2933700"/>
          <p14:tracePt t="9592" x="5529263" y="2898775"/>
          <p14:tracePt t="9601" x="5546725" y="2862263"/>
          <p14:tracePt t="9609" x="5565775" y="2844800"/>
          <p14:tracePt t="9616" x="5592763" y="2790825"/>
          <p14:tracePt t="9625" x="5600700" y="2781300"/>
          <p14:tracePt t="9633" x="5627688" y="2736850"/>
          <p14:tracePt t="9642" x="5654675" y="2709863"/>
          <p14:tracePt t="9649" x="5664200" y="2701925"/>
          <p14:tracePt t="9663" x="5691188" y="2665413"/>
          <p14:tracePt t="9666" x="5708650" y="2657475"/>
          <p14:tracePt t="9668" x="5726113" y="2638425"/>
          <p14:tracePt t="9678" x="5743575" y="2620963"/>
          <p14:tracePt t="9686" x="5753100" y="2611438"/>
          <p14:tracePt t="9694" x="5762625" y="2603500"/>
          <p14:tracePt t="9702" x="5770563" y="2593975"/>
          <p14:tracePt t="9710" x="5780088" y="2584450"/>
          <p14:tracePt t="9725" x="5788025" y="2576513"/>
          <p14:tracePt t="9757" x="5788025" y="2566988"/>
          <p14:tracePt t="9765" x="5780088" y="2566988"/>
          <p14:tracePt t="9773" x="5770563" y="2559050"/>
          <p14:tracePt t="9781" x="5753100" y="2549525"/>
          <p14:tracePt t="9790" x="5735638" y="2540000"/>
          <p14:tracePt t="9799" x="5716588" y="2522538"/>
          <p14:tracePt t="9806" x="5691188" y="2505075"/>
          <p14:tracePt t="9816" x="5664200" y="2486025"/>
          <p14:tracePt t="9825" x="5627688" y="2460625"/>
          <p14:tracePt t="9828" x="5592763" y="2433638"/>
          <p14:tracePt t="9837" x="5538788" y="2397125"/>
          <p14:tracePt t="9845" x="5502275" y="2362200"/>
          <p14:tracePt t="9854" x="5467350" y="2335213"/>
          <p14:tracePt t="9862" x="5448300" y="2316163"/>
          <p14:tracePt t="9871" x="5421313" y="2290763"/>
          <p14:tracePt t="9879" x="5395913" y="2263775"/>
          <p14:tracePt t="9887" x="5376863" y="2244725"/>
          <p14:tracePt t="9896" x="5359400" y="2227263"/>
          <p14:tracePt t="9904" x="5341938" y="2209800"/>
          <p14:tracePt t="9912" x="5332413" y="2192338"/>
          <p14:tracePt t="9921" x="5322888" y="2173288"/>
          <p14:tracePt t="9923" x="5314950" y="2165350"/>
          <p14:tracePt t="9935" x="5314950" y="2155825"/>
          <p14:tracePt t="9941" x="5305425" y="2138363"/>
          <p14:tracePt t="9950" x="5305425" y="2128838"/>
          <p14:tracePt t="9958" x="5297488" y="2119313"/>
          <p14:tracePt t="9969" x="5297488" y="2111375"/>
          <p14:tracePt t="9971" x="5287963" y="2101850"/>
          <p14:tracePt t="9978" x="5287963" y="2093913"/>
          <p14:tracePt t="9985" x="5278438" y="2074863"/>
          <p14:tracePt t="9995" x="5278438" y="2066925"/>
          <p14:tracePt t="10002" x="5270500" y="2057400"/>
          <p14:tracePt t="10010" x="5260975" y="2039938"/>
          <p14:tracePt t="10020" x="5260975" y="2020888"/>
          <p14:tracePt t="10030" x="5243513" y="1995488"/>
          <p14:tracePt t="10038" x="5233988" y="1968500"/>
          <p14:tracePt t="10041" x="5224463" y="1949450"/>
          <p14:tracePt t="10050" x="5216525" y="1931988"/>
          <p14:tracePt t="10059" x="5199063" y="1905000"/>
          <p14:tracePt t="10067" x="5180013" y="1878013"/>
          <p14:tracePt t="10078" x="5172075" y="1860550"/>
          <p14:tracePt t="10086" x="5162550" y="1843088"/>
          <p14:tracePt t="10092" x="5145088" y="1833563"/>
          <p14:tracePt t="10101" x="5135563" y="1824038"/>
          <p14:tracePt t="10109" x="5135563" y="1816100"/>
          <p14:tracePt t="10117" x="5126038" y="1816100"/>
          <p14:tracePt t="10124" x="5126038" y="1806575"/>
          <p14:tracePt t="10133" x="5118100" y="1806575"/>
          <p14:tracePt t="10216" x="5118100" y="1824038"/>
          <p14:tracePt t="10224" x="5118100" y="1843088"/>
          <p14:tracePt t="10232" x="5118100" y="1870075"/>
          <p14:tracePt t="10242" x="5118100" y="1905000"/>
          <p14:tracePt t="10248" x="5118100" y="1949450"/>
          <p14:tracePt t="10258" x="5126038" y="2003425"/>
          <p14:tracePt t="10266" x="5153025" y="2047875"/>
          <p14:tracePt t="10274" x="5172075" y="2101850"/>
          <p14:tracePt t="10281" x="5189538" y="2146300"/>
          <p14:tracePt t="10292" x="5216525" y="2209800"/>
          <p14:tracePt t="10300" x="5233988" y="2263775"/>
          <p14:tracePt t="10303" x="5251450" y="2308225"/>
          <p14:tracePt t="10311" x="5278438" y="2352675"/>
          <p14:tracePt t="10320" x="5297488" y="2397125"/>
          <p14:tracePt t="10329" x="5314950" y="2424113"/>
          <p14:tracePt t="10338" x="5332413" y="2468563"/>
          <p14:tracePt t="10344" x="5359400" y="2505075"/>
          <p14:tracePt t="10353" x="5376863" y="2532063"/>
          <p14:tracePt t="10363" x="5403850" y="2576513"/>
          <p14:tracePt t="10371" x="5430838" y="2603500"/>
          <p14:tracePt t="10379" x="5448300" y="2638425"/>
          <p14:tracePt t="10387" x="5475288" y="2674938"/>
          <p14:tracePt t="10396" x="5494338" y="2682875"/>
          <p14:tracePt t="10406" x="5519738" y="2709863"/>
          <p14:tracePt t="10413" x="5538788" y="2728913"/>
          <p14:tracePt t="10415" x="5556250" y="2746375"/>
          <p14:tracePt t="10425" x="5565775" y="2755900"/>
          <p14:tracePt t="10433" x="5583238" y="2763838"/>
          <p14:tracePt t="10440" x="5592763" y="2763838"/>
          <p14:tracePt t="10447" x="5592763" y="2773363"/>
          <p14:tracePt t="10457" x="5600700" y="2773363"/>
          <p14:tracePt t="10463" x="5610225" y="2781300"/>
          <p14:tracePt t="10474" x="5618163" y="2781300"/>
          <p14:tracePt t="10495" x="5627688" y="2781300"/>
          <p14:tracePt t="10506" x="5637213" y="2781300"/>
          <p14:tracePt t="10524" x="5637213" y="2773363"/>
          <p14:tracePt t="10526" x="5645150" y="2763838"/>
          <p14:tracePt t="10534" x="5645150" y="2746375"/>
          <p14:tracePt t="10542" x="5645150" y="2728913"/>
          <p14:tracePt t="10549" x="5645150" y="2701925"/>
          <p14:tracePt t="10559" x="5645150" y="2674938"/>
          <p14:tracePt t="10566" x="5645150" y="2647950"/>
          <p14:tracePt t="10575" x="5627688" y="2611438"/>
          <p14:tracePt t="10583" x="5600700" y="2576513"/>
          <p14:tracePt t="10591" x="5565775" y="2549525"/>
          <p14:tracePt t="10601" x="5538788" y="2522538"/>
          <p14:tracePt t="10604" x="5502275" y="2495550"/>
          <p14:tracePt t="10613" x="5475288" y="2468563"/>
          <p14:tracePt t="10622" x="5457825" y="2468563"/>
          <p14:tracePt t="10629" x="5413375" y="2441575"/>
          <p14:tracePt t="10637" x="5395913" y="2441575"/>
          <p14:tracePt t="10644" x="5368925" y="2433638"/>
          <p14:tracePt t="10653" x="5341938" y="2424113"/>
          <p14:tracePt t="10665" x="5297488" y="2424113"/>
          <p14:tracePt t="10672" x="5287963" y="2424113"/>
          <p14:tracePt t="10678" x="5260975" y="2424113"/>
          <p14:tracePt t="10685" x="5243513" y="2424113"/>
          <p14:tracePt t="10692" x="5207000" y="2433638"/>
          <p14:tracePt t="10702" x="5189538" y="2441575"/>
          <p14:tracePt t="10708" x="5172075" y="2451100"/>
          <p14:tracePt t="10718" x="5162550" y="2468563"/>
          <p14:tracePt t="10726" x="5145088" y="2486025"/>
          <p14:tracePt t="10735" x="5126038" y="2505075"/>
          <p14:tracePt t="10741" x="5118100" y="2522538"/>
          <p14:tracePt t="10750" x="5108575" y="2540000"/>
          <p14:tracePt t="10758" x="5100638" y="2566988"/>
          <p14:tracePt t="10767" x="5091113" y="2584450"/>
          <p14:tracePt t="10775" x="5091113" y="2603500"/>
          <p14:tracePt t="10783" x="5091113" y="2620963"/>
          <p14:tracePt t="10791" x="5091113" y="2638425"/>
          <p14:tracePt t="10799" x="5091113" y="2665413"/>
          <p14:tracePt t="10807" x="5091113" y="2674938"/>
          <p14:tracePt t="10813" x="5091113" y="2692400"/>
          <p14:tracePt t="10824" x="5091113" y="2701925"/>
          <p14:tracePt t="10832" x="5108575" y="2709863"/>
          <p14:tracePt t="10841" x="5126038" y="2728913"/>
          <p14:tracePt t="10843" x="5145088" y="2736850"/>
          <p14:tracePt t="10851" x="5172075" y="2746375"/>
          <p14:tracePt t="10858" x="5199063" y="2755900"/>
          <p14:tracePt t="10869" x="5233988" y="2755900"/>
          <p14:tracePt t="10876" x="5270500" y="2763838"/>
          <p14:tracePt t="10884" x="5287963" y="2763838"/>
          <p14:tracePt t="10892" x="5332413" y="2763838"/>
          <p14:tracePt t="10901" x="5349875" y="2763838"/>
          <p14:tracePt t="10909" x="5368925" y="2755900"/>
          <p14:tracePt t="10919" x="5386388" y="2736850"/>
          <p14:tracePt t="10928" x="5395913" y="2719388"/>
          <p14:tracePt t="10930" x="5403850" y="2709863"/>
          <p14:tracePt t="10940" x="5413375" y="2682875"/>
          <p14:tracePt t="10949" x="5413375" y="2657475"/>
          <p14:tracePt t="10957" x="5413375" y="2630488"/>
          <p14:tracePt t="10964" x="5413375" y="2611438"/>
          <p14:tracePt t="10975" x="5413375" y="2584450"/>
          <p14:tracePt t="10985" x="5403850" y="2559050"/>
          <p14:tracePt t="10986" x="5386388" y="2532063"/>
          <p14:tracePt t="10995" x="5368925" y="2505075"/>
          <p14:tracePt t="11005" x="5341938" y="2478088"/>
          <p14:tracePt t="11013" x="5322888" y="2460625"/>
          <p14:tracePt t="11016" x="5314950" y="2451100"/>
          <p14:tracePt t="11031" x="5287963" y="2441575"/>
          <p14:tracePt t="11040" x="5270500" y="2424113"/>
          <p14:tracePt t="11048" x="5243513" y="2424113"/>
          <p14:tracePt t="11050" x="5224463" y="2414588"/>
          <p14:tracePt t="11059" x="5216525" y="2414588"/>
          <p14:tracePt t="11067" x="5199063" y="2414588"/>
          <p14:tracePt t="11074" x="5189538" y="2414588"/>
          <p14:tracePt t="11083" x="5180013" y="2414588"/>
          <p14:tracePt t="11093" x="5172075" y="2424113"/>
          <p14:tracePt t="11103" x="5172075" y="2433638"/>
          <p14:tracePt t="11106" x="5172075" y="2451100"/>
          <p14:tracePt t="11113" x="5172075" y="2478088"/>
          <p14:tracePt t="11120" x="5172075" y="2495550"/>
          <p14:tracePt t="11129" x="5172075" y="2513013"/>
          <p14:tracePt t="11137" x="5189538" y="2540000"/>
          <p14:tracePt t="11143" x="5216525" y="2559050"/>
          <p14:tracePt t="11153" x="5243513" y="2584450"/>
          <p14:tracePt t="11160" x="5270500" y="2603500"/>
          <p14:tracePt t="11169" x="5305425" y="2620963"/>
          <p14:tracePt t="11176" x="5332413" y="2638425"/>
          <p14:tracePt t="11185" x="5349875" y="2638425"/>
          <p14:tracePt t="11194" x="5368925" y="2657475"/>
          <p14:tracePt t="11202" x="5386388" y="2657475"/>
          <p14:tracePt t="11209" x="5403850" y="2665413"/>
          <p14:tracePt t="11218" x="5413375" y="2665413"/>
          <p14:tracePt t="11226" x="5413375" y="2674938"/>
          <p14:tracePt t="11234" x="5430838" y="2674938"/>
          <p14:tracePt t="11255" x="5440363" y="2674938"/>
          <p14:tracePt t="11325" x="5430838" y="2674938"/>
          <p14:tracePt t="11350" x="5421313" y="2674938"/>
          <p14:tracePt t="11810" x="5413375" y="2674938"/>
          <p14:tracePt t="11833" x="5403850" y="2674938"/>
          <p14:tracePt t="11849" x="5395913" y="2674938"/>
          <p14:tracePt t="11858" x="5386388" y="2674938"/>
          <p14:tracePt t="11865" x="5376863" y="2674938"/>
          <p14:tracePt t="11875" x="5368925" y="2674938"/>
          <p14:tracePt t="11881" x="5359400" y="2674938"/>
          <p14:tracePt t="11891" x="5349875" y="2674938"/>
          <p14:tracePt t="11896" x="5332413" y="2674938"/>
          <p14:tracePt t="11905" x="5322888" y="2674938"/>
          <p14:tracePt t="11912" x="5297488" y="2674938"/>
          <p14:tracePt t="11921" x="5278438" y="2674938"/>
          <p14:tracePt t="11929" x="5270500" y="2674938"/>
          <p14:tracePt t="11936" x="5251450" y="2674938"/>
          <p14:tracePt t="11944" x="5224463" y="2674938"/>
          <p14:tracePt t="11953" x="5216525" y="2674938"/>
          <p14:tracePt t="11960" x="5199063" y="2674938"/>
          <p14:tracePt t="11968" x="5189538" y="2674938"/>
          <p14:tracePt t="11976" x="5172075" y="2674938"/>
          <p14:tracePt t="11985" x="5162550" y="2674938"/>
          <p14:tracePt t="11999" x="5153025" y="2674938"/>
          <p14:tracePt t="12031" x="5145088" y="2674938"/>
          <p14:tracePt t="12174" x="5153025" y="2674938"/>
          <p14:tracePt t="12190" x="5162550" y="2674938"/>
          <p14:tracePt t="12198" x="5172075" y="2674938"/>
          <p14:tracePt t="12208" x="5189538" y="2674938"/>
          <p14:tracePt t="12214" x="5207000" y="2674938"/>
          <p14:tracePt t="12224" x="5224463" y="2674938"/>
          <p14:tracePt t="12230" x="5251450" y="2692400"/>
          <p14:tracePt t="12238" x="5278438" y="2701925"/>
          <p14:tracePt t="12246" x="5314950" y="2709863"/>
          <p14:tracePt t="12254" x="5332413" y="2719388"/>
          <p14:tracePt t="12262" x="5359400" y="2728913"/>
          <p14:tracePt t="12270" x="5386388" y="2746375"/>
          <p14:tracePt t="12278" x="5403850" y="2755900"/>
          <p14:tracePt t="12285" x="5430838" y="2763838"/>
          <p14:tracePt t="12294" x="5440363" y="2773363"/>
          <p14:tracePt t="12302" x="5448300" y="2781300"/>
          <p14:tracePt t="12310" x="5457825" y="2790825"/>
          <p14:tracePt t="12317" x="5467350" y="2790825"/>
          <p14:tracePt t="12326" x="5475288" y="2800350"/>
          <p14:tracePt t="12349" x="5484813" y="2800350"/>
          <p14:tracePt t="12476" x="5475288" y="2800350"/>
          <p14:tracePt t="12484" x="5467350" y="2800350"/>
          <p14:tracePt t="12499" x="5457825" y="2800350"/>
          <p14:tracePt t="12508" x="5448300" y="2790825"/>
          <p14:tracePt t="12515" x="5448300" y="2781300"/>
          <p14:tracePt t="12525" x="5440363" y="2781300"/>
          <p14:tracePt t="12531" x="5430838" y="2773363"/>
          <p14:tracePt t="12541" x="5421313" y="2773363"/>
          <p14:tracePt t="12547" x="5403850" y="2773363"/>
          <p14:tracePt t="12557" x="5386388" y="2763838"/>
          <p14:tracePt t="12563" x="5359400" y="2763838"/>
          <p14:tracePt t="12571" x="5332413" y="2763838"/>
          <p14:tracePt t="12578" x="5305425" y="2763838"/>
          <p14:tracePt t="12588" x="5278438" y="2763838"/>
          <p14:tracePt t="12596" x="5260975" y="2763838"/>
          <p14:tracePt t="12604" x="5224463" y="2763838"/>
          <p14:tracePt t="12611" x="5199063" y="2763838"/>
          <p14:tracePt t="12619" x="5180013" y="2763838"/>
          <p14:tracePt t="12627" x="5162550" y="2763838"/>
          <p14:tracePt t="12635" x="5153025" y="2763838"/>
          <p14:tracePt t="12647" x="5145088" y="2763838"/>
          <p14:tracePt t="12656" x="5135563" y="2763838"/>
          <p14:tracePt t="12672" x="5126038" y="2763838"/>
          <p14:tracePt t="12817" x="5135563" y="2763838"/>
          <p14:tracePt t="12825" x="5145088" y="2763838"/>
          <p14:tracePt t="12832" x="5162550" y="2773363"/>
          <p14:tracePt t="12841" x="5180013" y="2773363"/>
          <p14:tracePt t="12848" x="5207000" y="2781300"/>
          <p14:tracePt t="12860" x="5224463" y="2790825"/>
          <p14:tracePt t="12866" x="5260975" y="2800350"/>
          <p14:tracePt t="12874" x="5297488" y="2817813"/>
          <p14:tracePt t="12881" x="5349875" y="2827338"/>
          <p14:tracePt t="12891" x="5386388" y="2844800"/>
          <p14:tracePt t="12898" x="5403850" y="2844800"/>
          <p14:tracePt t="12907" x="5440363" y="2844800"/>
          <p14:tracePt t="12912" x="5467350" y="2852738"/>
          <p14:tracePt t="12923" x="5494338" y="2862263"/>
          <p14:tracePt t="12931" x="5511800" y="2862263"/>
          <p14:tracePt t="12941" x="5519738" y="2862263"/>
          <p14:tracePt t="12946" x="5529263" y="2871788"/>
          <p14:tracePt t="12962" x="5529263" y="2879725"/>
          <p14:tracePt t="12974" x="5538788" y="2879725"/>
          <p14:tracePt t="12979" x="5538788" y="2889250"/>
          <p14:tracePt t="12991" x="5538788" y="2898775"/>
          <p14:tracePt t="12993" x="5538788" y="2906713"/>
          <p14:tracePt t="13002" x="5538788" y="2916238"/>
          <p14:tracePt t="13008" x="5538788" y="2925763"/>
          <p14:tracePt t="13016" x="5538788" y="2933700"/>
          <p14:tracePt t="13026" x="5529263" y="2943225"/>
          <p14:tracePt t="13041" x="5519738" y="2951163"/>
          <p14:tracePt t="13064" x="5519738" y="2960688"/>
          <p14:tracePt t="13189" x="5529263" y="2960688"/>
          <p14:tracePt t="13198" x="5538788" y="2951163"/>
          <p14:tracePt t="13207" x="5546725" y="2951163"/>
          <p14:tracePt t="13213" x="5556250" y="2943225"/>
          <p14:tracePt t="13224" x="5556250" y="2933700"/>
          <p14:tracePt t="13229" x="5565775" y="2925763"/>
          <p14:tracePt t="13245" x="5573713" y="2916238"/>
          <p14:tracePt t="13254" x="5573713" y="2906713"/>
          <p14:tracePt t="13262" x="5573713" y="2898775"/>
          <p14:tracePt t="13269" x="5573713" y="2889250"/>
          <p14:tracePt t="13277" x="5573713" y="2879725"/>
          <p14:tracePt t="13285" x="5573713" y="2862263"/>
          <p14:tracePt t="13300" x="5573713" y="2852738"/>
          <p14:tracePt t="13308" x="5565775" y="2844800"/>
          <p14:tracePt t="13316" x="5556250" y="2844800"/>
          <p14:tracePt t="13325" x="5546725" y="2844800"/>
          <p14:tracePt t="13333" x="5529263" y="2835275"/>
          <p14:tracePt t="13342" x="5519738" y="2835275"/>
          <p14:tracePt t="13349" x="5502275" y="2835275"/>
          <p14:tracePt t="13357" x="5494338" y="2835275"/>
          <p14:tracePt t="13366" x="5475288" y="2835275"/>
          <p14:tracePt t="13374" x="5467350" y="2835275"/>
          <p14:tracePt t="13381" x="5448300" y="2844800"/>
          <p14:tracePt t="13391" x="5440363" y="2852738"/>
          <p14:tracePt t="13401" x="5430838" y="2852738"/>
          <p14:tracePt t="13407" x="5421313" y="2862263"/>
          <p14:tracePt t="13416" x="5413375" y="2879725"/>
          <p14:tracePt t="13424" x="5403850" y="2879725"/>
          <p14:tracePt t="13428" x="5395913" y="2889250"/>
          <p14:tracePt t="13436" x="5395913" y="2898775"/>
          <p14:tracePt t="13444" x="5386388" y="2906713"/>
          <p14:tracePt t="13452" x="5386388" y="2916238"/>
          <p14:tracePt t="13467" x="5386388" y="2925763"/>
          <p14:tracePt t="13475" x="5386388" y="2933700"/>
          <p14:tracePt t="13483" x="5386388" y="2943225"/>
          <p14:tracePt t="13491" x="5386388" y="2960688"/>
          <p14:tracePt t="13499" x="5386388" y="2970213"/>
          <p14:tracePt t="13507" x="5395913" y="2978150"/>
          <p14:tracePt t="13515" x="5413375" y="2987675"/>
          <p14:tracePt t="13525" x="5421313" y="2997200"/>
          <p14:tracePt t="13533" x="5440363" y="3005138"/>
          <p14:tracePt t="13541" x="5457825" y="3005138"/>
          <p14:tracePt t="13548" x="5467350" y="3014663"/>
          <p14:tracePt t="13557" x="5484813" y="3014663"/>
          <p14:tracePt t="13564" x="5502275" y="3014663"/>
          <p14:tracePt t="13573" x="5511800" y="3014663"/>
          <p14:tracePt t="13580" x="5519738" y="3014663"/>
          <p14:tracePt t="13590" x="5538788" y="3014663"/>
          <p14:tracePt t="13607" x="5546725" y="3014663"/>
          <p14:tracePt t="13613" x="5556250" y="3005138"/>
          <p14:tracePt t="13626" x="5565775" y="2997200"/>
          <p14:tracePt t="13627" x="5565775" y="2978150"/>
          <p14:tracePt t="13636" x="5565775" y="2960688"/>
          <p14:tracePt t="13641" x="5565775" y="2943225"/>
          <p14:tracePt t="13650" x="5565775" y="2925763"/>
          <p14:tracePt t="13659" x="5565775" y="2898775"/>
          <p14:tracePt t="13666" x="5565775" y="2879725"/>
          <p14:tracePt t="13676" x="5546725" y="2862263"/>
          <p14:tracePt t="13684" x="5529263" y="2844800"/>
          <p14:tracePt t="13692" x="5519738" y="2827338"/>
          <p14:tracePt t="13701" x="5502275" y="2817813"/>
          <p14:tracePt t="13708" x="5484813" y="2808288"/>
          <p14:tracePt t="13718" x="5467350" y="2800350"/>
          <p14:tracePt t="13720" x="5448300" y="2790825"/>
          <p14:tracePt t="13730" x="5430838" y="2790825"/>
          <p14:tracePt t="13737" x="5413375" y="2790825"/>
          <p14:tracePt t="13745" x="5395913" y="2790825"/>
          <p14:tracePt t="13753" x="5386388" y="2790825"/>
          <p14:tracePt t="13761" x="5376863" y="2790825"/>
          <p14:tracePt t="13768" x="5368925" y="2790825"/>
          <p14:tracePt t="13776" x="5359400" y="2790825"/>
          <p14:tracePt t="13792" x="5349875" y="2800350"/>
          <p14:tracePt t="13816" x="5349875" y="2808288"/>
          <p14:tracePt t="13831" x="5349875" y="2817813"/>
          <p14:tracePt t="13840" x="5359400" y="2827338"/>
          <p14:tracePt t="13848" x="5368925" y="2835275"/>
          <p14:tracePt t="13859" x="5376863" y="2835275"/>
          <p14:tracePt t="13863" x="5386388" y="2844800"/>
          <p14:tracePt t="13874" x="5395913" y="2852738"/>
          <p14:tracePt t="13881" x="5413375" y="2852738"/>
          <p14:tracePt t="13890" x="5421313" y="2852738"/>
          <p14:tracePt t="13897" x="5440363" y="2862263"/>
          <p14:tracePt t="13905" x="5448300" y="2862263"/>
          <p14:tracePt t="13912" x="5457825" y="2862263"/>
          <p14:tracePt t="13919" x="5467350" y="2862263"/>
          <p14:tracePt t="13927" x="5475288" y="2862263"/>
          <p14:tracePt t="13935" x="5484813" y="2862263"/>
          <p14:tracePt t="13944" x="5484813" y="2852738"/>
          <p14:tracePt t="13958" x="5494338" y="2844800"/>
          <p14:tracePt t="13982" x="5494338" y="2835275"/>
          <p14:tracePt t="13991" x="5494338" y="2827338"/>
          <p14:tracePt t="14007" x="5484813" y="2817813"/>
          <p14:tracePt t="14015" x="5467350" y="2808288"/>
          <p14:tracePt t="14025" x="5448300" y="2808288"/>
          <p14:tracePt t="14030" x="5430838" y="2800350"/>
          <p14:tracePt t="14042" x="5413375" y="2800350"/>
          <p14:tracePt t="14051" x="5395913" y="2800350"/>
          <p14:tracePt t="14057" x="5376863" y="2800350"/>
          <p14:tracePt t="14066" x="5359400" y="2800350"/>
          <p14:tracePt t="14074" x="5349875" y="2800350"/>
          <p14:tracePt t="14082" x="5341938" y="2800350"/>
          <p14:tracePt t="14090" x="5332413" y="2800350"/>
          <p14:tracePt t="14099" x="5332413" y="2808288"/>
          <p14:tracePt t="14101" x="5322888" y="2808288"/>
          <p14:tracePt t="14109" x="5322888" y="2817813"/>
          <p14:tracePt t="14117" x="5322888" y="2827338"/>
          <p14:tracePt t="14127" x="5322888" y="2844800"/>
          <p14:tracePt t="14134" x="5322888" y="2852738"/>
          <p14:tracePt t="14142" x="5322888" y="2871788"/>
          <p14:tracePt t="14150" x="5332413" y="2879725"/>
          <p14:tracePt t="14159" x="5341938" y="2889250"/>
          <p14:tracePt t="14167" x="5349875" y="2898775"/>
          <p14:tracePt t="14175" x="5368925" y="2906713"/>
          <p14:tracePt t="14184" x="5376863" y="2916238"/>
          <p14:tracePt t="14200" x="5386388" y="2925763"/>
          <p14:tracePt t="14207" x="5395913" y="2925763"/>
          <p14:tracePt t="14220" x="5403850" y="2925763"/>
          <p14:tracePt t="14236" x="5413375" y="2925763"/>
          <p14:tracePt t="14252" x="5413375" y="2916238"/>
          <p14:tracePt t="14261" x="5413375" y="2906713"/>
          <p14:tracePt t="14268" x="5413375" y="2898775"/>
          <p14:tracePt t="14284" x="5413375" y="2889250"/>
          <p14:tracePt t="14299" x="5413375" y="2879725"/>
          <p14:tracePt t="14307" x="5413375" y="2871788"/>
          <p14:tracePt t="14331" x="5403850" y="2871788"/>
          <p14:tracePt t="14340" x="5395913" y="2871788"/>
          <p14:tracePt t="14348" x="5386388" y="2871788"/>
          <p14:tracePt t="14363" x="5376863" y="2871788"/>
          <p14:tracePt t="14371" x="5368925" y="2871788"/>
          <p14:tracePt t="14387" x="5359400" y="2879725"/>
          <p14:tracePt t="14395" x="5359400" y="2889250"/>
          <p14:tracePt t="14403" x="5359400" y="2898775"/>
          <p14:tracePt t="14411" x="5359400" y="2916238"/>
          <p14:tracePt t="14419" x="5359400" y="2925763"/>
          <p14:tracePt t="14427" x="5359400" y="2943225"/>
          <p14:tracePt t="14435" x="5359400" y="2960688"/>
          <p14:tracePt t="14442" x="5368925" y="2970213"/>
          <p14:tracePt t="14451" x="5376863" y="2987675"/>
          <p14:tracePt t="14458" x="5386388" y="2997200"/>
          <p14:tracePt t="14469" x="5395913" y="3005138"/>
          <p14:tracePt t="14482" x="5403850" y="3014663"/>
          <p14:tracePt t="14498" x="5413375" y="3024188"/>
          <p14:tracePt t="14530" x="5421313" y="3024188"/>
          <p14:tracePt t="16909" x="5421313" y="3014663"/>
          <p14:tracePt t="16940" x="5421313" y="3005138"/>
          <p14:tracePt t="16981" x="5430838" y="2997200"/>
          <p14:tracePt t="16996" x="5430838" y="2987675"/>
          <p14:tracePt t="17004" x="5440363" y="2987675"/>
          <p14:tracePt t="17027" x="5440363" y="2978150"/>
          <p14:tracePt t="17044" x="5448300" y="2978150"/>
          <p14:tracePt t="17297" x="5448300" y="2970213"/>
          <p14:tracePt t="17314" x="5448300" y="2960688"/>
          <p14:tracePt t="17321" x="5448300" y="2951163"/>
          <p14:tracePt t="17329" x="5448300" y="2943225"/>
          <p14:tracePt t="17337" x="5448300" y="2933700"/>
          <p14:tracePt t="17345" x="5457825" y="2925763"/>
          <p14:tracePt t="17353" x="5467350" y="2906713"/>
          <p14:tracePt t="17362" x="5484813" y="2898775"/>
          <p14:tracePt t="17369" x="5494338" y="2898775"/>
          <p14:tracePt t="17377" x="5502275" y="2889250"/>
          <p14:tracePt t="17385" x="5519738" y="2879725"/>
          <p14:tracePt t="17394" x="5529263" y="2879725"/>
          <p14:tracePt t="17400" x="5546725" y="2879725"/>
          <p14:tracePt t="17409" x="5556250" y="2879725"/>
          <p14:tracePt t="17425" x="5565775" y="2879725"/>
          <p14:tracePt t="17433" x="5573713" y="2879725"/>
          <p14:tracePt t="17519" x="5565775" y="2879725"/>
          <p14:tracePt t="17535" x="5556250" y="2889250"/>
          <p14:tracePt t="17543" x="5546725" y="2889250"/>
          <p14:tracePt t="17559" x="5538788" y="2889250"/>
          <p14:tracePt t="17568" x="5529263" y="2889250"/>
          <p14:tracePt t="17583" x="5519738" y="2889250"/>
          <p14:tracePt t="17598" x="5511800" y="2889250"/>
          <p14:tracePt t="17607" x="5502275" y="2889250"/>
          <p14:tracePt t="17624" x="5494338" y="2879725"/>
          <p14:tracePt t="17639" x="5484813" y="2871788"/>
          <p14:tracePt t="17646" x="5475288" y="2871788"/>
          <p14:tracePt t="17662" x="5467350" y="2862263"/>
          <p14:tracePt t="17671" x="5457825" y="2862263"/>
          <p14:tracePt t="17678" x="5457825" y="2852738"/>
          <p14:tracePt t="17688" x="5448300" y="2852738"/>
          <p14:tracePt t="17694" x="5440363" y="2844800"/>
          <p14:tracePt t="17710" x="5430838" y="2835275"/>
          <p14:tracePt t="17726" x="5421313" y="2827338"/>
          <p14:tracePt t="17741" x="5413375" y="2827338"/>
          <p14:tracePt t="17749" x="5403850" y="2817813"/>
          <p14:tracePt t="17765" x="5395913" y="2808288"/>
          <p14:tracePt t="17781" x="5386388" y="2800350"/>
          <p14:tracePt t="17791" x="5376863" y="2790825"/>
          <p14:tracePt t="17806" x="5368925" y="2781300"/>
          <p14:tracePt t="17814" x="5359400" y="2773363"/>
          <p14:tracePt t="17829" x="5349875" y="2763838"/>
          <p14:tracePt t="17845" x="5341938" y="2755900"/>
          <p14:tracePt t="17860" x="5332413" y="2746375"/>
          <p14:tracePt t="17869" x="5332413" y="2736850"/>
          <p14:tracePt t="17877" x="5322888" y="2736850"/>
          <p14:tracePt t="17884" x="5314950" y="2728913"/>
          <p14:tracePt t="17892" x="5305425" y="2719388"/>
          <p14:tracePt t="17901" x="5305425" y="2709863"/>
          <p14:tracePt t="17908" x="5297488" y="2701925"/>
          <p14:tracePt t="17917" x="5287963" y="2692400"/>
          <p14:tracePt t="17925" x="5278438" y="2682875"/>
          <p14:tracePt t="17935" x="5278438" y="2674938"/>
          <p14:tracePt t="17942" x="5270500" y="2674938"/>
          <p14:tracePt t="17949" x="5260975" y="2665413"/>
          <p14:tracePt t="17959" x="5251450" y="2657475"/>
          <p14:tracePt t="17966" x="5243513" y="2647950"/>
          <p14:tracePt t="17975" x="5243513" y="2638425"/>
          <p14:tracePt t="17981" x="5233988" y="2630488"/>
          <p14:tracePt t="17997" x="5224463" y="2620963"/>
          <p14:tracePt t="18012" x="5216525" y="2611438"/>
          <p14:tracePt t="18030" x="5207000" y="2603500"/>
          <p14:tracePt t="18040" x="5199063" y="2593975"/>
          <p14:tracePt t="18043" x="5199063" y="2584450"/>
          <p14:tracePt t="18051" x="5189538" y="2576513"/>
          <p14:tracePt t="18064" x="5180013" y="2566988"/>
          <p14:tracePt t="18074" x="5172075" y="2559050"/>
          <p14:tracePt t="18082" x="5172075" y="2549525"/>
          <p14:tracePt t="18091" x="5162550" y="2540000"/>
          <p14:tracePt t="18093" x="5153025" y="2532063"/>
          <p14:tracePt t="18102" x="5145088" y="2522538"/>
          <p14:tracePt t="18108" x="5135563" y="2513013"/>
          <p14:tracePt t="18118" x="5135563" y="2505075"/>
          <p14:tracePt t="18126" x="5126038" y="2505075"/>
          <p14:tracePt t="18132" x="5126038" y="2495550"/>
          <p14:tracePt t="18140" x="5118100" y="2495550"/>
          <p14:tracePt t="18147" x="5118100" y="2486025"/>
          <p14:tracePt t="18157" x="5108575" y="2478088"/>
          <p14:tracePt t="18173" x="5108575" y="2468563"/>
          <p14:tracePt t="18180" x="5100638" y="2460625"/>
          <p14:tracePt t="18195" x="5091113" y="2451100"/>
          <p14:tracePt t="18207" x="5091113" y="2441575"/>
          <p14:tracePt t="18212" x="5081588" y="2433638"/>
          <p14:tracePt t="18224" x="5081588" y="2424113"/>
          <p14:tracePt t="18229" x="5073650" y="2414588"/>
          <p14:tracePt t="18241" x="5073650" y="2406650"/>
          <p14:tracePt t="18246" x="5064125" y="2397125"/>
          <p14:tracePt t="18258" x="5054600" y="2387600"/>
          <p14:tracePt t="18267" x="5054600" y="2379663"/>
          <p14:tracePt t="18281" x="5046663" y="2370138"/>
          <p14:tracePt t="18297" x="5037138" y="2362200"/>
          <p14:tracePt t="18321" x="5027613" y="2352675"/>
          <p14:tracePt t="18337" x="5027613" y="2343150"/>
          <p14:tracePt t="18353" x="5019675" y="2343150"/>
          <p14:tracePt t="18362" x="5019675" y="2335213"/>
          <p14:tracePt t="18370" x="5019675" y="2325688"/>
          <p14:tracePt t="18385" x="5010150" y="2316163"/>
          <p14:tracePt t="18401" x="5010150" y="2308225"/>
          <p14:tracePt t="18408" x="5002213" y="2308225"/>
          <p14:tracePt t="18417" x="5002213" y="2298700"/>
          <p14:tracePt t="18432" x="5002213" y="2290763"/>
          <p14:tracePt t="18440" x="4992688" y="2290763"/>
          <p14:tracePt t="18448" x="4992688" y="2281238"/>
          <p14:tracePt t="18464" x="4992688" y="2271713"/>
          <p14:tracePt t="18474" x="4983163" y="2271713"/>
          <p14:tracePt t="18488" x="4983163" y="2263775"/>
          <p14:tracePt t="18631" x="4983163" y="2281238"/>
          <p14:tracePt t="18639" x="4992688" y="2298700"/>
          <p14:tracePt t="18646" x="5002213" y="2308225"/>
          <p14:tracePt t="18654" x="5010150" y="2335213"/>
          <p14:tracePt t="18662" x="5027613" y="2352675"/>
          <p14:tracePt t="18669" x="5037138" y="2387600"/>
          <p14:tracePt t="18677" x="5064125" y="2414588"/>
          <p14:tracePt t="18685" x="5081588" y="2441575"/>
          <p14:tracePt t="18697" x="5108575" y="2478088"/>
          <p14:tracePt t="18707" x="5135563" y="2505075"/>
          <p14:tracePt t="18715" x="5162550" y="2540000"/>
          <p14:tracePt t="18725" x="5199063" y="2559050"/>
          <p14:tracePt t="18727" x="5216525" y="2593975"/>
          <p14:tracePt t="18738" x="5233988" y="2603500"/>
          <p14:tracePt t="18741" x="5270500" y="2647950"/>
          <p14:tracePt t="18750" x="5287963" y="2657475"/>
          <p14:tracePt t="18758" x="5305425" y="2674938"/>
          <p14:tracePt t="18766" x="5332413" y="2701925"/>
          <p14:tracePt t="18775" x="5349875" y="2709863"/>
          <p14:tracePt t="18782" x="5359400" y="2728913"/>
          <p14:tracePt t="18792" x="5376863" y="2746375"/>
          <p14:tracePt t="18800" x="5395913" y="2755900"/>
          <p14:tracePt t="18808" x="5403850" y="2763838"/>
          <p14:tracePt t="18816" x="5413375" y="2773363"/>
          <p14:tracePt t="18826" x="5421313" y="2781300"/>
          <p14:tracePt t="18835" x="5430838" y="2790825"/>
          <p14:tracePt t="18843" x="5440363" y="2800350"/>
          <p14:tracePt t="18853" x="5448300" y="2808288"/>
          <p14:tracePt t="18875" x="5457825" y="2817813"/>
          <p14:tracePt t="18899" x="5457825" y="2827338"/>
          <p14:tracePt t="18907" x="5467350" y="2827338"/>
          <p14:tracePt t="18931" x="5467350" y="2835275"/>
          <p14:tracePt t="18940" x="5475288" y="2835275"/>
          <p14:tracePt t="18947" x="5475288" y="2844800"/>
          <p14:tracePt t="18957" x="5484813" y="2852738"/>
          <p14:tracePt t="18963" x="5494338" y="2852738"/>
          <p14:tracePt t="18973" x="5502275" y="2862263"/>
          <p14:tracePt t="18980" x="5502275" y="2871788"/>
          <p14:tracePt t="18988" x="5511800" y="2879725"/>
          <p14:tracePt t="19003" x="5519738" y="2889250"/>
          <p14:tracePt t="19018" x="5519738" y="2898775"/>
          <p14:tracePt t="19034" x="5529263" y="2898775"/>
          <p14:tracePt t="19192" x="5519738" y="2898775"/>
          <p14:tracePt t="19201" x="5519738" y="2889250"/>
          <p14:tracePt t="19209" x="5511800" y="2879725"/>
          <p14:tracePt t="19217" x="5502275" y="2871788"/>
          <p14:tracePt t="19225" x="5494338" y="2852738"/>
          <p14:tracePt t="19232" x="5475288" y="2844800"/>
          <p14:tracePt t="19241" x="5467350" y="2835275"/>
          <p14:tracePt t="19248" x="5457825" y="2817813"/>
          <p14:tracePt t="19258" x="5448300" y="2800350"/>
          <p14:tracePt t="19265" x="5440363" y="2790825"/>
          <p14:tracePt t="19274" x="5430838" y="2773363"/>
          <p14:tracePt t="19284" x="5421313" y="2763838"/>
          <p14:tracePt t="19291" x="5413375" y="2755900"/>
          <p14:tracePt t="19300" x="5403850" y="2736850"/>
          <p14:tracePt t="19308" x="5395913" y="2728913"/>
          <p14:tracePt t="19316" x="5395913" y="2719388"/>
          <p14:tracePt t="19324" x="5386388" y="2709863"/>
          <p14:tracePt t="19332" x="5376863" y="2692400"/>
          <p14:tracePt t="19340" x="5368925" y="2682875"/>
          <p14:tracePt t="19349" x="5359400" y="2674938"/>
          <p14:tracePt t="19358" x="5359400" y="2665413"/>
          <p14:tracePt t="19360" x="5349875" y="2647950"/>
          <p14:tracePt t="19368" x="5341938" y="2647950"/>
          <p14:tracePt t="19375" x="5332413" y="2638425"/>
          <p14:tracePt t="19384" x="5332413" y="2630488"/>
          <p14:tracePt t="19392" x="5322888" y="2620963"/>
          <p14:tracePt t="19400" x="5314950" y="2611438"/>
          <p14:tracePt t="19409" x="5314950" y="2603500"/>
          <p14:tracePt t="19416" x="5305425" y="2584450"/>
          <p14:tracePt t="19426" x="5297488" y="2576513"/>
          <p14:tracePt t="19434" x="5287963" y="2566988"/>
          <p14:tracePt t="19441" x="5278438" y="2559050"/>
          <p14:tracePt t="19451" x="5270500" y="2549525"/>
          <p14:tracePt t="19458" x="5260975" y="2540000"/>
          <p14:tracePt t="19468" x="5251450" y="2532063"/>
          <p14:tracePt t="19474" x="5243513" y="2522538"/>
          <p14:tracePt t="19484" x="5233988" y="2522538"/>
          <p14:tracePt t="19491" x="5224463" y="2513013"/>
          <p14:tracePt t="19499" x="5216525" y="2505075"/>
          <p14:tracePt t="19507" x="5207000" y="2505075"/>
          <p14:tracePt t="19515" x="5199063" y="2495550"/>
          <p14:tracePt t="19518" x="5189538" y="2495550"/>
          <p14:tracePt t="19534" x="5180013" y="2495550"/>
          <p14:tracePt t="19542" x="5172075" y="2486025"/>
          <p14:tracePt t="19558" x="5162550" y="2486025"/>
          <p14:tracePt t="19566" x="5153025" y="2478088"/>
          <p14:tracePt t="19581" x="5145088" y="2468563"/>
          <p14:tracePt t="19592" x="5135563" y="2468563"/>
          <p14:tracePt t="19598" x="5135563" y="2460625"/>
          <p14:tracePt t="19607" x="5126038" y="2451100"/>
          <p14:tracePt t="19615" x="5118100" y="2451100"/>
          <p14:tracePt t="19624" x="5118100" y="2441575"/>
          <p14:tracePt t="19630" x="5108575" y="2433638"/>
          <p14:tracePt t="19640" x="5100638" y="2433638"/>
          <p14:tracePt t="19653" x="5091113" y="2424113"/>
          <p14:tracePt t="19669" x="5091113" y="2414588"/>
          <p14:tracePt t="19677" x="5081588" y="2414588"/>
          <p14:tracePt t="19693" x="5081588" y="2406650"/>
          <p14:tracePt t="19732" x="5073650" y="2397125"/>
          <p14:tracePt t="19836" x="5073650" y="2406650"/>
          <p14:tracePt t="19852" x="5081588" y="2406650"/>
          <p14:tracePt t="19859" x="5091113" y="2414588"/>
          <p14:tracePt t="19867" x="5091113" y="2433638"/>
          <p14:tracePt t="19875" x="5108575" y="2451100"/>
          <p14:tracePt t="19884" x="5118100" y="2468563"/>
          <p14:tracePt t="19892" x="5135563" y="2486025"/>
          <p14:tracePt t="19899" x="5153025" y="2505075"/>
          <p14:tracePt t="19908" x="5172075" y="2532063"/>
          <p14:tracePt t="19916" x="5180013" y="2540000"/>
          <p14:tracePt t="19925" x="5199063" y="2566988"/>
          <p14:tracePt t="19934" x="5216525" y="2584450"/>
          <p14:tracePt t="19942" x="5233988" y="2603500"/>
          <p14:tracePt t="19951" x="5251450" y="2620963"/>
          <p14:tracePt t="19954" x="5270500" y="2638425"/>
          <p14:tracePt t="19962" x="5278438" y="2647950"/>
          <p14:tracePt t="19972" x="5297488" y="2665413"/>
          <p14:tracePt t="19978" x="5305425" y="2674938"/>
          <p14:tracePt t="19988" x="5314950" y="2674938"/>
          <p14:tracePt t="19995" x="5314950" y="2682875"/>
          <p14:tracePt t="20003" x="5322888" y="2682875"/>
          <p14:tracePt t="20010" x="5322888" y="2692400"/>
          <p14:tracePt t="20018" x="5332413" y="2692400"/>
          <p14:tracePt t="20026" x="5341938" y="2692400"/>
          <p14:tracePt t="20042" x="5349875" y="2692400"/>
          <p14:tracePt t="20057" x="5359400" y="2692400"/>
          <p14:tracePt t="20066" x="5368925" y="2692400"/>
          <p14:tracePt t="20075" x="5376863" y="2692400"/>
          <p14:tracePt t="20083" x="5386388" y="2692400"/>
          <p14:tracePt t="20093" x="5395913" y="2692400"/>
          <p14:tracePt t="20107" x="5403850" y="2692400"/>
          <p14:tracePt t="20121" x="5413375" y="2692400"/>
          <p14:tracePt t="20169" x="5403850" y="2682875"/>
          <p14:tracePt t="20177" x="5395913" y="2682875"/>
          <p14:tracePt t="20185" x="5386388" y="2682875"/>
          <p14:tracePt t="20192" x="5368925" y="2674938"/>
          <p14:tracePt t="20201" x="5349875" y="2674938"/>
          <p14:tracePt t="20208" x="5332413" y="2674938"/>
          <p14:tracePt t="20216" x="5305425" y="2674938"/>
          <p14:tracePt t="20226" x="5287963" y="2674938"/>
          <p14:tracePt t="20233" x="5270500" y="2674938"/>
          <p14:tracePt t="20242" x="5243513" y="2674938"/>
          <p14:tracePt t="20249" x="5224463" y="2674938"/>
          <p14:tracePt t="20258" x="5207000" y="2674938"/>
          <p14:tracePt t="20265" x="5189538" y="2674938"/>
          <p14:tracePt t="20274" x="5180013" y="2682875"/>
          <p14:tracePt t="20283" x="5172075" y="2682875"/>
          <p14:tracePt t="20291" x="5172075" y="2692400"/>
          <p14:tracePt t="20296" x="5162550" y="2692400"/>
          <p14:tracePt t="20319" x="5162550" y="2701925"/>
          <p14:tracePt t="20343" x="5162550" y="2709863"/>
          <p14:tracePt t="20359" x="5172075" y="2719388"/>
          <p14:tracePt t="20367" x="5180013" y="2728913"/>
          <p14:tracePt t="20375" x="5189538" y="2736850"/>
          <p14:tracePt t="20384" x="5199063" y="2736850"/>
          <p14:tracePt t="20392" x="5207000" y="2746375"/>
          <p14:tracePt t="20400" x="5216525" y="2746375"/>
          <p14:tracePt t="20408" x="5224463" y="2755900"/>
          <p14:tracePt t="20416" x="5233988" y="2755900"/>
          <p14:tracePt t="20425" x="5243513" y="2755900"/>
          <p14:tracePt t="20430" x="5251450" y="2755900"/>
          <p14:tracePt t="20441" x="5260975" y="2755900"/>
          <p14:tracePt t="20447" x="5270500" y="2755900"/>
          <p14:tracePt t="20463" x="5278438" y="2755900"/>
          <p14:tracePt t="20473" x="5287963" y="2746375"/>
          <p14:tracePt t="20480" x="5297488" y="2736850"/>
          <p14:tracePt t="20491" x="5297488" y="2728913"/>
          <p14:tracePt t="20499" x="5297488" y="2709863"/>
          <p14:tracePt t="20501" x="5305425" y="2701925"/>
          <p14:tracePt t="20511" x="5305425" y="2692400"/>
          <p14:tracePt t="20518" x="5305425" y="2674938"/>
          <p14:tracePt t="20526" x="5305425" y="2665413"/>
          <p14:tracePt t="20534" x="5305425" y="2647950"/>
          <p14:tracePt t="20542" x="5287963" y="2638425"/>
          <p14:tracePt t="20550" x="5270500" y="2620963"/>
          <p14:tracePt t="20559" x="5251450" y="2611438"/>
          <p14:tracePt t="20568" x="5233988" y="2603500"/>
          <p14:tracePt t="20575" x="5207000" y="2603500"/>
          <p14:tracePt t="20583" x="5189538" y="2593975"/>
          <p14:tracePt t="20591" x="5162550" y="2593975"/>
          <p14:tracePt t="20598" x="5145088" y="2593975"/>
          <p14:tracePt t="20607" x="5126038" y="2593975"/>
          <p14:tracePt t="20614" x="5108575" y="2593975"/>
          <p14:tracePt t="20623" x="5100638" y="2593975"/>
          <p14:tracePt t="20629" x="5081588" y="2593975"/>
          <p14:tracePt t="20645" x="5073650" y="2603500"/>
          <p14:tracePt t="20657" x="5064125" y="2611438"/>
          <p14:tracePt t="20665" x="5064125" y="2630488"/>
          <p14:tracePt t="20674" x="5064125" y="2638425"/>
          <p14:tracePt t="20679" x="5064125" y="2647950"/>
          <p14:tracePt t="20691" x="5064125" y="2665413"/>
          <p14:tracePt t="20694" x="5064125" y="2682875"/>
          <p14:tracePt t="20704" x="5064125" y="2692400"/>
          <p14:tracePt t="20712" x="5064125" y="2709863"/>
          <p14:tracePt t="20716" x="5073650" y="2719388"/>
          <p14:tracePt t="20726" x="5081588" y="2719388"/>
          <p14:tracePt t="20733" x="5081588" y="2728913"/>
          <p14:tracePt t="20742" x="5091113" y="2728913"/>
          <p14:tracePt t="20756" x="5091113" y="2736850"/>
          <p14:tracePt t="20763" x="5100638" y="2736850"/>
          <p14:tracePt t="20812" x="5100638" y="2728913"/>
          <p14:tracePt t="20820" x="5100638" y="2719388"/>
          <p14:tracePt t="20827" x="5100638" y="2701925"/>
          <p14:tracePt t="20836" x="5100638" y="2682875"/>
          <p14:tracePt t="20844" x="5100638" y="2674938"/>
          <p14:tracePt t="20851" x="5100638" y="2638425"/>
          <p14:tracePt t="20859" x="5100638" y="2611438"/>
          <p14:tracePt t="20867" x="5091113" y="2584450"/>
          <p14:tracePt t="20875" x="5091113" y="2566988"/>
          <p14:tracePt t="20883" x="5081588" y="2532063"/>
          <p14:tracePt t="20893" x="5081588" y="2505075"/>
          <p14:tracePt t="20899" x="5073650" y="2478088"/>
          <p14:tracePt t="20909" x="5073650" y="2451100"/>
          <p14:tracePt t="20915" x="5064125" y="2424113"/>
          <p14:tracePt t="20926" x="5064125" y="2406650"/>
          <p14:tracePt t="20932" x="5064125" y="2379663"/>
          <p14:tracePt t="20941" x="5064125" y="2352675"/>
          <p14:tracePt t="20948" x="5054600" y="2335213"/>
          <p14:tracePt t="20958" x="5054600" y="2316163"/>
          <p14:tracePt t="20965" x="5054600" y="2298700"/>
          <p14:tracePt t="20973" x="5046663" y="2281238"/>
          <p14:tracePt t="20980" x="5046663" y="2263775"/>
          <p14:tracePt t="20991" x="5046663" y="2244725"/>
          <p14:tracePt t="20996" x="5046663" y="2217738"/>
          <p14:tracePt t="21007" x="5037138" y="2209800"/>
          <p14:tracePt t="21013" x="5037138" y="2182813"/>
          <p14:tracePt t="21024" x="5027613" y="2173288"/>
          <p14:tracePt t="21026" x="5027613" y="2155825"/>
          <p14:tracePt t="21035" x="5019675" y="2128838"/>
          <p14:tracePt t="21049" x="5010150" y="2111375"/>
          <p14:tracePt t="21051" x="5010150" y="2101850"/>
          <p14:tracePt t="21060" x="5002213" y="2084388"/>
          <p14:tracePt t="21073" x="4992688" y="2066925"/>
          <p14:tracePt t="21081" x="4992688" y="2057400"/>
          <p14:tracePt t="21084" x="4983163" y="2047875"/>
          <p14:tracePt t="21092" x="4983163" y="2030413"/>
          <p14:tracePt t="21100" x="4975225" y="2020888"/>
          <p14:tracePt t="21107" x="4975225" y="2012950"/>
          <p14:tracePt t="21123" x="4965700" y="2003425"/>
          <p14:tracePt t="21131" x="4965700" y="1995488"/>
          <p14:tracePt t="21152" x="4956175" y="1985963"/>
          <p14:tracePt t="21168" x="4956175" y="1976438"/>
          <p14:tracePt t="21304" x="4956175" y="1968500"/>
          <p14:tracePt t="21557" x="4956175" y="1976438"/>
          <p14:tracePt t="21566" x="4956175" y="1985963"/>
          <p14:tracePt t="21575" x="4956175" y="2003425"/>
          <p14:tracePt t="21581" x="4956175" y="2020888"/>
          <p14:tracePt t="21592" x="4965700" y="2057400"/>
          <p14:tracePt t="21597" x="4975225" y="2084388"/>
          <p14:tracePt t="21606" x="4992688" y="2128838"/>
          <p14:tracePt t="21613" x="5010150" y="2182813"/>
          <p14:tracePt t="21621" x="5037138" y="2281238"/>
          <p14:tracePt t="21630" x="5064125" y="2352675"/>
          <p14:tracePt t="21636" x="5081588" y="2387600"/>
          <p14:tracePt t="21645" x="5118100" y="2468563"/>
          <p14:tracePt t="21654" x="5153025" y="2540000"/>
          <p14:tracePt t="21664" x="5189538" y="2620963"/>
          <p14:tracePt t="21673" x="5224463" y="2692400"/>
          <p14:tracePt t="21675" x="5270500" y="2755900"/>
          <p14:tracePt t="21687" x="5278438" y="2790825"/>
          <p14:tracePt t="21694" x="5314950" y="2835275"/>
          <p14:tracePt t="21709" x="5332413" y="2871788"/>
          <p14:tracePt t="21710" x="5349875" y="2898775"/>
          <p14:tracePt t="21719" x="5359400" y="2916238"/>
          <p14:tracePt t="21727" x="5376863" y="2925763"/>
          <p14:tracePt t="21736" x="5376863" y="2933700"/>
          <p14:tracePt t="21743" x="5386388" y="2943225"/>
          <p14:tracePt t="21938" x="5395913" y="2943225"/>
          <p14:tracePt t="21946" x="5395913" y="2933700"/>
          <p14:tracePt t="21953" x="5403850" y="2925763"/>
          <p14:tracePt t="21960" x="5413375" y="2916238"/>
          <p14:tracePt t="21969" x="5421313" y="2916238"/>
          <p14:tracePt t="21976" x="5430838" y="2906713"/>
          <p14:tracePt t="21986" x="5440363" y="2898775"/>
          <p14:tracePt t="21993" x="5457825" y="2889250"/>
          <p14:tracePt t="22002" x="5467350" y="2889250"/>
          <p14:tracePt t="22008" x="5475288" y="2879725"/>
          <p14:tracePt t="22019" x="5494338" y="2879725"/>
          <p14:tracePt t="22025" x="5502275" y="2879725"/>
          <p14:tracePt t="22034" x="5519738" y="2871788"/>
          <p14:tracePt t="22042" x="5529263" y="2871788"/>
          <p14:tracePt t="22051" x="5546725" y="2862263"/>
          <p14:tracePt t="22060" x="5556250" y="2852738"/>
          <p14:tracePt t="22074" x="5573713" y="2844800"/>
          <p14:tracePt t="22075" x="5592763" y="2835275"/>
          <p14:tracePt t="22089" x="5600700" y="2835275"/>
          <p14:tracePt t="22090" x="5610225" y="2827338"/>
          <p14:tracePt t="22098" x="5618163" y="2817813"/>
          <p14:tracePt t="22107" x="5627688" y="2808288"/>
          <p14:tracePt t="22116" x="5637213" y="2800350"/>
          <p14:tracePt t="22125" x="5645150" y="2790825"/>
          <p14:tracePt t="22131" x="5654675" y="2781300"/>
          <p14:tracePt t="22142" x="5654675" y="2773363"/>
          <p14:tracePt t="22151" x="5664200" y="2763838"/>
          <p14:tracePt t="22153" x="5672138" y="2755900"/>
          <p14:tracePt t="22162" x="5691188" y="2728913"/>
          <p14:tracePt t="22170" x="5699125" y="2709863"/>
          <p14:tracePt t="22178" x="5716588" y="2692400"/>
          <p14:tracePt t="22187" x="5743575" y="2657475"/>
          <p14:tracePt t="22195" x="5770563" y="2620963"/>
          <p14:tracePt t="22204" x="5797550" y="2576513"/>
          <p14:tracePt t="22212" x="5834063" y="2532063"/>
          <p14:tracePt t="22223" x="5868988" y="2486025"/>
          <p14:tracePt t="22231" x="5905500" y="2441575"/>
          <p14:tracePt t="22233" x="5932488" y="2387600"/>
          <p14:tracePt t="22241" x="5967413" y="2352675"/>
          <p14:tracePt t="22250" x="5976938" y="2335213"/>
          <p14:tracePt t="22257" x="6003925" y="2298700"/>
          <p14:tracePt t="22267" x="6021388" y="2271713"/>
          <p14:tracePt t="22274" x="6038850" y="2244725"/>
          <p14:tracePt t="22284" x="6048375" y="2217738"/>
          <p14:tracePt t="22291" x="6065838" y="2200275"/>
          <p14:tracePt t="22300" x="6075363" y="2192338"/>
          <p14:tracePt t="22308" x="6083300" y="2173288"/>
          <p14:tracePt t="22310" x="6092825" y="2165350"/>
          <p14:tracePt t="22319" x="6102350" y="2155825"/>
          <p14:tracePt t="22334" x="6102350" y="2146300"/>
          <p14:tracePt t="22341" x="6110288" y="2146300"/>
          <p14:tracePt t="22349" x="6110288" y="2138363"/>
          <p14:tracePt t="22437" x="6110288" y="2146300"/>
          <p14:tracePt t="22445" x="6110288" y="2155825"/>
          <p14:tracePt t="22453" x="6102350" y="2173288"/>
          <p14:tracePt t="22461" x="6092825" y="2192338"/>
          <p14:tracePt t="22470" x="6083300" y="2217738"/>
          <p14:tracePt t="22478" x="6065838" y="2244725"/>
          <p14:tracePt t="22486" x="6048375" y="2271713"/>
          <p14:tracePt t="22494" x="6030913" y="2308225"/>
          <p14:tracePt t="22503" x="6011863" y="2343150"/>
          <p14:tracePt t="22512" x="5994400" y="2379663"/>
          <p14:tracePt t="22521" x="5967413" y="2414588"/>
          <p14:tracePt t="22528" x="5940425" y="2451100"/>
          <p14:tracePt t="22537" x="5905500" y="2495550"/>
          <p14:tracePt t="22545" x="5878513" y="2540000"/>
          <p14:tracePt t="22556" x="5842000" y="2576513"/>
          <p14:tracePt t="22564" x="5815013" y="2611438"/>
          <p14:tracePt t="22566" x="5788025" y="2647950"/>
          <p14:tracePt t="22574" x="5770563" y="2665413"/>
          <p14:tracePt t="22585" x="5753100" y="2692400"/>
          <p14:tracePt t="22592" x="5735638" y="2719388"/>
          <p14:tracePt t="22601" x="5716588" y="2736850"/>
          <p14:tracePt t="22606" x="5708650" y="2746375"/>
          <p14:tracePt t="22614" x="5699125" y="2763838"/>
          <p14:tracePt t="22624" x="5699125" y="2773363"/>
          <p14:tracePt t="22632" x="5691188" y="2773363"/>
          <p14:tracePt t="22640" x="5691188" y="2781300"/>
          <p14:tracePt t="22658" x="5691188" y="2790825"/>
          <p14:tracePt t="22707" x="5691188" y="2781300"/>
          <p14:tracePt t="22719" x="5691188" y="2773363"/>
          <p14:tracePt t="22726" x="5708650" y="2755900"/>
          <p14:tracePt t="22735" x="5716588" y="2736850"/>
          <p14:tracePt t="22741" x="5735638" y="2709863"/>
          <p14:tracePt t="22751" x="5753100" y="2682875"/>
          <p14:tracePt t="22759" x="5770563" y="2647950"/>
          <p14:tracePt t="22770" x="5797550" y="2611438"/>
          <p14:tracePt t="22773" x="5824538" y="2576513"/>
          <p14:tracePt t="22783" x="5861050" y="2532063"/>
          <p14:tracePt t="22791" x="5886450" y="2495550"/>
          <p14:tracePt t="22794" x="5913438" y="2460625"/>
          <p14:tracePt t="22803" x="5940425" y="2424113"/>
          <p14:tracePt t="22810" x="5967413" y="2379663"/>
          <p14:tracePt t="22820" x="5994400" y="2343150"/>
          <p14:tracePt t="22828" x="6021388" y="2316163"/>
          <p14:tracePt t="22837" x="6030913" y="2298700"/>
          <p14:tracePt t="22845" x="6048375" y="2271713"/>
          <p14:tracePt t="22849" x="6065838" y="2254250"/>
          <p14:tracePt t="22860" x="6075363" y="2236788"/>
          <p14:tracePt t="22868" x="6083300" y="2217738"/>
          <p14:tracePt t="22874" x="6092825" y="2209800"/>
          <p14:tracePt t="22884" x="6102350" y="2209800"/>
          <p14:tracePt t="22892" x="6102350" y="2200275"/>
          <p14:tracePt t="23032" x="6102350" y="2209800"/>
          <p14:tracePt t="23041" x="6092825" y="2227263"/>
          <p14:tracePt t="23049" x="6083300" y="2244725"/>
          <p14:tracePt t="23065" x="6075363" y="2254250"/>
          <p14:tracePt t="23067" x="6065838" y="2281238"/>
          <p14:tracePt t="23079" x="6038850" y="2308225"/>
          <p14:tracePt t="23081" x="6030913" y="2335213"/>
          <p14:tracePt t="23091" x="6011863" y="2362200"/>
          <p14:tracePt t="23099" x="6003925" y="2387600"/>
          <p14:tracePt t="23107" x="5976938" y="2414588"/>
          <p14:tracePt t="23117" x="5959475" y="2460625"/>
          <p14:tracePt t="23126" x="5932488" y="2495550"/>
          <p14:tracePt t="23128" x="5905500" y="2532063"/>
          <p14:tracePt t="23137" x="5878513" y="2584450"/>
          <p14:tracePt t="23146" x="5851525" y="2620963"/>
          <p14:tracePt t="23156" x="5824538" y="2665413"/>
          <p14:tracePt t="23159" x="5797550" y="2701925"/>
          <p14:tracePt t="23168" x="5770563" y="2736850"/>
          <p14:tracePt t="23175" x="5743575" y="2781300"/>
          <p14:tracePt t="23183" x="5735638" y="2790825"/>
          <p14:tracePt t="23192" x="5716588" y="2817813"/>
          <p14:tracePt t="23200" x="5699125" y="2844800"/>
          <p14:tracePt t="23208" x="5691188" y="2862263"/>
          <p14:tracePt t="23218" x="5672138" y="2879725"/>
          <p14:tracePt t="23226" x="5664200" y="2898775"/>
          <p14:tracePt t="23234" x="5654675" y="2906713"/>
          <p14:tracePt t="23242" x="5645150" y="2916238"/>
          <p14:tracePt t="23251" x="5645150" y="2925763"/>
          <p14:tracePt t="23257" x="5637213" y="2933700"/>
          <p14:tracePt t="23267" x="5627688" y="2933700"/>
          <p14:tracePt t="23280" x="5627688" y="2943225"/>
          <p14:tracePt t="23306" x="5627688" y="2951163"/>
          <p14:tracePt t="23312" x="5618163" y="2951163"/>
          <p14:tracePt t="24380" x="5610225" y="2960688"/>
          <p14:tracePt t="24389" x="5600700" y="2970213"/>
          <p14:tracePt t="24396" x="5583238" y="2987675"/>
          <p14:tracePt t="24406" x="5556250" y="3005138"/>
          <p14:tracePt t="24411" x="5519738" y="3024188"/>
          <p14:tracePt t="24424" x="5475288" y="3041650"/>
          <p14:tracePt t="24430" x="5421313" y="3059113"/>
          <p14:tracePt t="24439" x="5376863" y="3086100"/>
          <p14:tracePt t="24447" x="5322888" y="3103563"/>
          <p14:tracePt t="24457" x="5278438" y="3122613"/>
          <p14:tracePt t="24465" x="5260975" y="3130550"/>
          <p14:tracePt t="24474" x="5224463" y="3140075"/>
          <p14:tracePt t="24482" x="5199063" y="3148013"/>
          <p14:tracePt t="24484" x="5180013" y="3157538"/>
          <p14:tracePt t="24498" x="5162550" y="3157538"/>
          <p14:tracePt t="24499" x="5153025" y="3167063"/>
          <p14:tracePt t="24509" x="5145088" y="3167063"/>
          <p14:tracePt t="24530" x="5145088" y="3175000"/>
          <p14:tracePt t="24706" x="5135563" y="3175000"/>
          <p14:tracePt t="24720" x="5126038" y="3167063"/>
          <p14:tracePt t="24729" x="5108575" y="3148013"/>
          <p14:tracePt t="24738" x="5100638" y="3140075"/>
          <p14:tracePt t="24745" x="5081588" y="3113088"/>
          <p14:tracePt t="24753" x="5054600" y="3086100"/>
          <p14:tracePt t="24761" x="5019675" y="3041650"/>
          <p14:tracePt t="24769" x="4983163" y="2987675"/>
          <p14:tracePt t="24777" x="4948238" y="2933700"/>
          <p14:tracePt t="24786" x="4876800" y="2852738"/>
          <p14:tracePt t="24795" x="4822825" y="2781300"/>
          <p14:tracePt t="24802" x="4768850" y="2709863"/>
          <p14:tracePt t="24810" x="4741863" y="2674938"/>
          <p14:tracePt t="24821" x="4687888" y="2611438"/>
          <p14:tracePt t="24829" x="4652963" y="2540000"/>
          <p14:tracePt t="24837" x="4616450" y="2495550"/>
          <p14:tracePt t="24845" x="4581525" y="2441575"/>
          <p14:tracePt t="24856" x="4562475" y="2424113"/>
          <p14:tracePt t="24865" x="4535488" y="2387600"/>
          <p14:tracePt t="24867" x="4518025" y="2352675"/>
          <p14:tracePt t="24875" x="4500563" y="2325688"/>
          <p14:tracePt t="24884" x="4483100" y="2298700"/>
          <p14:tracePt t="24896" x="4464050" y="2281238"/>
          <p14:tracePt t="24897" x="4456113" y="2263775"/>
          <p14:tracePt t="24907" x="4446588" y="2244725"/>
          <p14:tracePt t="24915" x="4437063" y="2227263"/>
          <p14:tracePt t="24924" x="4419600" y="2209800"/>
          <p14:tracePt t="24935" x="4411663" y="2192338"/>
          <p14:tracePt t="24937" x="4402138" y="2173288"/>
          <p14:tracePt t="24944" x="4392613" y="2165350"/>
          <p14:tracePt t="24953" x="4384675" y="2146300"/>
          <p14:tracePt t="24960" x="4375150" y="2138363"/>
          <p14:tracePt t="24969" x="4375150" y="2119313"/>
          <p14:tracePt t="24975" x="4365625" y="2111375"/>
          <p14:tracePt t="24985" x="4357688" y="2101850"/>
          <p14:tracePt t="24992" x="4357688" y="2093913"/>
          <p14:tracePt t="25000" x="4348163" y="2074863"/>
          <p14:tracePt t="25009" x="4348163" y="2066925"/>
          <p14:tracePt t="25016" x="4338638" y="2057400"/>
          <p14:tracePt t="25026" x="4338638" y="2047875"/>
          <p14:tracePt t="25032" x="4330700" y="2039938"/>
          <p14:tracePt t="25041" x="4321175" y="2020888"/>
          <p14:tracePt t="25049" x="4321175" y="2012950"/>
          <p14:tracePt t="25058" x="4313238" y="2003425"/>
          <p14:tracePt t="25065" x="4313238" y="1995488"/>
          <p14:tracePt t="25074" x="4313238" y="1985963"/>
          <p14:tracePt t="25078" x="4303713" y="1976438"/>
          <p14:tracePt t="25097" x="4303713" y="1968500"/>
          <p14:tracePt t="25111" x="4294188" y="1968500"/>
          <p14:tracePt t="25165" x="4294188" y="1958975"/>
          <p14:tracePt t="26125" x="4294188" y="1968500"/>
          <p14:tracePt t="26148" x="4294188" y="1976438"/>
          <p14:tracePt t="26164" x="4294188" y="1985963"/>
          <p14:tracePt t="26174" x="4303713" y="1985963"/>
          <p14:tracePt t="26180" x="4303713" y="1995488"/>
          <p14:tracePt t="26191" x="4303713" y="2003425"/>
          <p14:tracePt t="26196" x="4303713" y="2012950"/>
          <p14:tracePt t="26204" x="4303713" y="2020888"/>
          <p14:tracePt t="26212" x="4313238" y="2030413"/>
          <p14:tracePt t="26220" x="4313238" y="2039938"/>
          <p14:tracePt t="26228" x="4313238" y="2057400"/>
          <p14:tracePt t="26236" x="4321175" y="2074863"/>
          <p14:tracePt t="26243" x="4330700" y="2101850"/>
          <p14:tracePt t="26254" x="4330700" y="2119313"/>
          <p14:tracePt t="26261" x="4348163" y="2138363"/>
          <p14:tracePt t="26270" x="4357688" y="2173288"/>
          <p14:tracePt t="26278" x="4365625" y="2200275"/>
          <p14:tracePt t="26287" x="4384675" y="2236788"/>
          <p14:tracePt t="26297" x="4402138" y="2281238"/>
          <p14:tracePt t="26307" x="4429125" y="2325688"/>
          <p14:tracePt t="26314" x="4456113" y="2370138"/>
          <p14:tracePt t="26317" x="4483100" y="2414588"/>
          <p14:tracePt t="26325" x="4518025" y="2478088"/>
          <p14:tracePt t="26333" x="4572000" y="2576513"/>
          <p14:tracePt t="26341" x="4598988" y="2611438"/>
          <p14:tracePt t="26351" x="4660900" y="2728913"/>
          <p14:tracePt t="26357" x="4714875" y="2817813"/>
          <p14:tracePt t="26366" x="4759325" y="2906713"/>
          <p14:tracePt t="26374" x="4813300" y="3005138"/>
          <p14:tracePt t="26383" x="4840288" y="3059113"/>
          <p14:tracePt t="26391" x="4884738" y="3140075"/>
          <p14:tracePt t="26400" x="4929188" y="3221038"/>
          <p14:tracePt t="26403" x="4956175" y="3282950"/>
          <p14:tracePt t="26410" x="4975225" y="3309938"/>
          <p14:tracePt t="26421" x="4983163" y="3354388"/>
          <p14:tracePt t="26428" x="5002213" y="3381375"/>
          <p14:tracePt t="26437" x="5010150" y="3408363"/>
          <p14:tracePt t="26445" x="5019675" y="3425825"/>
          <p14:tracePt t="26461" x="5027613" y="3435350"/>
          <p14:tracePt t="26470" x="5027613" y="3443288"/>
          <p14:tracePt t="26492" x="5027613" y="3452813"/>
          <p14:tracePt t="26507" x="5027613" y="3462338"/>
          <p14:tracePt t="26514" x="5037138" y="3470275"/>
          <p14:tracePt t="26524" x="5037138" y="3489325"/>
          <p14:tracePt t="26532" x="5037138" y="3497263"/>
          <p14:tracePt t="26540" x="5037138" y="3514725"/>
          <p14:tracePt t="26547" x="5037138" y="3533775"/>
          <p14:tracePt t="26557" x="5046663" y="3551238"/>
          <p14:tracePt t="26565" x="5046663" y="3568700"/>
          <p14:tracePt t="26573" x="5046663" y="3587750"/>
          <p14:tracePt t="26579" x="5046663" y="3595688"/>
          <p14:tracePt t="26590" x="5054600" y="3613150"/>
          <p14:tracePt t="26598" x="5054600" y="3632200"/>
          <p14:tracePt t="26601" x="5054600" y="3640138"/>
          <p14:tracePt t="26609" x="5054600" y="3649663"/>
          <p14:tracePt t="26616" x="5054600" y="3667125"/>
          <p14:tracePt t="26625" x="5054600" y="3676650"/>
          <p14:tracePt t="26633" x="5054600" y="3686175"/>
          <p14:tracePt t="26641" x="5054600" y="3694113"/>
          <p14:tracePt t="26649" x="5054600" y="3711575"/>
          <p14:tracePt t="26664" x="5054600" y="3721100"/>
          <p14:tracePt t="26673" x="5054600" y="3730625"/>
          <p14:tracePt t="26696" x="5046663" y="3730625"/>
          <p14:tracePt t="26705" x="5037138" y="3730625"/>
          <p14:tracePt t="26712" x="5027613" y="3730625"/>
          <p14:tracePt t="26720" x="5019675" y="3730625"/>
          <p14:tracePt t="26730" x="5010150" y="3721100"/>
          <p14:tracePt t="26739" x="5002213" y="3711575"/>
          <p14:tracePt t="26746" x="4992688" y="3711575"/>
          <p14:tracePt t="26754" x="4975225" y="3703638"/>
          <p14:tracePt t="26759" x="4965700" y="3694113"/>
          <p14:tracePt t="26775" x="4956175" y="3686175"/>
          <p14:tracePt t="26791" x="4948238" y="3676650"/>
          <p14:tracePt t="26807" x="4938713" y="3667125"/>
          <p14:tracePt t="26840" x="4938713" y="3659188"/>
          <p14:tracePt t="26848" x="4929188" y="3659188"/>
          <p14:tracePt t="26871" x="4929188" y="3649663"/>
          <p14:tracePt t="26879" x="4921250" y="3649663"/>
          <p14:tracePt t="26894" x="4911725" y="3640138"/>
          <p14:tracePt t="26911" x="4911725" y="3632200"/>
          <p14:tracePt t="26919" x="4903788" y="3632200"/>
          <p14:tracePt t="26927" x="4903788" y="3622675"/>
          <p14:tracePt t="26942" x="4903788" y="3613150"/>
          <p14:tracePt t="26950" x="4894263" y="3613150"/>
          <p14:tracePt t="27052" x="4903788" y="3613150"/>
          <p14:tracePt t="27060" x="4911725" y="3613150"/>
          <p14:tracePt t="27069" x="4929188" y="3613150"/>
          <p14:tracePt t="27077" x="4948238" y="3613150"/>
          <p14:tracePt t="27084" x="4965700" y="3613150"/>
          <p14:tracePt t="27102" x="4983163" y="3613150"/>
          <p14:tracePt t="27103" x="5010150" y="3622675"/>
          <p14:tracePt t="27110" x="5037138" y="3640138"/>
          <p14:tracePt t="27119" x="5064125" y="3649663"/>
          <p14:tracePt t="27128" x="5073650" y="3649663"/>
          <p14:tracePt t="27133" x="5100638" y="3667125"/>
          <p14:tracePt t="27142" x="5118100" y="3676650"/>
          <p14:tracePt t="27148" x="5145088" y="3686175"/>
          <p14:tracePt t="27159" x="5172075" y="3694113"/>
          <p14:tracePt t="27168" x="5189538" y="3694113"/>
          <p14:tracePt t="27174" x="5216525" y="3703638"/>
          <p14:tracePt t="27184" x="5224463" y="3703638"/>
          <p14:tracePt t="27192" x="5243513" y="3703638"/>
          <p14:tracePt t="27199" x="5251450" y="3711575"/>
          <p14:tracePt t="27207" x="5260975" y="3711575"/>
          <p14:tracePt t="27217" x="5270500" y="3711575"/>
          <p14:tracePt t="27225" x="5278438" y="3721100"/>
          <p14:tracePt t="27256" x="5287963" y="3721100"/>
          <p14:tracePt t="28480" x="5278438" y="3711575"/>
          <p14:tracePt t="28488" x="5270500" y="3703638"/>
          <p14:tracePt t="28496" x="5260975" y="3694113"/>
          <p14:tracePt t="28504" x="5251450" y="3686175"/>
          <p14:tracePt t="28511" x="5243513" y="3667125"/>
          <p14:tracePt t="28521" x="5224463" y="3659188"/>
          <p14:tracePt t="28528" x="5216525" y="3640138"/>
          <p14:tracePt t="28536" x="5207000" y="3622675"/>
          <p14:tracePt t="28544" x="5199063" y="3605213"/>
          <p14:tracePt t="28552" x="5180013" y="3587750"/>
          <p14:tracePt t="28561" x="5162550" y="3560763"/>
          <p14:tracePt t="28567" x="5162550" y="3551238"/>
          <p14:tracePt t="28575" x="5153025" y="3524250"/>
          <p14:tracePt t="28586" x="5135563" y="3497263"/>
          <p14:tracePt t="28596" x="5135563" y="3479800"/>
          <p14:tracePt t="28603" x="5126038" y="3462338"/>
          <p14:tracePt t="28611" x="5118100" y="3443288"/>
          <p14:tracePt t="28622" x="5118100" y="3425825"/>
          <p14:tracePt t="28631" x="5108575" y="3408363"/>
          <p14:tracePt t="28632" x="5108575" y="3398838"/>
          <p14:tracePt t="28641" x="5100638" y="3390900"/>
          <p14:tracePt t="28651" x="5100638" y="3381375"/>
          <p14:tracePt t="28670" x="5091113" y="3371850"/>
          <p14:tracePt t="29678" x="5081588" y="3363913"/>
          <p14:tracePt t="29686" x="5073650" y="3354388"/>
          <p14:tracePt t="29693" x="5064125" y="3354388"/>
          <p14:tracePt t="29701" x="5054600" y="3344863"/>
          <p14:tracePt t="29710" x="5046663" y="3336925"/>
          <p14:tracePt t="29717" x="5027613" y="3319463"/>
          <p14:tracePt t="29725" x="5019675" y="3309938"/>
          <p14:tracePt t="29733" x="5010150" y="3300413"/>
          <p14:tracePt t="29742" x="4992688" y="3282950"/>
          <p14:tracePt t="29749" x="4983163" y="3273425"/>
          <p14:tracePt t="29759" x="4975225" y="3265488"/>
          <p14:tracePt t="29766" x="4965700" y="3246438"/>
          <p14:tracePt t="29775" x="4948238" y="3238500"/>
          <p14:tracePt t="29783" x="4938713" y="3228975"/>
          <p14:tracePt t="29796" x="4929188" y="3221038"/>
          <p14:tracePt t="29802" x="4921250" y="3211513"/>
          <p14:tracePt t="29813" x="4911725" y="3201988"/>
          <p14:tracePt t="29815" x="4903788" y="3194050"/>
          <p14:tracePt t="29827" x="4894263" y="3184525"/>
          <p14:tracePt t="29834" x="4894263" y="3175000"/>
          <p14:tracePt t="29841" x="4884738" y="3167063"/>
          <p14:tracePt t="29852" x="4876800" y="3157538"/>
          <p14:tracePt t="29859" x="4867275" y="3148013"/>
          <p14:tracePt t="29860" x="4857750" y="3140075"/>
          <p14:tracePt t="29870" x="4840288" y="3130550"/>
          <p14:tracePt t="29880" x="4830763" y="3122613"/>
          <p14:tracePt t="29891" x="4822825" y="3113088"/>
          <p14:tracePt t="29897" x="4813300" y="3103563"/>
          <p14:tracePt t="29907" x="4805363" y="3086100"/>
          <p14:tracePt t="29917" x="4795838" y="3076575"/>
          <p14:tracePt t="29918" x="4786313" y="3068638"/>
          <p14:tracePt t="29926" x="4778375" y="3049588"/>
          <p14:tracePt t="29935" x="4768850" y="3041650"/>
          <p14:tracePt t="29942" x="4759325" y="3024188"/>
          <p14:tracePt t="29952" x="4759325" y="3014663"/>
          <p14:tracePt t="29959" x="4751388" y="3005138"/>
          <p14:tracePt t="29968" x="4741863" y="2997200"/>
          <p14:tracePt t="29975" x="4732338" y="2978150"/>
          <p14:tracePt t="29985" x="4724400" y="2970213"/>
          <p14:tracePt t="29993" x="4724400" y="2960688"/>
          <p14:tracePt t="30000" x="4714875" y="2951163"/>
          <p14:tracePt t="30007" x="4706938" y="2933700"/>
          <p14:tracePt t="30017" x="4697413" y="2925763"/>
          <p14:tracePt t="30019" x="4687888" y="2906713"/>
          <p14:tracePt t="30027" x="4679950" y="2889250"/>
          <p14:tracePt t="30037" x="4670425" y="2879725"/>
          <p14:tracePt t="30043" x="4660900" y="2862263"/>
          <p14:tracePt t="30054" x="4643438" y="2844800"/>
          <p14:tracePt t="30061" x="4633913" y="2827338"/>
          <p14:tracePt t="30069" x="4625975" y="2817813"/>
          <p14:tracePt t="30078" x="4608513" y="2800350"/>
          <p14:tracePt t="30090" x="4589463" y="2781300"/>
          <p14:tracePt t="30092" x="4581525" y="2763838"/>
          <p14:tracePt t="30103" x="4572000" y="2746375"/>
          <p14:tracePt t="30114" x="4554538" y="2736850"/>
          <p14:tracePt t="30115" x="4545013" y="2719388"/>
          <p14:tracePt t="30126" x="4535488" y="2709863"/>
          <p14:tracePt t="30135" x="4527550" y="2692400"/>
          <p14:tracePt t="30138" x="4510088" y="2682875"/>
          <p14:tracePt t="30147" x="4500563" y="2665413"/>
          <p14:tracePt t="30156" x="4483100" y="2647950"/>
          <p14:tracePt t="30164" x="4473575" y="2630488"/>
          <p14:tracePt t="30171" x="4456113" y="2603500"/>
          <p14:tracePt t="30180" x="4446588" y="2584450"/>
          <p14:tracePt t="30189" x="4429125" y="2559050"/>
          <p14:tracePt t="30198" x="4411663" y="2522538"/>
          <p14:tracePt t="30207" x="4384675" y="2495550"/>
          <p14:tracePt t="30209" x="4357688" y="2451100"/>
          <p14:tracePt t="30218" x="4330700" y="2414588"/>
          <p14:tracePt t="30225" x="4303713" y="2379663"/>
          <p14:tracePt t="30235" x="4276725" y="2343150"/>
          <p14:tracePt t="30242" x="4249738" y="2308225"/>
          <p14:tracePt t="30253" x="4222750" y="2271713"/>
          <p14:tracePt t="30260" x="4195763" y="2236788"/>
          <p14:tracePt t="30269" x="4187825" y="2217738"/>
          <p14:tracePt t="30280" x="4168775" y="2200275"/>
          <p14:tracePt t="30282" x="4141788" y="2173288"/>
          <p14:tracePt t="30294" x="4133850" y="2155825"/>
          <p14:tracePt t="30302" x="4116388" y="2128838"/>
          <p14:tracePt t="30310" x="4106863" y="2111375"/>
          <p14:tracePt t="30313" x="4097338" y="2101850"/>
          <p14:tracePt t="30324" x="4089400" y="2084388"/>
          <p14:tracePt t="30333" x="4070350" y="2074863"/>
          <p14:tracePt t="30341" x="4062413" y="2066925"/>
          <p14:tracePt t="30351" x="4062413" y="2057400"/>
          <p14:tracePt t="30353" x="4052888" y="2047875"/>
          <p14:tracePt t="30360" x="4043363" y="2047875"/>
          <p14:tracePt t="30368" x="4035425" y="2039938"/>
          <p14:tracePt t="30383" x="4025900" y="2030413"/>
          <p14:tracePt t="30399" x="4025900" y="2020888"/>
          <p14:tracePt t="30407" x="4017963" y="2020888"/>
          <p14:tracePt t="30440" x="4017963" y="2012950"/>
          <p14:tracePt t="30495" x="4008438" y="2012950"/>
          <p14:tracePt t="33159" x="4008438" y="2020888"/>
          <p14:tracePt t="33198" x="4017963" y="2020888"/>
          <p14:tracePt t="33208" x="4017963" y="2030413"/>
          <p14:tracePt t="33230" x="4017963" y="2039938"/>
          <p14:tracePt t="33240" x="4025900" y="2047875"/>
          <p14:tracePt t="33246" x="4025900" y="2057400"/>
          <p14:tracePt t="33255" x="4025900" y="2066925"/>
          <p14:tracePt t="33271" x="4035425" y="2074863"/>
          <p14:tracePt t="33278" x="4035425" y="2084388"/>
          <p14:tracePt t="33286" x="4035425" y="2093913"/>
          <p14:tracePt t="33293" x="4043363" y="2093913"/>
          <p14:tracePt t="33302" x="4043363" y="2101850"/>
          <p14:tracePt t="33309" x="4043363" y="2111375"/>
          <p14:tracePt t="33317" x="4043363" y="2119313"/>
          <p14:tracePt t="33334" x="4052888" y="2128838"/>
          <p14:tracePt t="33342" x="4052888" y="2138363"/>
          <p14:tracePt t="33350" x="4052888" y="2146300"/>
          <p14:tracePt t="33358" x="4062413" y="2155825"/>
          <p14:tracePt t="33365" x="4070350" y="2173288"/>
          <p14:tracePt t="33375" x="4070350" y="2182813"/>
          <p14:tracePt t="33382" x="4079875" y="2192338"/>
          <p14:tracePt t="33391" x="4089400" y="2209800"/>
          <p14:tracePt t="33397" x="4097338" y="2217738"/>
          <p14:tracePt t="33407" x="4106863" y="2236788"/>
          <p14:tracePt t="33415" x="4116388" y="2244725"/>
          <p14:tracePt t="33423" x="4133850" y="2263775"/>
          <p14:tracePt t="33430" x="4141788" y="2281238"/>
          <p14:tracePt t="33440" x="4151313" y="2290763"/>
          <p14:tracePt t="33449" x="4168775" y="2316163"/>
          <p14:tracePt t="33456" x="4187825" y="2325688"/>
          <p14:tracePt t="33466" x="4195763" y="2343150"/>
          <p14:tracePt t="33474" x="4222750" y="2370138"/>
          <p14:tracePt t="33476" x="4240213" y="2387600"/>
          <p14:tracePt t="33486" x="4259263" y="2414588"/>
          <p14:tracePt t="33492" x="4286250" y="2441575"/>
          <p14:tracePt t="33502" x="4313238" y="2468563"/>
          <p14:tracePt t="33508" x="4348163" y="2505075"/>
          <p14:tracePt t="33519" x="4365625" y="2532063"/>
          <p14:tracePt t="33525" x="4402138" y="2576513"/>
          <p14:tracePt t="33534" x="4437063" y="2611438"/>
          <p14:tracePt t="33541" x="4464050" y="2657475"/>
          <p14:tracePt t="33552" x="4510088" y="2701925"/>
          <p14:tracePt t="33559" x="4545013" y="2746375"/>
          <p14:tracePt t="33569" x="4572000" y="2781300"/>
          <p14:tracePt t="33575" x="4608513" y="2817813"/>
          <p14:tracePt t="33580" x="4633913" y="2852738"/>
          <p14:tracePt t="33589" x="4660900" y="2889250"/>
          <p14:tracePt t="33599" x="4679950" y="2925763"/>
          <p14:tracePt t="33607" x="4706938" y="2960688"/>
          <p14:tracePt t="33616" x="4724400" y="2978150"/>
          <p14:tracePt t="33624" x="4732338" y="2997200"/>
          <p14:tracePt t="33634" x="4751388" y="3024188"/>
          <p14:tracePt t="33635" x="4759325" y="3041650"/>
          <p14:tracePt t="33644" x="4768850" y="3059113"/>
          <p14:tracePt t="33653" x="4778375" y="3068638"/>
          <p14:tracePt t="33659" x="4778375" y="3086100"/>
          <p14:tracePt t="33668" x="4786313" y="3086100"/>
          <p14:tracePt t="33675" x="4786313" y="3095625"/>
          <p14:tracePt t="33690" x="4795838" y="3095625"/>
          <p14:tracePt t="33698" x="4795838" y="3103563"/>
          <p14:tracePt t="33746" x="4795838" y="3095625"/>
          <p14:tracePt t="33755" x="4778375" y="3086100"/>
          <p14:tracePt t="33763" x="4759325" y="3059113"/>
          <p14:tracePt t="33771" x="4706938" y="3014663"/>
          <p14:tracePt t="33779" x="4679950" y="2978150"/>
          <p14:tracePt t="33788" x="4633913" y="2933700"/>
          <p14:tracePt t="33795" x="4581525" y="2879725"/>
          <p14:tracePt t="33803" x="4527550" y="2827338"/>
          <p14:tracePt t="33810" x="4483100" y="2773363"/>
          <p14:tracePt t="33820" x="4446588" y="2728913"/>
          <p14:tracePt t="33827" x="4402138" y="2674938"/>
          <p14:tracePt t="33837" x="4375150" y="2630488"/>
          <p14:tracePt t="33844" x="4348163" y="2593975"/>
          <p14:tracePt t="33854" x="4338638" y="2584450"/>
          <p14:tracePt t="33862" x="4321175" y="2559050"/>
          <p14:tracePt t="33865" x="4294188" y="2532063"/>
          <p14:tracePt t="33875" x="4286250" y="2513013"/>
          <p14:tracePt t="33885" x="4276725" y="2495550"/>
          <p14:tracePt t="33891" x="4267200" y="2478088"/>
          <p14:tracePt t="33901" x="4259263" y="2468563"/>
          <p14:tracePt t="33908" x="4259263" y="2460625"/>
          <p14:tracePt t="33918" x="4249738" y="2451100"/>
          <p14:tracePt t="33932" x="4249738" y="2441575"/>
          <p14:tracePt t="33940" x="4240213" y="2441575"/>
          <p14:tracePt t="33947" x="4240213" y="2433638"/>
          <p14:tracePt t="33973" x="4232275" y="2424113"/>
          <p14:tracePt t="33996" x="4232275" y="2414588"/>
          <p14:tracePt t="34007" x="4222750" y="2414588"/>
          <p14:tracePt t="34009" x="4222750" y="2406650"/>
          <p14:tracePt t="34024" x="4214813" y="2397125"/>
          <p14:tracePt t="34032" x="4214813" y="2387600"/>
          <p14:tracePt t="34040" x="4205288" y="2379663"/>
          <p14:tracePt t="34056" x="4195763" y="2370138"/>
          <p14:tracePt t="34064" x="4187825" y="2362200"/>
          <p14:tracePt t="34073" x="4187825" y="2352675"/>
          <p14:tracePt t="34082" x="4178300" y="2343150"/>
          <p14:tracePt t="34099" x="4168775" y="2335213"/>
          <p14:tracePt t="34107" x="4160838" y="2325688"/>
          <p14:tracePt t="34118" x="4160838" y="2316163"/>
          <p14:tracePt t="34120" x="4151313" y="2316163"/>
          <p14:tracePt t="34131" x="4151313" y="2308225"/>
          <p14:tracePt t="34139" x="4141788" y="2308225"/>
          <p14:tracePt t="34148" x="4141788" y="2298700"/>
          <p14:tracePt t="34154" x="4133850" y="2298700"/>
          <p14:tracePt t="34175" x="4133850" y="2290763"/>
          <p14:tracePt t="34182" x="4124325" y="2290763"/>
          <p14:tracePt t="34436" x="4124325" y="2298700"/>
          <p14:tracePt t="34445" x="4133850" y="2308225"/>
          <p14:tracePt t="34453" x="4141788" y="2316163"/>
          <p14:tracePt t="34460" x="4160838" y="2335213"/>
          <p14:tracePt t="34468" x="4178300" y="2362200"/>
          <p14:tracePt t="34476" x="4205288" y="2387600"/>
          <p14:tracePt t="34484" x="4232275" y="2424113"/>
          <p14:tracePt t="34494" x="4259263" y="2460625"/>
          <p14:tracePt t="34500" x="4294188" y="2495550"/>
          <p14:tracePt t="34509" x="4338638" y="2549525"/>
          <p14:tracePt t="34517" x="4375150" y="2584450"/>
          <p14:tracePt t="34527" x="4419600" y="2630488"/>
          <p14:tracePt t="34536" x="4456113" y="2674938"/>
          <p14:tracePt t="34544" x="4500563" y="2709863"/>
          <p14:tracePt t="34555" x="4527550" y="2755900"/>
          <p14:tracePt t="34557" x="4572000" y="2790825"/>
          <p14:tracePt t="34566" x="4608513" y="2835275"/>
          <p14:tracePt t="34573" x="4633913" y="2862263"/>
          <p14:tracePt t="34583" x="4670425" y="2889250"/>
          <p14:tracePt t="34591" x="4697413" y="2925763"/>
          <p14:tracePt t="34600" x="4724400" y="2943225"/>
          <p14:tracePt t="34604" x="4751388" y="2978150"/>
          <p14:tracePt t="34611" x="4759325" y="2987675"/>
          <p14:tracePt t="34621" x="4795838" y="3024188"/>
          <p14:tracePt t="34627" x="4805363" y="3041650"/>
          <p14:tracePt t="34637" x="4813300" y="3068638"/>
          <p14:tracePt t="34645" x="4830763" y="3086100"/>
          <p14:tracePt t="34654" x="4849813" y="3113088"/>
          <p14:tracePt t="34662" x="4857750" y="3130550"/>
          <p14:tracePt t="34670" x="4876800" y="3157538"/>
          <p14:tracePt t="34681" x="4884738" y="3175000"/>
          <p14:tracePt t="34682" x="4884738" y="3184525"/>
          <p14:tracePt t="34691" x="4894263" y="3194050"/>
          <p14:tracePt t="34699" x="4903788" y="3201988"/>
          <p14:tracePt t="34708" x="4903788" y="3211513"/>
          <p14:tracePt t="34715" x="4911725" y="3211513"/>
          <p14:tracePt t="34723" x="4921250" y="3221038"/>
          <p14:tracePt t="34740" x="4929188" y="3228975"/>
          <p14:tracePt t="34748" x="4938713" y="3228975"/>
          <p14:tracePt t="34758" x="4948238" y="3238500"/>
          <p14:tracePt t="34762" x="4956175" y="3246438"/>
          <p14:tracePt t="34770" x="4965700" y="3255963"/>
          <p14:tracePt t="34778" x="4983163" y="3273425"/>
          <p14:tracePt t="34788" x="4992688" y="3282950"/>
          <p14:tracePt t="34795" x="5002213" y="3300413"/>
          <p14:tracePt t="34803" x="5019675" y="3309938"/>
          <p14:tracePt t="34811" x="5027613" y="3327400"/>
          <p14:tracePt t="34821" x="5037138" y="3336925"/>
          <p14:tracePt t="34829" x="5046663" y="3344863"/>
          <p14:tracePt t="34832" x="5054600" y="3354388"/>
          <p14:tracePt t="34843" x="5064125" y="3354388"/>
          <p14:tracePt t="34851" x="5064125" y="3363913"/>
          <p14:tracePt t="34873" x="5073650" y="3363913"/>
          <p14:tracePt t="34919" x="5081588" y="3363913"/>
          <p14:tracePt t="34943" x="5091113" y="3363913"/>
          <p14:tracePt t="34951" x="5100638" y="3363913"/>
          <p14:tracePt t="34960" x="5108575" y="3354388"/>
          <p14:tracePt t="34969" x="5126038" y="3344863"/>
          <p14:tracePt t="34975" x="5145088" y="3344863"/>
          <p14:tracePt t="34984" x="5172075" y="3327400"/>
          <p14:tracePt t="34991" x="5199063" y="3319463"/>
          <p14:tracePt t="34999" x="5224463" y="3309938"/>
          <p14:tracePt t="35008" x="5251450" y="3292475"/>
          <p14:tracePt t="35017" x="5278438" y="3273425"/>
          <p14:tracePt t="35025" x="5297488" y="3265488"/>
          <p14:tracePt t="35034" x="5314950" y="3246438"/>
          <p14:tracePt t="35041" x="5341938" y="3238500"/>
          <p14:tracePt t="35052" x="5359400" y="3221038"/>
          <p14:tracePt t="35059" x="5368925" y="3211513"/>
          <p14:tracePt t="35070" x="5386388" y="3194050"/>
          <p14:tracePt t="35073" x="5395913" y="3194050"/>
          <p14:tracePt t="35083" x="5395913" y="3184525"/>
          <p14:tracePt t="35089" x="5403850" y="3184525"/>
          <p14:tracePt t="35106" x="5403850" y="3175000"/>
          <p14:tracePt t="35601" x="5413375" y="3167063"/>
          <p14:tracePt t="35609" x="5421313" y="3157538"/>
          <p14:tracePt t="35617" x="5440363" y="3140075"/>
          <p14:tracePt t="35625" x="5475288" y="3095625"/>
          <p14:tracePt t="35634" x="5519738" y="3049588"/>
          <p14:tracePt t="35642" x="5573713" y="2987675"/>
          <p14:tracePt t="35649" x="5645150" y="2906713"/>
          <p14:tracePt t="35657" x="5807075" y="2736850"/>
          <p14:tracePt t="35666" x="5878513" y="2665413"/>
          <p14:tracePt t="35675" x="5994400" y="2549525"/>
          <p14:tracePt t="35681" x="6129338" y="2424113"/>
          <p14:tracePt t="35690" x="6254750" y="2298700"/>
          <p14:tracePt t="35698" x="6370638" y="2182813"/>
          <p14:tracePt t="35706" x="6477000" y="2084388"/>
          <p14:tracePt t="35716" x="6523038" y="2039938"/>
          <p14:tracePt t="35724" x="6594475" y="1968500"/>
          <p14:tracePt t="35732" x="6621463" y="1949450"/>
          <p14:tracePt t="35739" x="6673850" y="1905000"/>
          <p14:tracePt t="35750" x="6710363" y="1870075"/>
          <p14:tracePt t="35757" x="6727825" y="1851025"/>
          <p14:tracePt t="35768" x="6746875" y="1833563"/>
          <p14:tracePt t="35770" x="6764338" y="1824038"/>
          <p14:tracePt t="35784" x="6772275" y="1824038"/>
          <p14:tracePt t="35792" x="6772275" y="1816100"/>
          <p14:tracePt t="35807" x="6781800" y="1816100"/>
          <p14:tracePt t="35864" x="6772275" y="1816100"/>
          <p14:tracePt t="35873" x="6764338" y="1816100"/>
          <p14:tracePt t="35880" x="6754813" y="1816100"/>
          <p14:tracePt t="35887" x="6727825" y="1816100"/>
          <p14:tracePt t="35895" x="6683375" y="1824038"/>
          <p14:tracePt t="35904" x="6621463" y="1843088"/>
          <p14:tracePt t="35911" x="6584950" y="1851025"/>
          <p14:tracePt t="35922" x="6477000" y="1887538"/>
          <p14:tracePt t="35928" x="6388100" y="1914525"/>
          <p14:tracePt t="35937" x="6299200" y="1941513"/>
          <p14:tracePt t="35944" x="6200775" y="1968500"/>
          <p14:tracePt t="35953" x="6156325" y="1976438"/>
          <p14:tracePt t="35961" x="6057900" y="1995488"/>
          <p14:tracePt t="35969" x="5905500" y="2020888"/>
          <p14:tracePt t="35978" x="5861050" y="2020888"/>
          <p14:tracePt t="35987" x="5770563" y="2030413"/>
          <p14:tracePt t="35994" x="5691188" y="2030413"/>
          <p14:tracePt t="36001" x="5627688" y="2030413"/>
          <p14:tracePt t="36007" x="5556250" y="2030413"/>
          <p14:tracePt t="36018" x="5494338" y="2030413"/>
          <p14:tracePt t="36024" x="5430838" y="2020888"/>
          <p14:tracePt t="36034" x="5376863" y="2003425"/>
          <p14:tracePt t="36040" x="5332413" y="1985963"/>
          <p14:tracePt t="36051" x="5314950" y="1976438"/>
          <p14:tracePt t="36058" x="5278438" y="1958975"/>
          <p14:tracePt t="36067" x="5251450" y="1941513"/>
          <p14:tracePt t="36071" x="5233988" y="1931988"/>
          <p14:tracePt t="36081" x="5216525" y="1922463"/>
          <p14:tracePt t="36089" x="5207000" y="1914525"/>
          <p14:tracePt t="36099" x="5199063" y="1905000"/>
          <p14:tracePt t="36109" x="5199063" y="1897063"/>
          <p14:tracePt t="36111" x="5189538" y="1897063"/>
          <p14:tracePt t="36125" x="5189538" y="1887538"/>
          <p14:tracePt t="36140" x="5216525" y="1878013"/>
          <p14:tracePt t="36149" x="5243513" y="1870075"/>
          <p14:tracePt t="36158" x="5305425" y="1860550"/>
          <p14:tracePt t="36167" x="5341938" y="1860550"/>
          <p14:tracePt t="36175" x="5403850" y="1860550"/>
          <p14:tracePt t="36183" x="5519738" y="1860550"/>
          <p14:tracePt t="36191" x="5565775" y="1860550"/>
          <p14:tracePt t="36198" x="5637213" y="1860550"/>
          <p14:tracePt t="36206" x="5708650" y="1887538"/>
          <p14:tracePt t="36216" x="5762625" y="1914525"/>
          <p14:tracePt t="36224" x="5815013" y="1941513"/>
          <p14:tracePt t="36232" x="5851525" y="1968500"/>
          <p14:tracePt t="36240" x="5878513" y="2003425"/>
          <p14:tracePt t="36251" x="5886450" y="2012950"/>
          <p14:tracePt t="36257" x="5905500" y="2039938"/>
          <p14:tracePt t="36261" x="5913438" y="2066925"/>
          <p14:tracePt t="36269" x="5913438" y="2093913"/>
          <p14:tracePt t="36276" x="5922963" y="2128838"/>
          <p14:tracePt t="36287" x="5922963" y="2146300"/>
          <p14:tracePt t="36294" x="5922963" y="2173288"/>
          <p14:tracePt t="36302" x="5905500" y="2209800"/>
          <p14:tracePt t="36308" x="5861050" y="2263775"/>
          <p14:tracePt t="36319" x="5824538" y="2316163"/>
          <p14:tracePt t="36326" x="5780088" y="2379663"/>
          <p14:tracePt t="36336" x="5753100" y="2414588"/>
          <p14:tracePt t="36342" x="5708650" y="2478088"/>
          <p14:tracePt t="36352" x="5664200" y="2540000"/>
          <p14:tracePt t="36360" x="5627688" y="2603500"/>
          <p14:tracePt t="36368" x="5592763" y="2665413"/>
          <p14:tracePt t="36373" x="5565775" y="2719388"/>
          <p14:tracePt t="36385" x="5546725" y="2763838"/>
          <p14:tracePt t="36391" x="5538788" y="2781300"/>
          <p14:tracePt t="36400" x="5529263" y="2817813"/>
          <p14:tracePt t="36403" x="5519738" y="2835275"/>
          <p14:tracePt t="36411" x="5519738" y="2852738"/>
          <p14:tracePt t="36420" x="5511800" y="2862263"/>
          <p14:tracePt t="36641" x="5511800" y="2879725"/>
          <p14:tracePt t="36649" x="5511800" y="2906713"/>
          <p14:tracePt t="36658" x="5494338" y="2943225"/>
          <p14:tracePt t="36664" x="5475288" y="2987675"/>
          <p14:tracePt t="36674" x="5457825" y="3041650"/>
          <p14:tracePt t="36680" x="5430838" y="3095625"/>
          <p14:tracePt t="36689" x="5413375" y="3148013"/>
          <p14:tracePt t="36697" x="5386388" y="3201988"/>
          <p14:tracePt t="36706" x="5359400" y="3255963"/>
          <p14:tracePt t="36715" x="5332413" y="3319463"/>
          <p14:tracePt t="36722" x="5305425" y="3390900"/>
          <p14:tracePt t="36729" x="5278438" y="3452813"/>
          <p14:tracePt t="36739" x="5251450" y="3514725"/>
          <p14:tracePt t="36748" x="5224463" y="3578225"/>
          <p14:tracePt t="36751" x="5199063" y="3649663"/>
          <p14:tracePt t="36760" x="5172075" y="3711575"/>
          <p14:tracePt t="36774" x="5135563" y="3784600"/>
          <p14:tracePt t="36776" x="5108575" y="3836988"/>
          <p14:tracePt t="36784" x="5073650" y="3890963"/>
          <p14:tracePt t="36791" x="5064125" y="3908425"/>
          <p14:tracePt t="36799" x="5046663" y="3954463"/>
          <p14:tracePt t="36808" x="5027613" y="3979863"/>
          <p14:tracePt t="36815" x="5010150" y="3998913"/>
          <p14:tracePt t="36824" x="5002213" y="4025900"/>
          <p14:tracePt t="36831" x="4983163" y="4033838"/>
          <p14:tracePt t="36841" x="4975225" y="4052888"/>
          <p14:tracePt t="36850" x="4965700" y="4060825"/>
          <p14:tracePt t="36858" x="4956175" y="4070350"/>
          <p14:tracePt t="36868" x="4956175" y="4078288"/>
          <p14:tracePt t="36873" x="4948238" y="4078288"/>
          <p14:tracePt t="36883" x="4948238" y="4087813"/>
          <p14:tracePt t="36890" x="4938713" y="4087813"/>
          <p14:tracePt t="36895" x="4938713" y="4097338"/>
          <p14:tracePt t="37211" x="4938713" y="4087813"/>
          <p14:tracePt t="37220" x="4929188" y="4087813"/>
          <p14:tracePt t="37227" x="4921250" y="4078288"/>
          <p14:tracePt t="37235" x="4911725" y="4060825"/>
          <p14:tracePt t="37243" x="4884738" y="4016375"/>
          <p14:tracePt t="37251" x="4813300" y="3927475"/>
          <p14:tracePt t="37259" x="4741863" y="3819525"/>
          <p14:tracePt t="37267" x="4652963" y="3694113"/>
          <p14:tracePt t="37275" x="4545013" y="3506788"/>
          <p14:tracePt t="37283" x="4429125" y="3309938"/>
          <p14:tracePt t="37291" x="4313238" y="3086100"/>
          <p14:tracePt t="37299" x="4195763" y="2852738"/>
          <p14:tracePt t="37308" x="4151313" y="2755900"/>
          <p14:tracePt t="37317" x="4052888" y="2549525"/>
          <p14:tracePt t="37325" x="4017963" y="2478088"/>
          <p14:tracePt t="37334" x="3944938" y="2335213"/>
          <p14:tracePt t="37341" x="3892550" y="2227263"/>
          <p14:tracePt t="37352" x="3873500" y="2200275"/>
          <p14:tracePt t="37362" x="3829050" y="2138363"/>
          <p14:tracePt t="37364" x="3802063" y="2084388"/>
          <p14:tracePt t="37377" x="3784600" y="2057400"/>
          <p14:tracePt t="37390" x="3767138" y="2030413"/>
          <p14:tracePt t="37392" x="3757613" y="2012950"/>
          <p14:tracePt t="37394" x="3740150" y="2003425"/>
          <p14:tracePt t="37403" x="3730625" y="1995488"/>
          <p14:tracePt t="37413" x="3722688" y="1985963"/>
          <p14:tracePt t="37421" x="3713163" y="1985963"/>
          <p14:tracePt t="37427" x="3713163" y="1976438"/>
          <p14:tracePt t="37435" x="3703638" y="1976438"/>
          <p14:tracePt t="37441" x="3695700" y="1976438"/>
          <p14:tracePt t="37450" x="3686175" y="1968500"/>
          <p14:tracePt t="37466" x="3676650" y="1968500"/>
          <p14:tracePt t="37481" x="3668713" y="1968500"/>
          <p14:tracePt t="37521" x="3659188" y="1968500"/>
          <p14:tracePt t="37545" x="3649663" y="1968500"/>
          <p14:tracePt t="37553" x="3641725" y="1958975"/>
          <p14:tracePt t="37562" x="3632200" y="1958975"/>
          <p14:tracePt t="37570" x="3624263" y="1949450"/>
          <p14:tracePt t="37577" x="3614738" y="1949450"/>
          <p14:tracePt t="37586" x="3597275" y="1941513"/>
          <p14:tracePt t="37594" x="3587750" y="1941513"/>
          <p14:tracePt t="37603" x="3570288" y="1931988"/>
          <p14:tracePt t="37610" x="3560763" y="1922463"/>
          <p14:tracePt t="37619" x="3551238" y="1922463"/>
          <p14:tracePt t="37629" x="3543300" y="1914525"/>
          <p14:tracePt t="37640" x="3533775" y="1914525"/>
          <p14:tracePt t="37647" x="3525838" y="1914525"/>
          <p14:tracePt t="37653" x="3516313" y="1914525"/>
          <p14:tracePt t="37667" x="3506788" y="1914525"/>
          <p14:tracePt t="37719" x="3506788" y="1941513"/>
          <p14:tracePt t="37728" x="3506788" y="1968500"/>
          <p14:tracePt t="37736" x="3525838" y="2003425"/>
          <p14:tracePt t="37744" x="3551238" y="2047875"/>
          <p14:tracePt t="37756" x="3578225" y="2138363"/>
          <p14:tracePt t="37766" x="3614738" y="2209800"/>
          <p14:tracePt t="37775" x="3668713" y="2290763"/>
          <p14:tracePt t="37785" x="3703638" y="2379663"/>
          <p14:tracePt t="37787" x="3757613" y="2478088"/>
          <p14:tracePt t="37795" x="3811588" y="2584450"/>
          <p14:tracePt t="37803" x="3856038" y="2692400"/>
          <p14:tracePt t="37812" x="3910013" y="2808288"/>
          <p14:tracePt t="37822" x="3944938" y="2916238"/>
          <p14:tracePt t="37830" x="3963988" y="2970213"/>
          <p14:tracePt t="37833" x="4025900" y="3140075"/>
          <p14:tracePt t="37843" x="4043363" y="3194050"/>
          <p14:tracePt t="37846" x="4089400" y="3363913"/>
          <p14:tracePt t="37857" x="4124325" y="3462338"/>
          <p14:tracePt t="37865" x="4133850" y="3506788"/>
          <p14:tracePt t="37878" x="4168775" y="3595688"/>
          <p14:tracePt t="37880" x="4195763" y="3667125"/>
          <p14:tracePt t="37890" x="4232275" y="3748088"/>
          <p14:tracePt t="37898" x="4259263" y="3819525"/>
          <p14:tracePt t="37907" x="4286250" y="3881438"/>
          <p14:tracePt t="37919" x="4321175" y="3944938"/>
          <p14:tracePt t="37920" x="4338638" y="3989388"/>
          <p14:tracePt t="37928" x="4357688" y="4006850"/>
          <p14:tracePt t="37937" x="4365625" y="4043363"/>
          <p14:tracePt t="37945" x="4384675" y="4070350"/>
          <p14:tracePt t="37949" x="4402138" y="4097338"/>
          <p14:tracePt t="37961" x="4411663" y="4124325"/>
          <p14:tracePt t="37969" x="4419600" y="4141788"/>
          <p14:tracePt t="37977" x="4429125" y="4151313"/>
          <p14:tracePt t="37989" x="4437063" y="4168775"/>
          <p14:tracePt t="37996" x="4437063" y="4176713"/>
          <p14:tracePt t="37999" x="4437063" y="4186238"/>
          <p14:tracePt t="38008" x="4446588" y="4195763"/>
          <p14:tracePt t="38022" x="4446588" y="4203700"/>
          <p14:tracePt t="38100" x="4456113" y="4203700"/>
          <p14:tracePt t="38147" x="4464050" y="4203700"/>
          <p14:tracePt t="38158" x="4473575" y="4203700"/>
          <p14:tracePt t="38165" x="4491038" y="4213225"/>
          <p14:tracePt t="38176" x="4518025" y="4213225"/>
          <p14:tracePt t="38182" x="4554538" y="4222750"/>
          <p14:tracePt t="38191" x="4581525" y="4222750"/>
          <p14:tracePt t="38198" x="4625975" y="4230688"/>
          <p14:tracePt t="38206" x="4660900" y="4230688"/>
          <p14:tracePt t="38214" x="4697413" y="4240213"/>
          <p14:tracePt t="38223" x="4741863" y="4240213"/>
          <p14:tracePt t="38231" x="4778375" y="4240213"/>
          <p14:tracePt t="38241" x="4805363" y="4240213"/>
          <p14:tracePt t="38251" x="4849813" y="4240213"/>
          <p14:tracePt t="38253" x="4857750" y="4240213"/>
          <p14:tracePt t="38261" x="4884738" y="4240213"/>
          <p14:tracePt t="38268" x="4903788" y="4230688"/>
          <p14:tracePt t="38279" x="4921250" y="4222750"/>
          <p14:tracePt t="38289" x="4929188" y="4222750"/>
          <p14:tracePt t="38294" x="4938713" y="4213225"/>
          <p14:tracePt t="38311" x="4948238" y="4213225"/>
          <p14:tracePt t="38370" x="4938713" y="4213225"/>
          <p14:tracePt t="38378" x="4921250" y="4213225"/>
          <p14:tracePt t="38388" x="4894263" y="4213225"/>
          <p14:tracePt t="38394" x="4867275" y="4222750"/>
          <p14:tracePt t="38403" x="4822825" y="4230688"/>
          <p14:tracePt t="38412" x="4741863" y="4240213"/>
          <p14:tracePt t="38421" x="4670425" y="4249738"/>
          <p14:tracePt t="38429" x="4581525" y="4257675"/>
          <p14:tracePt t="38438" x="4491038" y="4267200"/>
          <p14:tracePt t="38450" x="4392613" y="4284663"/>
          <p14:tracePt t="38452" x="4276725" y="4302125"/>
          <p14:tracePt t="38459" x="4168775" y="4329113"/>
          <p14:tracePt t="38468" x="4116388" y="4338638"/>
          <p14:tracePt t="38479" x="4025900" y="4356100"/>
          <p14:tracePt t="38481" x="3954463" y="4373563"/>
          <p14:tracePt t="38493" x="3927475" y="4383088"/>
          <p14:tracePt t="38501" x="3873500" y="4400550"/>
          <p14:tracePt t="38510" x="3829050" y="4410075"/>
          <p14:tracePt t="38521" x="3802063" y="4419600"/>
          <p14:tracePt t="38525" x="3775075" y="4427538"/>
          <p14:tracePt t="38528" x="3748088" y="4437063"/>
          <p14:tracePt t="38538" x="3713163" y="4437063"/>
          <p14:tracePt t="38544" x="3686175" y="4437063"/>
          <p14:tracePt t="38552" x="3659188" y="4437063"/>
          <p14:tracePt t="38562" x="3605213" y="4427538"/>
          <p14:tracePt t="38569" x="3551238" y="4383088"/>
          <p14:tracePt t="38578" x="3435350" y="4267200"/>
          <p14:tracePt t="38589" x="3328988" y="4114800"/>
          <p14:tracePt t="38599" x="3105150" y="3748088"/>
          <p14:tracePt t="38601" x="3033713" y="3587750"/>
          <p14:tracePt t="38612" x="2790825" y="3005138"/>
          <p14:tracePt t="38620" x="2738438" y="2800350"/>
          <p14:tracePt t="38628" x="2613025" y="2406650"/>
          <p14:tracePt t="38637" x="2568575" y="2254250"/>
          <p14:tracePt t="38644" x="2478088" y="1958975"/>
          <p14:tracePt t="38655" x="2443163" y="1870075"/>
          <p14:tracePt t="38660" x="2389188" y="1700213"/>
          <p14:tracePt t="38668" x="2371725" y="1654175"/>
          <p14:tracePt t="38676" x="2335213" y="1555750"/>
          <p14:tracePt t="38686" x="2308225" y="1503363"/>
          <p14:tracePt t="38691" x="2290763" y="1466850"/>
          <p14:tracePt t="38700" x="2290763" y="1449388"/>
          <p14:tracePt t="38703" x="2281238" y="1431925"/>
          <p14:tracePt t="38712" x="2273300" y="1431925"/>
          <p14:tracePt t="38720" x="2273300" y="1422400"/>
          <p14:tracePt t="38839" x="2273300" y="1431925"/>
          <p14:tracePt t="38846" x="2273300" y="1449388"/>
          <p14:tracePt t="38855" x="2281238" y="1476375"/>
          <p14:tracePt t="38861" x="2308225" y="1538288"/>
          <p14:tracePt t="38870" x="2335213" y="1601788"/>
          <p14:tracePt t="38877" x="2379663" y="1700213"/>
          <p14:tracePt t="38888" x="2424113" y="1806575"/>
          <p14:tracePt t="38896" x="2487613" y="1941513"/>
          <p14:tracePt t="38905" x="2549525" y="2084388"/>
          <p14:tracePt t="38916" x="2613025" y="2236788"/>
          <p14:tracePt t="38917" x="2684463" y="2387600"/>
          <p14:tracePt t="38926" x="2746375" y="2532063"/>
          <p14:tracePt t="38935" x="2809875" y="2665413"/>
          <p14:tracePt t="38942" x="2827338" y="2728913"/>
          <p14:tracePt t="38952" x="2863850" y="2835275"/>
          <p14:tracePt t="38960" x="2898775" y="2925763"/>
          <p14:tracePt t="38969" x="2925763" y="3014663"/>
          <p14:tracePt t="38977" x="2943225" y="3086100"/>
          <p14:tracePt t="38988" x="2962275" y="3140075"/>
          <p14:tracePt t="38990" x="2979738" y="3211513"/>
          <p14:tracePt t="39000" x="2987675" y="3273425"/>
          <p14:tracePt t="39006" x="3006725" y="3336925"/>
          <p14:tracePt t="39016" x="3024188" y="3390900"/>
          <p14:tracePt t="39024" x="3033713" y="3452813"/>
          <p14:tracePt t="39036" x="3060700" y="3514725"/>
          <p14:tracePt t="39037" x="3078163" y="3578225"/>
          <p14:tracePt t="39047" x="3105150" y="3640138"/>
          <p14:tracePt t="39055" x="3132138" y="3703638"/>
          <p14:tracePt t="39062" x="3167063" y="3757613"/>
          <p14:tracePt t="39071" x="3194050" y="3802063"/>
          <p14:tracePt t="39084" x="3211513" y="3829050"/>
          <p14:tracePt t="39086" x="3238500" y="3863975"/>
          <p14:tracePt t="39094" x="3257550" y="3890963"/>
          <p14:tracePt t="39102" x="3265488" y="3908425"/>
          <p14:tracePt t="39109" x="3275013" y="3927475"/>
          <p14:tracePt t="39119" x="3282950" y="3935413"/>
          <p14:tracePt t="39126" x="3292475" y="3944938"/>
          <p14:tracePt t="39138" x="3302000" y="3954463"/>
          <p14:tracePt t="39151" x="3302000" y="3962400"/>
          <p14:tracePt t="39152" x="3302000" y="3971925"/>
          <p14:tracePt t="39154" x="3309938" y="3979863"/>
          <p14:tracePt t="39164" x="3309938" y="3989388"/>
          <p14:tracePt t="39177" x="3309938" y="3998913"/>
          <p14:tracePt t="39186" x="3319463" y="4006850"/>
          <p14:tracePt t="39188" x="3319463" y="4025900"/>
          <p14:tracePt t="39195" x="3319463" y="4033838"/>
          <p14:tracePt t="39203" x="3328988" y="4052888"/>
          <p14:tracePt t="39212" x="3328988" y="4060825"/>
          <p14:tracePt t="39219" x="3328988" y="4070350"/>
          <p14:tracePt t="39226" x="3336925" y="4078288"/>
          <p14:tracePt t="39235" x="3336925" y="4087813"/>
          <p14:tracePt t="39241" x="3336925" y="4097338"/>
          <p14:tracePt t="39250" x="3336925" y="4105275"/>
          <p14:tracePt t="39257" x="3336925" y="4114800"/>
          <p14:tracePt t="39273" x="3336925" y="4124325"/>
          <p14:tracePt t="39290" x="3336925" y="4132263"/>
          <p14:tracePt t="39306" x="3346450" y="4141788"/>
          <p14:tracePt t="39559" x="3346450" y="4132263"/>
          <p14:tracePt t="39567" x="3346450" y="4097338"/>
          <p14:tracePt t="39575" x="3336925" y="4070350"/>
          <p14:tracePt t="39583" x="3319463" y="4016375"/>
          <p14:tracePt t="39590" x="3292475" y="3944938"/>
          <p14:tracePt t="39598" x="3248025" y="3792538"/>
          <p14:tracePt t="39607" x="3184525" y="3587750"/>
          <p14:tracePt t="39615" x="3113088" y="3327400"/>
          <p14:tracePt t="39624" x="3033713" y="3049588"/>
          <p14:tracePt t="39631" x="2943225" y="2755900"/>
          <p14:tracePt t="39642" x="2908300" y="2611438"/>
          <p14:tracePt t="39651" x="2836863" y="2370138"/>
          <p14:tracePt t="39659" x="2817813" y="2290763"/>
          <p14:tracePt t="39667" x="2773363" y="2138363"/>
          <p14:tracePt t="39677" x="2755900" y="2093913"/>
          <p14:tracePt t="39685" x="2738438" y="2012950"/>
          <p14:tracePt t="39687" x="2728913" y="1958975"/>
          <p14:tracePt t="39699" x="2719388" y="1922463"/>
          <p14:tracePt t="39705" x="2711450" y="1897063"/>
          <p14:tracePt t="39718" x="2711450" y="1878013"/>
          <p14:tracePt t="39720" x="2711450" y="1870075"/>
          <p14:tracePt t="39727" x="2711450" y="1851025"/>
          <p14:tracePt t="39737" x="2719388" y="1843088"/>
          <p14:tracePt t="39744" x="2728913" y="1833563"/>
          <p14:tracePt t="39753" x="2738438" y="1816100"/>
          <p14:tracePt t="39761" x="2755900" y="1806575"/>
          <p14:tracePt t="39765" x="2765425" y="1789113"/>
          <p14:tracePt t="39774" x="2773363" y="1771650"/>
          <p14:tracePt t="39784" x="2790825" y="1762125"/>
          <p14:tracePt t="39793" x="2800350" y="1744663"/>
          <p14:tracePt t="39802" x="2817813" y="1735138"/>
          <p14:tracePt t="39809" x="2827338" y="1717675"/>
          <p14:tracePt t="39821" x="2836863" y="1708150"/>
          <p14:tracePt t="39823" x="2854325" y="1700213"/>
          <p14:tracePt t="39831" x="2863850" y="1690688"/>
          <p14:tracePt t="39839" x="2871788" y="1681163"/>
          <p14:tracePt t="39849" x="2881313" y="1673225"/>
          <p14:tracePt t="39857" x="2889250" y="1663700"/>
          <p14:tracePt t="39865" x="2898775" y="1663700"/>
          <p14:tracePt t="39868" x="2908300" y="1654175"/>
          <p14:tracePt t="39884" x="2916238" y="1646238"/>
          <p14:tracePt t="39908" x="2925763" y="1646238"/>
          <p14:tracePt t="39923" x="2925763" y="1636713"/>
          <p14:tracePt t="39940" x="2935288" y="1628775"/>
          <p14:tracePt t="39948" x="2943225" y="1619250"/>
          <p14:tracePt t="39958" x="2962275" y="1601788"/>
          <p14:tracePt t="39964" x="2987675" y="1582738"/>
          <p14:tracePt t="39974" x="3024188" y="1565275"/>
          <p14:tracePt t="39983" x="3060700" y="1538288"/>
          <p14:tracePt t="39990" x="3149600" y="1484313"/>
          <p14:tracePt t="39998" x="3221038" y="1439863"/>
          <p14:tracePt t="40007" x="3309938" y="1404938"/>
          <p14:tracePt t="40017" x="3408363" y="1368425"/>
          <p14:tracePt t="40023" x="3516313" y="1341438"/>
          <p14:tracePt t="40035" x="3649663" y="1314450"/>
          <p14:tracePt t="40036" x="3802063" y="1296988"/>
          <p14:tracePt t="40048" x="3954463" y="1279525"/>
          <p14:tracePt t="40058" x="4116388" y="1270000"/>
          <p14:tracePt t="40061" x="4411663" y="1262063"/>
          <p14:tracePt t="40071" x="4500563" y="1262063"/>
          <p14:tracePt t="40082" x="4687888" y="1262063"/>
          <p14:tracePt t="40084" x="4992688" y="1262063"/>
          <p14:tracePt t="40094" x="5073650" y="1262063"/>
          <p14:tracePt t="40104" x="5251450" y="1262063"/>
          <p14:tracePt t="40117" x="5430838" y="1262063"/>
          <p14:tracePt t="40119" x="5600700" y="1262063"/>
          <p14:tracePt t="40126" x="5762625" y="1279525"/>
          <p14:tracePt t="40138" x="5913438" y="1314450"/>
          <p14:tracePt t="40140" x="6075363" y="1368425"/>
          <p14:tracePt t="40161" x="6245225" y="1439863"/>
          <p14:tracePt t="40163" x="6567488" y="1601788"/>
          <p14:tracePt t="40174" x="6700838" y="1681163"/>
          <p14:tracePt t="40191" x="6845300" y="1762125"/>
          <p14:tracePt t="40194" x="7005638" y="1851025"/>
          <p14:tracePt t="40209" x="7104063" y="1905000"/>
          <p14:tracePt t="40210" x="7185025" y="1941513"/>
          <p14:tracePt t="40218" x="7239000" y="1976438"/>
          <p14:tracePt t="40234" x="7256463" y="1976438"/>
          <p14:tracePt t="40235" x="7300913" y="2003425"/>
          <p14:tracePt t="40251" x="7327900" y="2020888"/>
          <p14:tracePt t="40252" x="7354888" y="2030413"/>
          <p14:tracePt t="40262" x="7372350" y="2047875"/>
          <p14:tracePt t="40274" x="7381875" y="2066925"/>
          <p14:tracePt t="40282" x="7381875" y="2093913"/>
          <p14:tracePt t="40285" x="7389813" y="2119313"/>
          <p14:tracePt t="40293" x="7389813" y="2155825"/>
          <p14:tracePt t="40300" x="7389813" y="2192338"/>
          <p14:tracePt t="40307" x="7389813" y="2236788"/>
          <p14:tracePt t="40317" x="7381875" y="2281238"/>
          <p14:tracePt t="40325" x="7372350" y="2325688"/>
          <p14:tracePt t="40334" x="7354888" y="2379663"/>
          <p14:tracePt t="40338" x="7337425" y="2424113"/>
          <p14:tracePt t="40346" x="7318375" y="2468563"/>
          <p14:tracePt t="40355" x="7291388" y="2532063"/>
          <p14:tracePt t="40363" x="7273925" y="2576513"/>
          <p14:tracePt t="40371" x="7246938" y="2620963"/>
          <p14:tracePt t="40382" x="7219950" y="2682875"/>
          <p14:tracePt t="40389" x="7158038" y="2773363"/>
          <p14:tracePt t="40400" x="7113588" y="2835275"/>
          <p14:tracePt t="40402" x="7086600" y="2871788"/>
          <p14:tracePt t="40411" x="7042150" y="2933700"/>
          <p14:tracePt t="40420" x="6988175" y="2987675"/>
          <p14:tracePt t="40428" x="6934200" y="3041650"/>
          <p14:tracePt t="40436" x="6880225" y="3103563"/>
          <p14:tracePt t="40444" x="6781800" y="3184525"/>
          <p14:tracePt t="40454" x="6710363" y="3228975"/>
          <p14:tracePt t="40458" x="6629400" y="3265488"/>
          <p14:tracePt t="40466" x="6540500" y="3309938"/>
          <p14:tracePt t="40473" x="6442075" y="3336925"/>
          <p14:tracePt t="40484" x="6235700" y="3390900"/>
          <p14:tracePt t="40491" x="6156325" y="3390900"/>
          <p14:tracePt t="40499" x="5994400" y="3408363"/>
          <p14:tracePt t="40506" x="5681663" y="3416300"/>
          <p14:tracePt t="40517" x="5448300" y="3416300"/>
          <p14:tracePt t="40524" x="5180013" y="3416300"/>
          <p14:tracePt t="40526" x="4911725" y="3416300"/>
          <p14:tracePt t="40534" x="4608513" y="3381375"/>
          <p14:tracePt t="40542" x="4294188" y="3327400"/>
          <p14:tracePt t="40551" x="3971925" y="3273425"/>
          <p14:tracePt t="40558" x="3632200" y="3221038"/>
          <p14:tracePt t="40566" x="3309938" y="3167063"/>
          <p14:tracePt t="40574" x="2987675" y="3103563"/>
          <p14:tracePt t="40582" x="2647950" y="3059113"/>
          <p14:tracePt t="40592" x="2522538" y="3032125"/>
          <p14:tracePt t="40600" x="2030413" y="2951163"/>
          <p14:tracePt t="40609" x="1914525" y="2933700"/>
          <p14:tracePt t="40617" x="1708150" y="2879725"/>
          <p14:tracePt t="40626" x="1628775" y="2862263"/>
          <p14:tracePt t="40636" x="1493838" y="2817813"/>
          <p14:tracePt t="40639" x="1360488" y="2773363"/>
          <p14:tracePt t="40649" x="1270000" y="2736850"/>
          <p14:tracePt t="40657" x="1190625" y="2692400"/>
          <p14:tracePt t="40666" x="1127125" y="2657475"/>
          <p14:tracePt t="40674" x="1082675" y="2611438"/>
          <p14:tracePt t="40682" x="1046163" y="2566988"/>
          <p14:tracePt t="40685" x="1020763" y="2522538"/>
          <p14:tracePt t="40694" x="993775" y="2486025"/>
          <p14:tracePt t="40702" x="984250" y="2468563"/>
          <p14:tracePt t="40711" x="974725" y="2433638"/>
          <p14:tracePt t="40719" x="957263" y="2406650"/>
          <p14:tracePt t="40726" x="947738" y="2379663"/>
          <p14:tracePt t="40734" x="947738" y="2352675"/>
          <p14:tracePt t="40742" x="939800" y="2298700"/>
          <p14:tracePt t="40750" x="939800" y="2271713"/>
          <p14:tracePt t="40759" x="939800" y="2236788"/>
          <p14:tracePt t="40765" x="939800" y="2192338"/>
          <p14:tracePt t="40775" x="939800" y="2111375"/>
          <p14:tracePt t="40782" x="939800" y="2047875"/>
          <p14:tracePt t="40792" x="957263" y="1976438"/>
          <p14:tracePt t="40801" x="984250" y="1897063"/>
          <p14:tracePt t="40807" x="1001713" y="1851025"/>
          <p14:tracePt t="40818" x="1038225" y="1771650"/>
          <p14:tracePt t="40821" x="1073150" y="1708150"/>
          <p14:tracePt t="40829" x="1119188" y="1646238"/>
          <p14:tracePt t="40837" x="1171575" y="1574800"/>
          <p14:tracePt t="40845" x="1262063" y="1476375"/>
          <p14:tracePt t="40854" x="1333500" y="1422400"/>
          <p14:tracePt t="40861" x="1431925" y="1368425"/>
          <p14:tracePt t="40870" x="1520825" y="1314450"/>
          <p14:tracePt t="40877" x="1646238" y="1252538"/>
          <p14:tracePt t="40887" x="1860550" y="1171575"/>
          <p14:tracePt t="40892" x="2049463" y="1109663"/>
          <p14:tracePt t="40901" x="2138363" y="1082675"/>
          <p14:tracePt t="40909" x="2470150" y="992188"/>
          <p14:tracePt t="40916" x="2692400" y="939800"/>
          <p14:tracePt t="40924" x="2809875" y="920750"/>
          <p14:tracePt t="40933" x="3184525" y="858838"/>
          <p14:tracePt t="40942" x="3444875" y="822325"/>
          <p14:tracePt t="40952" x="3676650" y="804863"/>
          <p14:tracePt t="40960" x="3919538" y="787400"/>
          <p14:tracePt t="40971" x="4035425" y="787400"/>
          <p14:tracePt t="40973" x="4419600" y="769938"/>
          <p14:tracePt t="40980" x="4652963" y="769938"/>
          <p14:tracePt t="40988" x="4911725" y="769938"/>
          <p14:tracePt t="40995" x="5162550" y="769938"/>
          <p14:tracePt t="41002" x="5421313" y="769938"/>
          <p14:tracePt t="41011" x="5672138" y="804863"/>
          <p14:tracePt t="41020" x="5922963" y="858838"/>
          <p14:tracePt t="41027" x="6164263" y="939800"/>
          <p14:tracePt t="41036" x="6262688" y="966788"/>
          <p14:tracePt t="41043" x="6469063" y="1028700"/>
          <p14:tracePt t="41053" x="6638925" y="1090613"/>
          <p14:tracePt t="41061" x="6781800" y="1154113"/>
          <p14:tracePt t="41069" x="6835775" y="1181100"/>
          <p14:tracePt t="41079" x="6943725" y="1225550"/>
          <p14:tracePt t="41083" x="7032625" y="1279525"/>
          <p14:tracePt t="41092" x="7094538" y="1314450"/>
          <p14:tracePt t="41100" x="7148513" y="1358900"/>
          <p14:tracePt t="41108" x="7192963" y="1385888"/>
          <p14:tracePt t="41117" x="7229475" y="1431925"/>
          <p14:tracePt t="41125" x="7264400" y="1466850"/>
          <p14:tracePt t="41135" x="7283450" y="1503363"/>
          <p14:tracePt t="41138" x="7310438" y="1538288"/>
          <p14:tracePt t="41151" x="7327900" y="1619250"/>
          <p14:tracePt t="41161" x="7337425" y="1681163"/>
          <p14:tracePt t="41163" x="7345363" y="1752600"/>
          <p14:tracePt t="41173" x="7345363" y="1833563"/>
          <p14:tracePt t="41184" x="7345363" y="1931988"/>
          <p14:tracePt t="41187" x="7345363" y="2030413"/>
          <p14:tracePt t="41198" x="7345363" y="2119313"/>
          <p14:tracePt t="41204" x="7327900" y="2173288"/>
          <p14:tracePt t="41212" x="7300913" y="2254250"/>
          <p14:tracePt t="41221" x="7264400" y="2335213"/>
          <p14:tracePt t="41229" x="7219950" y="2414588"/>
          <p14:tracePt t="41236" x="7148513" y="2559050"/>
          <p14:tracePt t="41241" x="7094538" y="2638425"/>
          <p14:tracePt t="41251" x="7023100" y="2719388"/>
          <p14:tracePt t="41258" x="6951663" y="2800350"/>
          <p14:tracePt t="41267" x="6916738" y="2835275"/>
          <p14:tracePt t="41275" x="6845300" y="2906713"/>
          <p14:tracePt t="41283" x="6781800" y="2978150"/>
          <p14:tracePt t="41291" x="6665913" y="3095625"/>
          <p14:tracePt t="41300" x="6602413" y="3157538"/>
          <p14:tracePt t="41307" x="6557963" y="3194050"/>
          <p14:tracePt t="41320" x="6496050" y="3246438"/>
          <p14:tracePt t="41321" x="6432550" y="3300413"/>
          <p14:tracePt t="41329" x="6370638" y="3354388"/>
          <p14:tracePt t="41338" x="6307138" y="3398838"/>
          <p14:tracePt t="41346" x="6181725" y="3479800"/>
          <p14:tracePt t="41355" x="6110288" y="3506788"/>
          <p14:tracePt t="41362" x="6021388" y="3541713"/>
          <p14:tracePt t="41371" x="5976938" y="3560763"/>
          <p14:tracePt t="41380" x="5834063" y="3595688"/>
          <p14:tracePt t="41390" x="5735638" y="3613150"/>
          <p14:tracePt t="41399" x="5618163" y="3622675"/>
          <p14:tracePt t="41401" x="5502275" y="3632200"/>
          <p14:tracePt t="41411" x="5368925" y="3640138"/>
          <p14:tracePt t="41419" x="5251450" y="3640138"/>
          <p14:tracePt t="41426" x="5126038" y="3640138"/>
          <p14:tracePt t="41434" x="5064125" y="3640138"/>
          <p14:tracePt t="41441" x="4884738" y="3640138"/>
          <p14:tracePt t="41450" x="4768850" y="3640138"/>
          <p14:tracePt t="41457" x="4660900" y="3622675"/>
          <p14:tracePt t="41465" x="4554538" y="3605213"/>
          <p14:tracePt t="41474" x="4510088" y="3595688"/>
          <p14:tracePt t="41484" x="4411663" y="3578225"/>
          <p14:tracePt t="41491" x="4330700" y="3568700"/>
          <p14:tracePt t="41501" x="4240213" y="3551238"/>
          <p14:tracePt t="41503" x="4178300" y="3533775"/>
          <p14:tracePt t="41512" x="4106863" y="3524250"/>
          <p14:tracePt t="41520" x="4043363" y="3506788"/>
          <p14:tracePt t="41528" x="3981450" y="3497263"/>
          <p14:tracePt t="41537" x="3937000" y="3489325"/>
          <p14:tracePt t="41545" x="3892550" y="3479800"/>
          <p14:tracePt t="41554" x="3873500" y="3479800"/>
          <p14:tracePt t="41559" x="3838575" y="3470275"/>
          <p14:tracePt t="41567" x="3811588" y="3470275"/>
          <p14:tracePt t="41575" x="3784600" y="3462338"/>
          <p14:tracePt t="41583" x="3767138" y="3462338"/>
          <p14:tracePt t="41592" x="3740150" y="3452813"/>
          <p14:tracePt t="41600" x="3730625" y="3452813"/>
          <p14:tracePt t="41608" x="3713163" y="3452813"/>
          <p14:tracePt t="41615" x="3703638" y="3443288"/>
          <p14:tracePt t="41629" x="3695700" y="3443288"/>
          <p14:tracePt t="41646" x="3695700" y="34353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jdelijke aanduiding voor inhoud 5"/>
          <p:cNvSpPr>
            <a:spLocks noGrp="1"/>
          </p:cNvSpPr>
          <p:nvPr>
            <p:ph idx="1"/>
          </p:nvPr>
        </p:nvSpPr>
        <p:spPr>
          <a:xfrm>
            <a:off x="2789692" y="933788"/>
            <a:ext cx="4032448" cy="3275924"/>
          </a:xfrm>
        </p:spPr>
        <p:txBody>
          <a:bodyPr>
            <a:noAutofit/>
          </a:bodyPr>
          <a:lstStyle/>
          <a:p>
            <a:pPr marL="0" indent="0">
              <a:spcBef>
                <a:spcPct val="20000"/>
              </a:spcBef>
              <a:buNone/>
            </a:pPr>
            <a:r>
              <a:rPr lang="en-US" sz="3600" kern="0" dirty="0">
                <a:latin typeface="Courier"/>
                <a:cs typeface="Courier"/>
              </a:rPr>
              <a:t>S1: </a:t>
            </a:r>
            <a:r>
              <a:rPr lang="en-US" sz="3600" kern="0" dirty="0">
                <a:solidFill>
                  <a:srgbClr val="FF0000"/>
                </a:solidFill>
                <a:latin typeface="Courier"/>
                <a:cs typeface="Courier"/>
              </a:rPr>
              <a:t>TT</a:t>
            </a:r>
            <a:r>
              <a:rPr lang="en-US" sz="3600" kern="0" dirty="0">
                <a:solidFill>
                  <a:srgbClr val="008000"/>
                </a:solidFill>
                <a:latin typeface="Courier"/>
                <a:cs typeface="Courier"/>
              </a:rPr>
              <a:t>C</a:t>
            </a:r>
            <a:r>
              <a:rPr lang="en-US" sz="3600" kern="0" dirty="0">
                <a:solidFill>
                  <a:srgbClr val="3366FF"/>
                </a:solidFill>
                <a:latin typeface="Courier"/>
                <a:cs typeface="Courier"/>
              </a:rPr>
              <a:t>A</a:t>
            </a:r>
            <a:r>
              <a:rPr lang="en-US" sz="3600" kern="0" dirty="0">
                <a:solidFill>
                  <a:srgbClr val="FF9900"/>
                </a:solidFill>
                <a:latin typeface="Courier"/>
                <a:cs typeface="Courier"/>
              </a:rPr>
              <a:t>G</a:t>
            </a:r>
          </a:p>
          <a:p>
            <a:pPr marL="0" indent="0">
              <a:spcBef>
                <a:spcPct val="20000"/>
              </a:spcBef>
              <a:buNone/>
            </a:pPr>
            <a:r>
              <a:rPr lang="en-US" sz="3600" kern="0" dirty="0">
                <a:latin typeface="Courier"/>
                <a:cs typeface="Courier"/>
              </a:rPr>
              <a:t>S2: </a:t>
            </a:r>
            <a:r>
              <a:rPr lang="en-US" sz="3600" kern="0" dirty="0">
                <a:solidFill>
                  <a:srgbClr val="FF0000"/>
                </a:solidFill>
                <a:latin typeface="Courier"/>
                <a:cs typeface="Courier"/>
              </a:rPr>
              <a:t>TT</a:t>
            </a:r>
            <a:r>
              <a:rPr lang="en-US" sz="3600" kern="0" dirty="0">
                <a:solidFill>
                  <a:srgbClr val="008000"/>
                </a:solidFill>
                <a:latin typeface="Courier"/>
                <a:cs typeface="Courier"/>
              </a:rPr>
              <a:t>C</a:t>
            </a:r>
            <a:r>
              <a:rPr lang="en-US" sz="3600" kern="0" dirty="0">
                <a:solidFill>
                  <a:srgbClr val="FF9900"/>
                </a:solidFill>
                <a:latin typeface="Courier"/>
                <a:cs typeface="Courier"/>
              </a:rPr>
              <a:t>GG</a:t>
            </a:r>
            <a:endParaRPr lang="en-US" sz="3600" kern="0" dirty="0">
              <a:latin typeface="Courier"/>
              <a:cs typeface="Courier"/>
            </a:endParaRPr>
          </a:p>
          <a:p>
            <a:pPr marL="0" indent="0">
              <a:spcBef>
                <a:spcPct val="20000"/>
              </a:spcBef>
              <a:buNone/>
            </a:pPr>
            <a:r>
              <a:rPr lang="en-US" sz="3600" kern="0" dirty="0">
                <a:latin typeface="Courier"/>
                <a:cs typeface="Courier"/>
              </a:rPr>
              <a:t>S3: </a:t>
            </a:r>
            <a:r>
              <a:rPr lang="en-US" sz="3600" kern="0" dirty="0">
                <a:solidFill>
                  <a:srgbClr val="FF0000"/>
                </a:solidFill>
                <a:latin typeface="Courier"/>
                <a:cs typeface="Courier"/>
              </a:rPr>
              <a:t>TTTT</a:t>
            </a:r>
            <a:r>
              <a:rPr lang="en-US" sz="3600" kern="0" dirty="0">
                <a:solidFill>
                  <a:srgbClr val="FF9900"/>
                </a:solidFill>
                <a:latin typeface="Courier"/>
                <a:cs typeface="Courier"/>
              </a:rPr>
              <a:t>G</a:t>
            </a:r>
            <a:endParaRPr lang="en-US" sz="3600" kern="0" dirty="0">
              <a:latin typeface="Courier"/>
              <a:cs typeface="Courier"/>
            </a:endParaRPr>
          </a:p>
          <a:p>
            <a:pPr marL="0" indent="0">
              <a:spcBef>
                <a:spcPct val="20000"/>
              </a:spcBef>
              <a:buNone/>
            </a:pPr>
            <a:r>
              <a:rPr lang="en-US" sz="3600" kern="0" dirty="0">
                <a:latin typeface="Courier"/>
                <a:cs typeface="Courier"/>
              </a:rPr>
              <a:t>S4: </a:t>
            </a:r>
            <a:r>
              <a:rPr lang="en-US" sz="3600" kern="0" dirty="0">
                <a:solidFill>
                  <a:srgbClr val="FF0000"/>
                </a:solidFill>
                <a:latin typeface="Courier"/>
                <a:cs typeface="Courier"/>
              </a:rPr>
              <a:t>TT</a:t>
            </a:r>
            <a:r>
              <a:rPr lang="en-US" sz="3600" kern="0" dirty="0">
                <a:solidFill>
                  <a:srgbClr val="3366FF"/>
                </a:solidFill>
                <a:latin typeface="Courier"/>
                <a:cs typeface="Courier"/>
              </a:rPr>
              <a:t>A</a:t>
            </a:r>
            <a:r>
              <a:rPr lang="en-US" sz="3600" kern="0" dirty="0">
                <a:solidFill>
                  <a:srgbClr val="FF0000"/>
                </a:solidFill>
                <a:latin typeface="Courier"/>
                <a:cs typeface="Courier"/>
              </a:rPr>
              <a:t>T</a:t>
            </a:r>
            <a:r>
              <a:rPr lang="en-US" sz="3600" kern="0" dirty="0">
                <a:solidFill>
                  <a:srgbClr val="FF9900"/>
                </a:solidFill>
                <a:latin typeface="Courier"/>
                <a:cs typeface="Courier"/>
              </a:rPr>
              <a:t>G</a:t>
            </a:r>
            <a:endParaRPr lang="en-US" sz="3600" kern="0" dirty="0">
              <a:latin typeface="Courier"/>
              <a:cs typeface="Courier"/>
            </a:endParaRPr>
          </a:p>
          <a:p>
            <a:pPr marL="0" indent="0">
              <a:spcBef>
                <a:spcPct val="20000"/>
              </a:spcBef>
              <a:buNone/>
            </a:pPr>
            <a:r>
              <a:rPr lang="en-US" sz="3600" kern="0" dirty="0">
                <a:latin typeface="Courier"/>
                <a:cs typeface="Courier"/>
              </a:rPr>
              <a:t>S5: </a:t>
            </a:r>
            <a:r>
              <a:rPr lang="en-US" sz="3600" kern="0" dirty="0">
                <a:solidFill>
                  <a:srgbClr val="3366FF"/>
                </a:solidFill>
                <a:latin typeface="Courier"/>
                <a:cs typeface="Courier"/>
              </a:rPr>
              <a:t>AA</a:t>
            </a:r>
            <a:r>
              <a:rPr lang="en-US" sz="3600" kern="0" dirty="0">
                <a:solidFill>
                  <a:srgbClr val="008000"/>
                </a:solidFill>
                <a:latin typeface="Courier"/>
                <a:cs typeface="Courier"/>
              </a:rPr>
              <a:t>C</a:t>
            </a:r>
            <a:r>
              <a:rPr lang="en-US" sz="3600" kern="0" dirty="0">
                <a:solidFill>
                  <a:srgbClr val="FF0000"/>
                </a:solidFill>
                <a:latin typeface="Courier"/>
                <a:cs typeface="Courier"/>
              </a:rPr>
              <a:t>T</a:t>
            </a:r>
            <a:r>
              <a:rPr lang="en-US" sz="3600" kern="0" dirty="0">
                <a:solidFill>
                  <a:srgbClr val="FF9900"/>
                </a:solidFill>
                <a:latin typeface="Courier"/>
                <a:cs typeface="Courier"/>
              </a:rPr>
              <a:t>G</a:t>
            </a:r>
            <a:endParaRPr lang="nl-BE" sz="3600" kern="0" dirty="0">
              <a:solidFill>
                <a:schemeClr val="tx1"/>
              </a:solidFill>
              <a:latin typeface="Courier"/>
              <a:cs typeface="Courier"/>
            </a:endParaRPr>
          </a:p>
        </p:txBody>
      </p:sp>
      <p:sp>
        <p:nvSpPr>
          <p:cNvPr id="7" name="Google Shape;91;p18">
            <a:extLst>
              <a:ext uri="{FF2B5EF4-FFF2-40B4-BE49-F238E27FC236}">
                <a16:creationId xmlns:a16="http://schemas.microsoft.com/office/drawing/2014/main" id="{055354E6-A7CD-CCA5-9290-623C58615EA3}"/>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moléculaire</a:t>
            </a:r>
            <a:r>
              <a:rPr lang="en-US" sz="2500" dirty="0">
                <a:latin typeface="Lato"/>
                <a:ea typeface="Lato"/>
                <a:cs typeface="Lato"/>
                <a:sym typeface="Lato"/>
              </a:rPr>
              <a:t> // </a:t>
            </a:r>
            <a:r>
              <a:rPr lang="en-US" sz="2500" b="1" dirty="0">
                <a:latin typeface="Lato"/>
                <a:ea typeface="Lato"/>
                <a:cs typeface="Lato"/>
                <a:sym typeface="Lato"/>
              </a:rPr>
              <a:t>UPGMA</a:t>
            </a:r>
            <a:endParaRPr lang="en-US" b="1" dirty="0">
              <a:latin typeface="Lato"/>
              <a:ea typeface="Lato"/>
              <a:cs typeface="Lato"/>
              <a:sym typeface="Lato"/>
            </a:endParaRPr>
          </a:p>
        </p:txBody>
      </p:sp>
    </p:spTree>
    <p:extLst>
      <p:ext uri="{BB962C8B-B14F-4D97-AF65-F5344CB8AC3E}">
        <p14:creationId xmlns:p14="http://schemas.microsoft.com/office/powerpoint/2010/main" val="469115012"/>
      </p:ext>
    </p:extLst>
  </p:cSld>
  <p:clrMapOvr>
    <a:masterClrMapping/>
  </p:clrMapOvr>
  <mc:AlternateContent xmlns:mc="http://schemas.openxmlformats.org/markup-compatibility/2006" xmlns:p14="http://schemas.microsoft.com/office/powerpoint/2010/main">
    <mc:Choice Requires="p14">
      <p:transition spd="slow" p14:dur="2000" advTm="36642"/>
    </mc:Choice>
    <mc:Fallback xmlns="">
      <p:transition spd="slow" advTm="36642"/>
    </mc:Fallback>
  </mc:AlternateContent>
  <p:extLst>
    <p:ext uri="{3A86A75C-4F4B-4683-9AE1-C65F6400EC91}">
      <p14:laserTraceLst xmlns:p14="http://schemas.microsoft.com/office/powerpoint/2010/main">
        <p14:tracePtLst>
          <p14:tracePt t="14172" x="4992688" y="2522538"/>
          <p14:tracePt t="14188" x="4983163" y="2505075"/>
          <p14:tracePt t="14189" x="4956175" y="2478088"/>
          <p14:tracePt t="14201" x="4929188" y="2451100"/>
          <p14:tracePt t="14211" x="4894263" y="2414588"/>
          <p14:tracePt t="14220" x="4857750" y="2370138"/>
          <p14:tracePt t="14222" x="4830763" y="2335213"/>
          <p14:tracePt t="14232" x="4795838" y="2290763"/>
          <p14:tracePt t="14239" x="4759325" y="2254250"/>
          <p14:tracePt t="14248" x="4724400" y="2209800"/>
          <p14:tracePt t="14256" x="4697413" y="2173288"/>
          <p14:tracePt t="14263" x="4660900" y="2146300"/>
          <p14:tracePt t="14271" x="4633913" y="2119313"/>
          <p14:tracePt t="14280" x="4598988" y="2084388"/>
          <p14:tracePt t="14290" x="4562475" y="2057400"/>
          <p14:tracePt t="14295" x="4527550" y="2030413"/>
          <p14:tracePt t="14304" x="4491038" y="2003425"/>
          <p14:tracePt t="14313" x="4456113" y="1976438"/>
          <p14:tracePt t="14315" x="4419600" y="1949450"/>
          <p14:tracePt t="14326" x="4384675" y="1922463"/>
          <p14:tracePt t="14335" x="4357688" y="1905000"/>
          <p14:tracePt t="14343" x="4321175" y="1887538"/>
          <p14:tracePt t="14354" x="4286250" y="1878013"/>
          <p14:tracePt t="14355" x="4240213" y="1870075"/>
          <p14:tracePt t="14364" x="4195763" y="1851025"/>
          <p14:tracePt t="14373" x="4151313" y="1851025"/>
          <p14:tracePt t="14388" x="4106863" y="1843088"/>
          <p14:tracePt t="14394" x="4052888" y="1833563"/>
          <p14:tracePt t="14395" x="4008438" y="1833563"/>
          <p14:tracePt t="14403" x="3963988" y="1824038"/>
          <p14:tracePt t="14413" x="3919538" y="1824038"/>
          <p14:tracePt t="14428" x="3873500" y="1824038"/>
          <p14:tracePt t="14430" x="3838575" y="1824038"/>
          <p14:tracePt t="14436" x="3821113" y="1824038"/>
          <p14:tracePt t="14446" x="3784600" y="1824038"/>
          <p14:tracePt t="14454" x="3757613" y="1824038"/>
          <p14:tracePt t="14462" x="3730625" y="1824038"/>
          <p14:tracePt t="14469" x="3713163" y="1824038"/>
          <p14:tracePt t="14476" x="3686175" y="1824038"/>
          <p14:tracePt t="14486" x="3668713" y="1824038"/>
          <p14:tracePt t="14492" x="3649663" y="1833563"/>
          <p14:tracePt t="14500" x="3632200" y="1843088"/>
          <p14:tracePt t="14508" x="3624263" y="1843088"/>
          <p14:tracePt t="14514" x="3614738" y="1843088"/>
          <p14:tracePt t="14525" x="3605213" y="1851025"/>
          <p14:tracePt t="14777" x="3597275" y="1851025"/>
          <p14:tracePt t="14784" x="3578225" y="1860550"/>
          <p14:tracePt t="14794" x="3560763" y="1870075"/>
          <p14:tracePt t="14799" x="3543300" y="1887538"/>
          <p14:tracePt t="14808" x="3525838" y="1897063"/>
          <p14:tracePt t="14817" x="3516313" y="1914525"/>
          <p14:tracePt t="14825" x="3498850" y="1931988"/>
          <p14:tracePt t="14833" x="3479800" y="1949450"/>
          <p14:tracePt t="14842" x="3462338" y="1968500"/>
          <p14:tracePt t="14852" x="3452813" y="1995488"/>
          <p14:tracePt t="14858" x="3435350" y="2020888"/>
          <p14:tracePt t="14865" x="3427413" y="2047875"/>
          <p14:tracePt t="14874" x="3417888" y="2074863"/>
          <p14:tracePt t="14885" x="3400425" y="2111375"/>
          <p14:tracePt t="14887" x="3390900" y="2146300"/>
          <p14:tracePt t="14897" x="3381375" y="2192338"/>
          <p14:tracePt t="14904" x="3373438" y="2236788"/>
          <p14:tracePt t="14914" x="3363913" y="2281238"/>
          <p14:tracePt t="14922" x="3355975" y="2316163"/>
          <p14:tracePt t="14934" x="3346450" y="2362200"/>
          <p14:tracePt t="14936" x="3346450" y="2397125"/>
          <p14:tracePt t="14948" x="3336925" y="2441575"/>
          <p14:tracePt t="14950" x="3328988" y="2478088"/>
          <p14:tracePt t="14961" x="3328988" y="2513013"/>
          <p14:tracePt t="14969" x="3328988" y="2559050"/>
          <p14:tracePt t="14975" x="3328988" y="2593975"/>
          <p14:tracePt t="14984" x="3328988" y="2630488"/>
          <p14:tracePt t="14991" x="3328988" y="2674938"/>
          <p14:tracePt t="14997" x="3328988" y="2719388"/>
          <p14:tracePt t="15008" x="3328988" y="2763838"/>
          <p14:tracePt t="15012" x="3328988" y="2817813"/>
          <p14:tracePt t="15024" x="3328988" y="2862263"/>
          <p14:tracePt t="15030" x="3328988" y="2916238"/>
          <p14:tracePt t="15041" x="3328988" y="2960688"/>
          <p14:tracePt t="15047" x="3328988" y="3014663"/>
          <p14:tracePt t="15060" x="3328988" y="3059113"/>
          <p14:tracePt t="15069" x="3328988" y="3103563"/>
          <p14:tracePt t="15070" x="3328988" y="3148013"/>
          <p14:tracePt t="15079" x="3336925" y="3194050"/>
          <p14:tracePt t="15088" x="3336925" y="3238500"/>
          <p14:tracePt t="15096" x="3336925" y="3282950"/>
          <p14:tracePt t="15104" x="3336925" y="3319463"/>
          <p14:tracePt t="15113" x="3346450" y="3363913"/>
          <p14:tracePt t="15121" x="3346450" y="3398838"/>
          <p14:tracePt t="15130" x="3346450" y="3435350"/>
          <p14:tracePt t="15132" x="3346450" y="3479800"/>
          <p14:tracePt t="15140" x="3346450" y="3524250"/>
          <p14:tracePt t="15147" x="3346450" y="3568700"/>
          <p14:tracePt t="15155" x="3346450" y="3613150"/>
          <p14:tracePt t="15164" x="3346450" y="3659188"/>
          <p14:tracePt t="15171" x="3346450" y="3694113"/>
          <p14:tracePt t="15179" x="3346450" y="3738563"/>
          <p14:tracePt t="15187" x="3346450" y="3784600"/>
          <p14:tracePt t="15196" x="3346450" y="3829050"/>
          <p14:tracePt t="15204" x="3346450" y="3863975"/>
          <p14:tracePt t="15213" x="3346450" y="3900488"/>
          <p14:tracePt t="15220" x="3336925" y="3944938"/>
          <p14:tracePt t="15229" x="3336925" y="3989388"/>
          <p14:tracePt t="15237" x="3328988" y="4025900"/>
          <p14:tracePt t="15246" x="3328988" y="4060825"/>
          <p14:tracePt t="15253" x="3328988" y="4105275"/>
          <p14:tracePt t="15263" x="3319463" y="4141788"/>
          <p14:tracePt t="15271" x="3319463" y="4186238"/>
          <p14:tracePt t="15280" x="3319463" y="4222750"/>
          <p14:tracePt t="15283" x="3319463" y="4267200"/>
          <p14:tracePt t="15294" x="3319463" y="4284663"/>
          <p14:tracePt t="15301" x="3319463" y="4311650"/>
          <p14:tracePt t="15308" x="3309938" y="4338638"/>
          <p14:tracePt t="15315" x="3309938" y="4365625"/>
          <p14:tracePt t="15327" x="3309938" y="4373563"/>
          <p14:tracePt t="15334" x="3309938" y="4392613"/>
          <p14:tracePt t="15339" x="3309938" y="4400550"/>
          <p14:tracePt t="15346" x="3309938" y="4410075"/>
          <p14:tracePt t="15354" x="3309938" y="4419600"/>
          <p14:tracePt t="15377" x="3309938" y="4427538"/>
          <p14:tracePt t="15385" x="3309938" y="4437063"/>
          <p14:tracePt t="15400" x="3309938" y="4445000"/>
          <p14:tracePt t="15417" x="3309938" y="4454525"/>
          <p14:tracePt t="15441" x="3309938" y="4464050"/>
          <p14:tracePt t="15583" x="3309938" y="4445000"/>
          <p14:tracePt t="15593" x="3302000" y="4419600"/>
          <p14:tracePt t="15599" x="3292475" y="4365625"/>
          <p14:tracePt t="15609" x="3282950" y="4294188"/>
          <p14:tracePt t="15616" x="3275013" y="4213225"/>
          <p14:tracePt t="15625" x="3265488" y="4097338"/>
          <p14:tracePt t="15631" x="3248025" y="3856038"/>
          <p14:tracePt t="15639" x="3248025" y="3765550"/>
          <p14:tracePt t="15648" x="3248025" y="3587750"/>
          <p14:tracePt t="15656" x="3248025" y="3408363"/>
          <p14:tracePt t="15663" x="3248025" y="3238500"/>
          <p14:tracePt t="15671" x="3265488" y="3086100"/>
          <p14:tracePt t="15679" x="3275013" y="3024188"/>
          <p14:tracePt t="15689" x="3302000" y="2889250"/>
          <p14:tracePt t="15697" x="3319463" y="2781300"/>
          <p14:tracePt t="15706" x="3346450" y="2682875"/>
          <p14:tracePt t="15715" x="3363913" y="2611438"/>
          <p14:tracePt t="15726" x="3363913" y="2584450"/>
          <p14:tracePt t="15728" x="3373438" y="2540000"/>
          <p14:tracePt t="15735" x="3381375" y="2495550"/>
          <p14:tracePt t="15743" x="3390900" y="2460625"/>
          <p14:tracePt t="15753" x="3400425" y="2424113"/>
          <p14:tracePt t="15759" x="3408363" y="2397125"/>
          <p14:tracePt t="15768" x="3417888" y="2362200"/>
          <p14:tracePt t="15776" x="3417888" y="2335213"/>
          <p14:tracePt t="15784" x="3417888" y="2298700"/>
          <p14:tracePt t="15792" x="3427413" y="2263775"/>
          <p14:tracePt t="15801" x="3427413" y="2227263"/>
          <p14:tracePt t="15808" x="3435350" y="2182813"/>
          <p14:tracePt t="15816" x="3435350" y="2138363"/>
          <p14:tracePt t="15824" x="3444875" y="2093913"/>
          <p14:tracePt t="15831" x="3452813" y="2039938"/>
          <p14:tracePt t="15842" x="3462338" y="1985963"/>
          <p14:tracePt t="15850" x="3471863" y="1922463"/>
          <p14:tracePt t="15858" x="3489325" y="1851025"/>
          <p14:tracePt t="15868" x="3498850" y="1789113"/>
          <p14:tracePt t="15870" x="3516313" y="1735138"/>
          <p14:tracePt t="15877" x="3525838" y="1673225"/>
          <p14:tracePt t="15887" x="3543300" y="1619250"/>
          <p14:tracePt t="15893" x="3551238" y="1565275"/>
          <p14:tracePt t="15903" x="3560763" y="1547813"/>
          <p14:tracePt t="15910" x="3570288" y="1511300"/>
          <p14:tracePt t="15920" x="3578225" y="1484313"/>
          <p14:tracePt t="15928" x="3587750" y="1457325"/>
          <p14:tracePt t="15940" x="3597275" y="1439863"/>
          <p14:tracePt t="15948" x="3597275" y="1431925"/>
          <p14:tracePt t="15950" x="3605213" y="1412875"/>
          <p14:tracePt t="15958" x="3614738" y="1404938"/>
          <p14:tracePt t="15975" x="3624263" y="1395413"/>
          <p14:tracePt t="15992" x="3632200" y="1385888"/>
          <p14:tracePt t="16147" x="3641725" y="1385888"/>
          <p14:tracePt t="16154" x="3649663" y="1385888"/>
          <p14:tracePt t="16170" x="3659188" y="1395413"/>
          <p14:tracePt t="16178" x="3668713" y="1395413"/>
          <p14:tracePt t="16187" x="3676650" y="1404938"/>
          <p14:tracePt t="16194" x="3686175" y="1404938"/>
          <p14:tracePt t="16203" x="3695700" y="1412875"/>
          <p14:tracePt t="16210" x="3713163" y="1412875"/>
          <p14:tracePt t="16219" x="3722688" y="1422400"/>
          <p14:tracePt t="16226" x="3730625" y="1422400"/>
          <p14:tracePt t="16235" x="3740150" y="1431925"/>
          <p14:tracePt t="16244" x="3757613" y="1431925"/>
          <p14:tracePt t="16251" x="3775075" y="1431925"/>
          <p14:tracePt t="16260" x="3784600" y="1439863"/>
          <p14:tracePt t="16268" x="3794125" y="1439863"/>
          <p14:tracePt t="16276" x="3811588" y="1439863"/>
          <p14:tracePt t="16283" x="3821113" y="1449388"/>
          <p14:tracePt t="16293" x="3829050" y="1449388"/>
          <p14:tracePt t="16308" x="3838575" y="1457325"/>
          <p14:tracePt t="16325" x="3846513" y="1457325"/>
          <p14:tracePt t="16567" x="3856038" y="1457325"/>
          <p14:tracePt t="16576" x="3865563" y="1457325"/>
          <p14:tracePt t="16592" x="3892550" y="1457325"/>
          <p14:tracePt t="16599" x="3910013" y="1457325"/>
          <p14:tracePt t="16608" x="3937000" y="1457325"/>
          <p14:tracePt t="16615" x="3963988" y="1457325"/>
          <p14:tracePt t="16623" x="3990975" y="1457325"/>
          <p14:tracePt t="16630" x="4035425" y="1457325"/>
          <p14:tracePt t="16639" x="4079875" y="1457325"/>
          <p14:tracePt t="16646" x="4124325" y="1457325"/>
          <p14:tracePt t="16654" x="4168775" y="1457325"/>
          <p14:tracePt t="16662" x="4214813" y="1457325"/>
          <p14:tracePt t="16670" x="4259263" y="1457325"/>
          <p14:tracePt t="16678" x="4313238" y="1457325"/>
          <p14:tracePt t="16688" x="4357688" y="1457325"/>
          <p14:tracePt t="16694" x="4411663" y="1457325"/>
          <p14:tracePt t="16702" x="4473575" y="1457325"/>
          <p14:tracePt t="16710" x="4527550" y="1457325"/>
          <p14:tracePt t="16718" x="4572000" y="1457325"/>
          <p14:tracePt t="16731" x="4633913" y="1457325"/>
          <p14:tracePt t="16737" x="4697413" y="1457325"/>
          <p14:tracePt t="16744" x="4751388" y="1457325"/>
          <p14:tracePt t="16752" x="4813300" y="1466850"/>
          <p14:tracePt t="16761" x="4867275" y="1466850"/>
          <p14:tracePt t="16766" x="4911725" y="1476375"/>
          <p14:tracePt t="16775" x="4938713" y="1476375"/>
          <p14:tracePt t="16782" x="5010150" y="1476375"/>
          <p14:tracePt t="16792" x="5054600" y="1476375"/>
          <p14:tracePt t="16797" x="5081588" y="1476375"/>
          <p14:tracePt t="16808" x="5126038" y="1476375"/>
          <p14:tracePt t="16815" x="5153025" y="1476375"/>
          <p14:tracePt t="16824" x="5172075" y="1476375"/>
          <p14:tracePt t="16830" x="5199063" y="1476375"/>
          <p14:tracePt t="16842" x="5224463" y="1476375"/>
          <p14:tracePt t="16847" x="5251450" y="1484313"/>
          <p14:tracePt t="16858" x="5270500" y="1484313"/>
          <p14:tracePt t="16863" x="5287963" y="1484313"/>
          <p14:tracePt t="16875" x="5297488" y="1493838"/>
          <p14:tracePt t="16885" x="5314950" y="1493838"/>
          <p14:tracePt t="16887" x="5322888" y="1493838"/>
          <p14:tracePt t="16892" x="5332413" y="1493838"/>
          <p14:tracePt t="16908" x="5341938" y="1493838"/>
          <p14:tracePt t="16933" x="5349875" y="1493838"/>
          <p14:tracePt t="17082" x="5349875" y="1503363"/>
          <p14:tracePt t="18114" x="5341938" y="1503363"/>
          <p14:tracePt t="18137" x="5332413" y="1503363"/>
          <p14:tracePt t="18139" x="5305425" y="1503363"/>
          <p14:tracePt t="18145" x="5278438" y="1503363"/>
          <p14:tracePt t="18153" x="5251450" y="1503363"/>
          <p14:tracePt t="18161" x="5216525" y="1493838"/>
          <p14:tracePt t="18170" x="5180013" y="1493838"/>
          <p14:tracePt t="18177" x="5135563" y="1484313"/>
          <p14:tracePt t="18185" x="5046663" y="1466850"/>
          <p14:tracePt t="18195" x="4965700" y="1449388"/>
          <p14:tracePt t="18203" x="4876800" y="1439863"/>
          <p14:tracePt t="18211" x="4795838" y="1431925"/>
          <p14:tracePt t="18218" x="4687888" y="1412875"/>
          <p14:tracePt t="18226" x="4581525" y="1404938"/>
          <p14:tracePt t="18236" x="4446588" y="1395413"/>
          <p14:tracePt t="18242" x="4392613" y="1395413"/>
          <p14:tracePt t="18249" x="4286250" y="1395413"/>
          <p14:tracePt t="18258" x="4178300" y="1385888"/>
          <p14:tracePt t="18265" x="4089400" y="1385888"/>
          <p14:tracePt t="18276" x="3998913" y="1385888"/>
          <p14:tracePt t="18282" x="3919538" y="1385888"/>
          <p14:tracePt t="18291" x="3846513" y="1385888"/>
          <p14:tracePt t="18297" x="3784600" y="1385888"/>
          <p14:tracePt t="18308" x="3722688" y="1404938"/>
          <p14:tracePt t="18318" x="3676650" y="1422400"/>
          <p14:tracePt t="18326" x="3632200" y="1449388"/>
          <p14:tracePt t="18335" x="3578225" y="1484313"/>
          <p14:tracePt t="18338" x="3533775" y="1530350"/>
          <p14:tracePt t="18345" x="3498850" y="1582738"/>
          <p14:tracePt t="18354" x="3435350" y="1673225"/>
          <p14:tracePt t="18361" x="3400425" y="1744663"/>
          <p14:tracePt t="18371" x="3373438" y="1824038"/>
          <p14:tracePt t="18377" x="3355975" y="1905000"/>
          <p14:tracePt t="18387" x="3336925" y="2012950"/>
          <p14:tracePt t="18394" x="3319463" y="2119313"/>
          <p14:tracePt t="18403" x="3309938" y="2244725"/>
          <p14:tracePt t="18409" x="3302000" y="2370138"/>
          <p14:tracePt t="18419" x="3302000" y="2486025"/>
          <p14:tracePt t="18425" x="3292475" y="2620963"/>
          <p14:tracePt t="18435" x="3292475" y="2736850"/>
          <p14:tracePt t="18450" x="3292475" y="2800350"/>
          <p14:tracePt t="18452" x="3292475" y="2906713"/>
          <p14:tracePt t="18459" x="3292475" y="3095625"/>
          <p14:tracePt t="18466" x="3292475" y="3201988"/>
          <p14:tracePt t="18475" x="3302000" y="3309938"/>
          <p14:tracePt t="18484" x="3319463" y="3416300"/>
          <p14:tracePt t="18487" x="3346450" y="3533775"/>
          <p14:tracePt t="18495" x="3373438" y="3659188"/>
          <p14:tracePt t="18504" x="3400425" y="3775075"/>
          <p14:tracePt t="18511" x="3417888" y="3829050"/>
          <p14:tracePt t="18521" x="3444875" y="3935413"/>
          <p14:tracePt t="18528" x="3471863" y="4025900"/>
          <p14:tracePt t="18537" x="3498850" y="4124325"/>
          <p14:tracePt t="18546" x="3516313" y="4203700"/>
          <p14:tracePt t="18555" x="3543300" y="4275138"/>
          <p14:tracePt t="18561" x="3560763" y="4329113"/>
          <p14:tracePt t="18570" x="3578225" y="4383088"/>
          <p14:tracePt t="18577" x="3597275" y="4419600"/>
          <p14:tracePt t="18589" x="3624263" y="4454525"/>
          <p14:tracePt t="18592" x="3649663" y="4481513"/>
          <p14:tracePt t="18601" x="3686175" y="4508500"/>
          <p14:tracePt t="18608" x="3740150" y="4535488"/>
          <p14:tracePt t="18619" x="3784600" y="4562475"/>
          <p14:tracePt t="18625" x="3838575" y="4579938"/>
          <p14:tracePt t="18634" x="3900488" y="4597400"/>
          <p14:tracePt t="18637" x="4017963" y="4633913"/>
          <p14:tracePt t="18646" x="4106863" y="4641850"/>
          <p14:tracePt t="18655" x="4195763" y="4651375"/>
          <p14:tracePt t="18663" x="4294188" y="4651375"/>
          <p14:tracePt t="18671" x="4411663" y="4651375"/>
          <p14:tracePt t="18677" x="4545013" y="4651375"/>
          <p14:tracePt t="18687" x="4660900" y="4641850"/>
          <p14:tracePt t="18693" x="4786313" y="4606925"/>
          <p14:tracePt t="18702" x="4921250" y="4570413"/>
          <p14:tracePt t="18710" x="5046663" y="4525963"/>
          <p14:tracePt t="18721" x="5180013" y="4471988"/>
          <p14:tracePt t="18727" x="5305425" y="4419600"/>
          <p14:tracePt t="18737" x="5421313" y="4348163"/>
          <p14:tracePt t="18744" x="5538788" y="4275138"/>
          <p14:tracePt t="18756" x="5654675" y="4203700"/>
          <p14:tracePt t="18758" x="5780088" y="4114800"/>
          <p14:tracePt t="18768" x="5878513" y="4025900"/>
          <p14:tracePt t="18776" x="5976938" y="3935413"/>
          <p14:tracePt t="18785" x="6065838" y="3836988"/>
          <p14:tracePt t="18792" x="6137275" y="3738563"/>
          <p14:tracePt t="18801" x="6200775" y="3632200"/>
          <p14:tracePt t="18809" x="6254750" y="3524250"/>
          <p14:tracePt t="18820" x="6299200" y="3390900"/>
          <p14:tracePt t="18821" x="6326188" y="3265488"/>
          <p14:tracePt t="18828" x="6353175" y="3103563"/>
          <p14:tracePt t="18838" x="6370638" y="2852738"/>
          <p14:tracePt t="18846" x="6370638" y="2657475"/>
          <p14:tracePt t="18853" x="6370638" y="2576513"/>
          <p14:tracePt t="18860" x="6326188" y="2227263"/>
          <p14:tracePt t="18868" x="6280150" y="2020888"/>
          <p14:tracePt t="18877" x="6245225" y="1931988"/>
          <p14:tracePt t="18885" x="6200775" y="1752600"/>
          <p14:tracePt t="18892" x="6137275" y="1574800"/>
          <p14:tracePt t="18902" x="6065838" y="1412875"/>
          <p14:tracePt t="18910" x="5994400" y="1270000"/>
          <p14:tracePt t="18917" x="5959475" y="1225550"/>
          <p14:tracePt t="18926" x="5834063" y="1046163"/>
          <p14:tracePt t="18935" x="5797550" y="1011238"/>
          <p14:tracePt t="18942" x="5735638" y="947738"/>
          <p14:tracePt t="18955" x="5618163" y="841375"/>
          <p14:tracePt t="18958" x="5529263" y="795338"/>
          <p14:tracePt t="18966" x="5448300" y="750888"/>
          <p14:tracePt t="18975" x="5359400" y="723900"/>
          <p14:tracePt t="18983" x="5278438" y="698500"/>
          <p14:tracePt t="18992" x="5172075" y="679450"/>
          <p14:tracePt t="19002" x="5054600" y="671513"/>
          <p14:tracePt t="19003" x="4929188" y="661988"/>
          <p14:tracePt t="19011" x="4813300" y="661988"/>
          <p14:tracePt t="19019" x="4687888" y="661988"/>
          <p14:tracePt t="19026" x="4562475" y="661988"/>
          <p14:tracePt t="19034" x="4429125" y="671513"/>
          <p14:tracePt t="19043" x="4313238" y="706438"/>
          <p14:tracePt t="19052" x="4195763" y="742950"/>
          <p14:tracePt t="19060" x="4062413" y="795338"/>
          <p14:tracePt t="19069" x="3937000" y="868363"/>
          <p14:tracePt t="19081" x="3811588" y="966788"/>
          <p14:tracePt t="19082" x="3676650" y="1073150"/>
          <p14:tracePt t="19092" x="3560763" y="1181100"/>
          <p14:tracePt t="19101" x="3435350" y="1314450"/>
          <p14:tracePt t="19109" x="3336925" y="1431925"/>
          <p14:tracePt t="19119" x="3230563" y="1555750"/>
          <p14:tracePt t="19125" x="3194050" y="1609725"/>
          <p14:tracePt t="19135" x="3122613" y="1717675"/>
          <p14:tracePt t="19142" x="3068638" y="1798638"/>
          <p14:tracePt t="19151" x="3014663" y="1887538"/>
          <p14:tracePt t="19160" x="2987675" y="1958975"/>
          <p14:tracePt t="19163" x="2962275" y="2020888"/>
          <p14:tracePt t="19173" x="2935288" y="2155825"/>
          <p14:tracePt t="19182" x="2925763" y="2227263"/>
          <p14:tracePt t="19192" x="2925763" y="2325688"/>
          <p14:tracePt t="19197" x="2925763" y="2451100"/>
          <p14:tracePt t="19205" x="2935288" y="2665413"/>
          <p14:tracePt t="19214" x="2962275" y="2755900"/>
          <p14:tracePt t="19223" x="3051175" y="3032125"/>
          <p14:tracePt t="19226" x="3122613" y="3221038"/>
          <p14:tracePt t="19235" x="3167063" y="3309938"/>
          <p14:tracePt t="19243" x="3248025" y="3462338"/>
          <p14:tracePt t="19251" x="3319463" y="3605213"/>
          <p14:tracePt t="19259" x="3355975" y="3659188"/>
          <p14:tracePt t="19268" x="3427413" y="3765550"/>
          <p14:tracePt t="19275" x="3479800" y="3836988"/>
          <p14:tracePt t="19285" x="3533775" y="3900488"/>
          <p14:tracePt t="19292" x="3578225" y="3944938"/>
          <p14:tracePt t="19301" x="3624263" y="3979863"/>
          <p14:tracePt t="19309" x="3659188" y="3998913"/>
          <p14:tracePt t="19319" x="3695700" y="4016375"/>
          <p14:tracePt t="19321" x="3713163" y="4016375"/>
          <p14:tracePt t="19328" x="3740150" y="4025900"/>
          <p14:tracePt t="19337" x="3767138" y="4033838"/>
          <p14:tracePt t="19344" x="3794125" y="4033838"/>
          <p14:tracePt t="19352" x="3821113" y="4043363"/>
          <p14:tracePt t="19361" x="3838575" y="4043363"/>
          <p14:tracePt t="19368" x="3856038" y="4043363"/>
          <p14:tracePt t="19376" x="3873500" y="4052888"/>
          <p14:tracePt t="19384" x="3892550" y="4052888"/>
          <p14:tracePt t="19393" x="3910013" y="4060825"/>
          <p14:tracePt t="19401" x="3919538" y="4060825"/>
          <p14:tracePt t="19409" x="3937000" y="4060825"/>
          <p14:tracePt t="19422" x="3944938" y="4060825"/>
          <p14:tracePt t="19430" x="3954463" y="4060825"/>
          <p14:tracePt t="19446" x="3963988" y="4060825"/>
          <p14:tracePt t="19470" x="3971925" y="4060825"/>
          <p14:tracePt t="19652" x="3971925" y="4052888"/>
          <p14:tracePt t="19660" x="3971925" y="4033838"/>
          <p14:tracePt t="19668" x="3971925" y="4006850"/>
          <p14:tracePt t="19677" x="3971925" y="3979863"/>
          <p14:tracePt t="19685" x="3981450" y="3890963"/>
          <p14:tracePt t="19692" x="3990975" y="3802063"/>
          <p14:tracePt t="19700" x="4008438" y="3686175"/>
          <p14:tracePt t="19709" x="4017963" y="3541713"/>
          <p14:tracePt t="19720" x="4035425" y="3381375"/>
          <p14:tracePt t="19726" x="4062413" y="3068638"/>
          <p14:tracePt t="19733" x="4079875" y="2978150"/>
          <p14:tracePt t="19742" x="4089400" y="2781300"/>
          <p14:tracePt t="19753" x="4116388" y="2603500"/>
          <p14:tracePt t="19759" x="4133850" y="2433638"/>
          <p14:tracePt t="19769" x="4141788" y="2370138"/>
          <p14:tracePt t="19772" x="4151313" y="2244725"/>
          <p14:tracePt t="19780" x="4160838" y="2217738"/>
          <p14:tracePt t="19793" x="4168775" y="2138363"/>
          <p14:tracePt t="19800" x="4178300" y="2084388"/>
          <p14:tracePt t="19809" x="4178300" y="2057400"/>
          <p14:tracePt t="19819" x="4178300" y="2030413"/>
          <p14:tracePt t="19821" x="4187825" y="2012950"/>
          <p14:tracePt t="19828" x="4187825" y="2003425"/>
          <p14:tracePt t="19836" x="4187825" y="1995488"/>
          <p14:tracePt t="19843" x="4187825" y="1985963"/>
          <p14:tracePt t="19859" x="4187825" y="1976438"/>
          <p14:tracePt t="19866" x="4187825" y="1968500"/>
          <p14:tracePt t="19875" x="4187825" y="1958975"/>
          <p14:tracePt t="19883" x="4178300" y="1941513"/>
          <p14:tracePt t="19893" x="4168775" y="1931988"/>
          <p14:tracePt t="19900" x="4160838" y="1922463"/>
          <p14:tracePt t="19909" x="4151313" y="1905000"/>
          <p14:tracePt t="19919" x="4141788" y="1897063"/>
          <p14:tracePt t="19925" x="4133850" y="1878013"/>
          <p14:tracePt t="19934" x="4116388" y="1860550"/>
          <p14:tracePt t="19942" x="4106863" y="1851025"/>
          <p14:tracePt t="19953" x="4097338" y="1833563"/>
          <p14:tracePt t="19960" x="4070350" y="1806575"/>
          <p14:tracePt t="19970" x="4062413" y="1779588"/>
          <p14:tracePt t="19972" x="4052888" y="1771650"/>
          <p14:tracePt t="19980" x="4035425" y="1735138"/>
          <p14:tracePt t="19991" x="4025900" y="1717675"/>
          <p14:tracePt t="19998" x="4008438" y="1700213"/>
          <p14:tracePt t="20005" x="3998913" y="1690688"/>
          <p14:tracePt t="20015" x="3998913" y="1681163"/>
          <p14:tracePt t="20021" x="3990975" y="1673225"/>
          <p14:tracePt t="20029" x="3981450" y="1663700"/>
          <p14:tracePt t="20037" x="3981450" y="1654175"/>
          <p14:tracePt t="20051" x="3971925" y="1654175"/>
          <p14:tracePt t="20129" x="3963988" y="1654175"/>
          <p14:tracePt t="20177" x="3963988" y="1646238"/>
          <p14:tracePt t="20327" x="3954463" y="1646238"/>
          <p14:tracePt t="21541" x="3963988" y="1646238"/>
          <p14:tracePt t="21565" x="3971925" y="1646238"/>
          <p14:tracePt t="21580" x="3981450" y="1646238"/>
          <p14:tracePt t="21588" x="3990975" y="1646238"/>
          <p14:tracePt t="21596" x="3998913" y="1646238"/>
          <p14:tracePt t="21604" x="4008438" y="1646238"/>
          <p14:tracePt t="21612" x="4025900" y="1646238"/>
          <p14:tracePt t="21620" x="4043363" y="1646238"/>
          <p14:tracePt t="21628" x="4070350" y="1636713"/>
          <p14:tracePt t="21636" x="4097338" y="1636713"/>
          <p14:tracePt t="21644" x="4124325" y="1628775"/>
          <p14:tracePt t="21652" x="4168775" y="1628775"/>
          <p14:tracePt t="21659" x="4214813" y="1619250"/>
          <p14:tracePt t="21667" x="4259263" y="1601788"/>
          <p14:tracePt t="21676" x="4313238" y="1592263"/>
          <p14:tracePt t="21683" x="4365625" y="1582738"/>
          <p14:tracePt t="21693" x="4437063" y="1574800"/>
          <p14:tracePt t="21700" x="4500563" y="1555750"/>
          <p14:tracePt t="21708" x="4572000" y="1547813"/>
          <p14:tracePt t="21715" x="4625975" y="1538288"/>
          <p14:tracePt t="21728" x="4697413" y="1530350"/>
          <p14:tracePt t="21738" x="4768850" y="1520825"/>
          <p14:tracePt t="21742" x="4822825" y="1511300"/>
          <p14:tracePt t="21752" x="4894263" y="1503363"/>
          <p14:tracePt t="21755" x="4948238" y="1493838"/>
          <p14:tracePt t="21763" x="5010150" y="1484313"/>
          <p14:tracePt t="21772" x="5073650" y="1484313"/>
          <p14:tracePt t="21779" x="5126038" y="1484313"/>
          <p14:tracePt t="21787" x="5199063" y="1484313"/>
          <p14:tracePt t="21794" x="5260975" y="1484313"/>
          <p14:tracePt t="21803" x="5314950" y="1484313"/>
          <p14:tracePt t="21810" x="5368925" y="1484313"/>
          <p14:tracePt t="21818" x="5430838" y="1484313"/>
          <p14:tracePt t="21826" x="5494338" y="1484313"/>
          <p14:tracePt t="21834" x="5565775" y="1484313"/>
          <p14:tracePt t="21843" x="5618163" y="1484313"/>
          <p14:tracePt t="21851" x="5691188" y="1493838"/>
          <p14:tracePt t="21860" x="5753100" y="1503363"/>
          <p14:tracePt t="21868" x="5824538" y="1520825"/>
          <p14:tracePt t="21876" x="5940425" y="1530350"/>
          <p14:tracePt t="21884" x="5976938" y="1538288"/>
          <p14:tracePt t="21892" x="6057900" y="1547813"/>
          <p14:tracePt t="21901" x="6119813" y="1555750"/>
          <p14:tracePt t="21908" x="6191250" y="1565275"/>
          <p14:tracePt t="21918" x="6272213" y="1565275"/>
          <p14:tracePt t="21926" x="6334125" y="1574800"/>
          <p14:tracePt t="21934" x="6469063" y="1582738"/>
          <p14:tracePt t="21938" x="6503988" y="1582738"/>
          <p14:tracePt t="21946" x="6575425" y="1582738"/>
          <p14:tracePt t="21954" x="6638925" y="1582738"/>
          <p14:tracePt t="21961" x="6772275" y="1582738"/>
          <p14:tracePt t="21969" x="6853238" y="1582738"/>
          <p14:tracePt t="21977" x="6889750" y="1582738"/>
          <p14:tracePt t="21985" x="6978650" y="1582738"/>
          <p14:tracePt t="21994" x="7050088" y="1574800"/>
          <p14:tracePt t="22001" x="7131050" y="1565275"/>
          <p14:tracePt t="22010" x="7256463" y="1565275"/>
          <p14:tracePt t="22017" x="7345363" y="1555750"/>
          <p14:tracePt t="22027" x="7389813" y="1555750"/>
          <p14:tracePt t="22033" x="7470775" y="1547813"/>
          <p14:tracePt t="22043" x="7551738" y="1547813"/>
          <p14:tracePt t="22049" x="7623175" y="1538288"/>
          <p14:tracePt t="22059" x="7756525" y="1530350"/>
          <p14:tracePt t="22066" x="7793038" y="1520825"/>
          <p14:tracePt t="22075" x="7874000" y="1511300"/>
          <p14:tracePt t="22085" x="7927975" y="1503363"/>
          <p14:tracePt t="22092" x="7999413" y="1493838"/>
          <p14:tracePt t="22101" x="8070850" y="1493838"/>
          <p14:tracePt t="22109" x="8132763" y="1476375"/>
          <p14:tracePt t="22112" x="8196263" y="1476375"/>
          <p14:tracePt t="22120" x="8258175" y="1466850"/>
          <p14:tracePt t="22128" x="8312150" y="1466850"/>
          <p14:tracePt t="22135" x="8366125" y="1466850"/>
          <p14:tracePt t="22143" x="8383588" y="1466850"/>
          <p14:tracePt t="22151" x="8455025" y="1457325"/>
          <p14:tracePt t="22160" x="8472488" y="1457325"/>
          <p14:tracePt t="22167" x="8509000" y="1457325"/>
          <p14:tracePt t="22176" x="8535988" y="1457325"/>
          <p14:tracePt t="22184" x="8553450" y="1457325"/>
          <p14:tracePt t="22193" x="8570913" y="1457325"/>
          <p14:tracePt t="22200" x="8580438" y="1457325"/>
          <p14:tracePt t="22209" x="8597900" y="1457325"/>
          <p14:tracePt t="22216" x="8597900" y="1449388"/>
          <p14:tracePt t="22226" x="8607425" y="1449388"/>
          <p14:tracePt t="23230" x="8589963" y="1449388"/>
          <p14:tracePt t="23239" x="8570913" y="1449388"/>
          <p14:tracePt t="23246" x="8543925" y="1449388"/>
          <p14:tracePt t="23254" x="8526463" y="1449388"/>
          <p14:tracePt t="23261" x="8499475" y="1449388"/>
          <p14:tracePt t="23270" x="8472488" y="1449388"/>
          <p14:tracePt t="23278" x="8437563" y="1449388"/>
          <p14:tracePt t="23286" x="8401050" y="1449388"/>
          <p14:tracePt t="23293" x="8374063" y="1449388"/>
          <p14:tracePt t="23301" x="8329613" y="1449388"/>
          <p14:tracePt t="23312" x="8285163" y="1457325"/>
          <p14:tracePt t="23321" x="8258175" y="1457325"/>
          <p14:tracePt t="23326" x="8204200" y="1466850"/>
          <p14:tracePt t="23333" x="8159750" y="1466850"/>
          <p14:tracePt t="23343" x="8115300" y="1476375"/>
          <p14:tracePt t="23349" x="8061325" y="1476375"/>
          <p14:tracePt t="23359" x="8007350" y="1476375"/>
          <p14:tracePt t="23365" x="7962900" y="1484313"/>
          <p14:tracePt t="23375" x="7900988" y="1484313"/>
          <p14:tracePt t="23381" x="7847013" y="1484313"/>
          <p14:tracePt t="23392" x="7783513" y="1484313"/>
          <p14:tracePt t="23397" x="7712075" y="1484313"/>
          <p14:tracePt t="23408" x="7658100" y="1484313"/>
          <p14:tracePt t="23414" x="7596188" y="1484313"/>
          <p14:tracePt t="23424" x="7534275" y="1484313"/>
          <p14:tracePt t="23429" x="7480300" y="1484313"/>
          <p14:tracePt t="23442" x="7416800" y="1484313"/>
          <p14:tracePt t="23447" x="7362825" y="1484313"/>
          <p14:tracePt t="23460" x="7318375" y="1484313"/>
          <p14:tracePt t="23462" x="7273925" y="1484313"/>
          <p14:tracePt t="23469" x="7219950" y="1484313"/>
          <p14:tracePt t="23477" x="7185025" y="1484313"/>
          <p14:tracePt t="23485" x="7165975" y="1484313"/>
          <p14:tracePt t="23494" x="7140575" y="1484313"/>
          <p14:tracePt t="23501" x="7104063" y="1484313"/>
          <p14:tracePt t="23511" x="7077075" y="1484313"/>
          <p14:tracePt t="23529" x="7059613" y="1484313"/>
          <p14:tracePt t="23530" x="7042150" y="1484313"/>
          <p14:tracePt t="23532" x="7032625" y="1484313"/>
          <p14:tracePt t="23541" x="7023100" y="1493838"/>
          <p14:tracePt t="23549" x="7015163" y="1493838"/>
          <p14:tracePt t="23571" x="7005638" y="1503363"/>
          <p14:tracePt t="26085" x="6996113" y="1503363"/>
          <p14:tracePt t="26101" x="6988175" y="1503363"/>
          <p14:tracePt t="26110" x="6961188" y="1503363"/>
          <p14:tracePt t="26117" x="6943725" y="1503363"/>
          <p14:tracePt t="26126" x="6924675" y="1511300"/>
          <p14:tracePt t="26133" x="6889750" y="1511300"/>
          <p14:tracePt t="26143" x="6835775" y="1520825"/>
          <p14:tracePt t="26149" x="6764338" y="1530350"/>
          <p14:tracePt t="26159" x="6673850" y="1538288"/>
          <p14:tracePt t="26165" x="6584950" y="1555750"/>
          <p14:tracePt t="26173" x="6496050" y="1574800"/>
          <p14:tracePt t="26181" x="6370638" y="1582738"/>
          <p14:tracePt t="26189" x="6262688" y="1601788"/>
          <p14:tracePt t="26196" x="6218238" y="1609725"/>
          <p14:tracePt t="26204" x="6129338" y="1628775"/>
          <p14:tracePt t="26212" x="6048375" y="1646238"/>
          <p14:tracePt t="26221" x="5976938" y="1663700"/>
          <p14:tracePt t="26228" x="5932488" y="1673225"/>
          <p14:tracePt t="26236" x="5905500" y="1690688"/>
          <p14:tracePt t="26244" x="5861050" y="1700213"/>
          <p14:tracePt t="26254" x="5824538" y="1708150"/>
          <p14:tracePt t="26260" x="5807075" y="1727200"/>
          <p14:tracePt t="26270" x="5788025" y="1735138"/>
          <p14:tracePt t="26530" x="5780088" y="1735138"/>
          <p14:tracePt t="26538" x="5762625" y="1735138"/>
          <p14:tracePt t="26545" x="5743575" y="1735138"/>
          <p14:tracePt t="26553" x="5716588" y="1735138"/>
          <p14:tracePt t="26561" x="5681663" y="1735138"/>
          <p14:tracePt t="26570" x="5654675" y="1735138"/>
          <p14:tracePt t="26577" x="5627688" y="1727200"/>
          <p14:tracePt t="26586" x="5583238" y="1717675"/>
          <p14:tracePt t="26594" x="5538788" y="1708150"/>
          <p14:tracePt t="26601" x="5484813" y="1708150"/>
          <p14:tracePt t="26610" x="5430838" y="1700213"/>
          <p14:tracePt t="26617" x="5376863" y="1700213"/>
          <p14:tracePt t="26627" x="5359400" y="1700213"/>
          <p14:tracePt t="26634" x="5322888" y="1690688"/>
          <p14:tracePt t="26643" x="5287963" y="1690688"/>
          <p14:tracePt t="26650" x="5260975" y="1690688"/>
          <p14:tracePt t="26659" x="5243513" y="1690688"/>
          <p14:tracePt t="26665" x="5224463" y="1690688"/>
          <p14:tracePt t="26675" x="5216525" y="1690688"/>
          <p14:tracePt t="26681" x="5207000" y="1690688"/>
          <p14:tracePt t="28678" x="5199063" y="1690688"/>
          <p14:tracePt t="28687" x="5189538" y="1690688"/>
          <p14:tracePt t="28694" x="5180013" y="1690688"/>
          <p14:tracePt t="28702" x="5172075" y="1681163"/>
          <p14:tracePt t="28710" x="5162550" y="1681163"/>
          <p14:tracePt t="28718" x="5145088" y="1681163"/>
          <p14:tracePt t="28726" x="5118100" y="1663700"/>
          <p14:tracePt t="28734" x="5091113" y="1654175"/>
          <p14:tracePt t="28743" x="5064125" y="1636713"/>
          <p14:tracePt t="28751" x="5027613" y="1628775"/>
          <p14:tracePt t="28760" x="5002213" y="1609725"/>
          <p14:tracePt t="28768" x="4956175" y="1592263"/>
          <p14:tracePt t="28777" x="4929188" y="1574800"/>
          <p14:tracePt t="28784" x="4894263" y="1555750"/>
          <p14:tracePt t="28793" x="4849813" y="1547813"/>
          <p14:tracePt t="28800" x="4805363" y="1530350"/>
          <p14:tracePt t="28809" x="4759325" y="1511300"/>
          <p14:tracePt t="28818" x="4714875" y="1503363"/>
          <p14:tracePt t="28826" x="4670425" y="1493838"/>
          <p14:tracePt t="28834" x="4643438" y="1484313"/>
          <p14:tracePt t="28842" x="4608513" y="1484313"/>
          <p14:tracePt t="28850" x="4581525" y="1476375"/>
          <p14:tracePt t="28858" x="4527550" y="1476375"/>
          <p14:tracePt t="28864" x="4491038" y="1466850"/>
          <p14:tracePt t="28876" x="4456113" y="1466850"/>
          <p14:tracePt t="28881" x="4429125" y="1466850"/>
          <p14:tracePt t="28892" x="4384675" y="1457325"/>
          <p14:tracePt t="28894" x="4357688" y="1457325"/>
          <p14:tracePt t="28902" x="4338638" y="1457325"/>
          <p14:tracePt t="28910" x="4303713" y="1457325"/>
          <p14:tracePt t="28917" x="4276725" y="1457325"/>
          <p14:tracePt t="28926" x="4249738" y="1457325"/>
          <p14:tracePt t="28934" x="4222750" y="1457325"/>
          <p14:tracePt t="28943" x="4195763" y="1457325"/>
          <p14:tracePt t="28950" x="4178300" y="1457325"/>
          <p14:tracePt t="28959" x="4141788" y="1457325"/>
          <p14:tracePt t="28966" x="4116388" y="1457325"/>
          <p14:tracePt t="28975" x="4097338" y="1457325"/>
          <p14:tracePt t="28982" x="4070350" y="1466850"/>
          <p14:tracePt t="28991" x="4043363" y="1476375"/>
          <p14:tracePt t="29000" x="4017963" y="1484313"/>
          <p14:tracePt t="29009" x="3981450" y="1493838"/>
          <p14:tracePt t="29018" x="3954463" y="1511300"/>
          <p14:tracePt t="29020" x="3919538" y="1530350"/>
          <p14:tracePt t="29028" x="3892550" y="1547813"/>
          <p14:tracePt t="29037" x="3846513" y="1574800"/>
          <p14:tracePt t="29047" x="3802063" y="1601788"/>
          <p14:tracePt t="29055" x="3767138" y="1628775"/>
          <p14:tracePt t="29063" x="3730625" y="1663700"/>
          <p14:tracePt t="29072" x="3676650" y="1700213"/>
          <p14:tracePt t="29080" x="3649663" y="1744663"/>
          <p14:tracePt t="29088" x="3605213" y="1798638"/>
          <p14:tracePt t="29096" x="3570288" y="1851025"/>
          <p14:tracePt t="29104" x="3543300" y="1905000"/>
          <p14:tracePt t="29109" x="3506788" y="1968500"/>
          <p14:tracePt t="29122" x="3479800" y="2020888"/>
          <p14:tracePt t="29125" x="3452813" y="2084388"/>
          <p14:tracePt t="29132" x="3427413" y="2155825"/>
          <p14:tracePt t="29141" x="3408363" y="2217738"/>
          <p14:tracePt t="29150" x="3400425" y="2263775"/>
          <p14:tracePt t="29157" x="3373438" y="2325688"/>
          <p14:tracePt t="29166" x="3363913" y="2379663"/>
          <p14:tracePt t="29173" x="3355975" y="2441575"/>
          <p14:tracePt t="29182" x="3346450" y="2505075"/>
          <p14:tracePt t="29191" x="3336925" y="2566988"/>
          <p14:tracePt t="29200" x="3328988" y="2630488"/>
          <p14:tracePt t="29202" x="3328988" y="2701925"/>
          <p14:tracePt t="29211" x="3328988" y="2773363"/>
          <p14:tracePt t="29218" x="3319463" y="2898775"/>
          <p14:tracePt t="29226" x="3319463" y="2943225"/>
          <p14:tracePt t="29234" x="3319463" y="3014663"/>
          <p14:tracePt t="29243" x="3319463" y="3103563"/>
          <p14:tracePt t="29250" x="3319463" y="3175000"/>
          <p14:tracePt t="29259" x="3319463" y="3238500"/>
          <p14:tracePt t="29267" x="3336925" y="3300413"/>
          <p14:tracePt t="29276" x="3346450" y="3363913"/>
          <p14:tracePt t="29283" x="3355975" y="3416300"/>
          <p14:tracePt t="29293" x="3373438" y="3462338"/>
          <p14:tracePt t="29301" x="3381375" y="3506788"/>
          <p14:tracePt t="29309" x="3400425" y="3541713"/>
          <p14:tracePt t="29318" x="3417888" y="3578225"/>
          <p14:tracePt t="29326" x="3435350" y="3613150"/>
          <p14:tracePt t="29335" x="3452813" y="3649663"/>
          <p14:tracePt t="29342" x="3479800" y="3694113"/>
          <p14:tracePt t="29346" x="3525838" y="3765550"/>
          <p14:tracePt t="29355" x="3551238" y="3802063"/>
          <p14:tracePt t="29361" x="3597275" y="3856038"/>
          <p14:tracePt t="29370" x="3641725" y="3908425"/>
          <p14:tracePt t="29379" x="3695700" y="3962400"/>
          <p14:tracePt t="29386" x="3740150" y="4016375"/>
          <p14:tracePt t="29394" x="3784600" y="4070350"/>
          <p14:tracePt t="29403" x="3829050" y="4114800"/>
          <p14:tracePt t="29411" x="3873500" y="4151313"/>
          <p14:tracePt t="29419" x="3919538" y="4186238"/>
          <p14:tracePt t="29426" x="3954463" y="4222750"/>
          <p14:tracePt t="29435" x="3998913" y="4249738"/>
          <p14:tracePt t="29444" x="4035425" y="4275138"/>
          <p14:tracePt t="29453" x="4070350" y="4294188"/>
          <p14:tracePt t="29459" x="4124325" y="4321175"/>
          <p14:tracePt t="29469" x="4168775" y="4348163"/>
          <p14:tracePt t="29476" x="4222750" y="4373563"/>
          <p14:tracePt t="29488" x="4313238" y="4410075"/>
          <p14:tracePt t="29489" x="4338638" y="4427538"/>
          <p14:tracePt t="29499" x="4411663" y="4454525"/>
          <p14:tracePt t="29506" x="4464050" y="4464050"/>
          <p14:tracePt t="29514" x="4527550" y="4481513"/>
          <p14:tracePt t="29523" x="4581525" y="4491038"/>
          <p14:tracePt t="29531" x="4625975" y="4491038"/>
          <p14:tracePt t="29538" x="4679950" y="4491038"/>
          <p14:tracePt t="29547" x="4714875" y="4491038"/>
          <p14:tracePt t="29554" x="4759325" y="4464050"/>
          <p14:tracePt t="29563" x="4805363" y="4437063"/>
          <p14:tracePt t="29576" x="4849813" y="4400550"/>
          <p14:tracePt t="29578" x="4884738" y="4356100"/>
          <p14:tracePt t="29588" x="4929188" y="4311650"/>
          <p14:tracePt t="29596" x="4965700" y="4257675"/>
          <p14:tracePt t="29606" x="5010150" y="4203700"/>
          <p14:tracePt t="29615" x="5073650" y="4097338"/>
          <p14:tracePt t="29624" x="5118100" y="4006850"/>
          <p14:tracePt t="29626" x="5172075" y="3917950"/>
          <p14:tracePt t="29635" x="5224463" y="3819525"/>
          <p14:tracePt t="29642" x="5270500" y="3711575"/>
          <p14:tracePt t="29652" x="5332413" y="3587750"/>
          <p14:tracePt t="29659" x="5386388" y="3443288"/>
          <p14:tracePt t="29669" x="5440363" y="3282950"/>
          <p14:tracePt t="29672" x="5484813" y="3130550"/>
          <p14:tracePt t="29681" x="5556250" y="2827338"/>
          <p14:tracePt t="29688" x="5573713" y="2630488"/>
          <p14:tracePt t="29694" x="5600700" y="2406650"/>
          <p14:tracePt t="29704" x="5618163" y="2173288"/>
          <p14:tracePt t="29712" x="5627688" y="2066925"/>
          <p14:tracePt t="29720" x="5637213" y="1824038"/>
          <p14:tracePt t="29727" x="5637213" y="1619250"/>
          <p14:tracePt t="29736" x="5637213" y="1422400"/>
          <p14:tracePt t="29744" x="5637213" y="1358900"/>
          <p14:tracePt t="29752" x="5637213" y="1216025"/>
          <p14:tracePt t="29760" x="5618163" y="1100138"/>
          <p14:tracePt t="29768" x="5600700" y="1001713"/>
          <p14:tracePt t="29777" x="5565775" y="920750"/>
          <p14:tracePt t="29785" x="5529263" y="858838"/>
          <p14:tracePt t="29792" x="5494338" y="804863"/>
          <p14:tracePt t="29801" x="5448300" y="769938"/>
          <p14:tracePt t="29809" x="5395913" y="733425"/>
          <p14:tracePt t="29818" x="5341938" y="698500"/>
          <p14:tracePt t="29825" x="5243513" y="661988"/>
          <p14:tracePt t="29835" x="5153025" y="644525"/>
          <p14:tracePt t="29837" x="5064125" y="625475"/>
          <p14:tracePt t="29846" x="4965700" y="625475"/>
          <p14:tracePt t="29854" x="4849813" y="617538"/>
          <p14:tracePt t="29861" x="4732338" y="617538"/>
          <p14:tracePt t="29870" x="4598988" y="617538"/>
          <p14:tracePt t="29877" x="4473575" y="617538"/>
          <p14:tracePt t="29884" x="4348163" y="635000"/>
          <p14:tracePt t="29894" x="4205288" y="679450"/>
          <p14:tracePt t="29903" x="4070350" y="723900"/>
          <p14:tracePt t="29911" x="3927475" y="795338"/>
          <p14:tracePt t="29919" x="3794125" y="858838"/>
          <p14:tracePt t="29927" x="3649663" y="939800"/>
          <p14:tracePt t="29936" x="3525838" y="1019175"/>
          <p14:tracePt t="29946" x="3390900" y="1109663"/>
          <p14:tracePt t="29955" x="3265488" y="1189038"/>
          <p14:tracePt t="29958" x="3159125" y="1287463"/>
          <p14:tracePt t="29966" x="3033713" y="1368425"/>
          <p14:tracePt t="29975" x="2935288" y="1457325"/>
          <p14:tracePt t="29984" x="2836863" y="1538288"/>
          <p14:tracePt t="29992" x="2738438" y="1619250"/>
          <p14:tracePt t="29999" x="2657475" y="1700213"/>
          <p14:tracePt t="30009" x="2586038" y="1771650"/>
          <p14:tracePt t="30016" x="2514600" y="1860550"/>
          <p14:tracePt t="30019" x="2460625" y="1941513"/>
          <p14:tracePt t="30028" x="2406650" y="2020888"/>
          <p14:tracePt t="30036" x="2379663" y="2074863"/>
          <p14:tracePt t="30043" x="2317750" y="2209800"/>
          <p14:tracePt t="30053" x="2290763" y="2308225"/>
          <p14:tracePt t="30059" x="2273300" y="2406650"/>
          <p14:tracePt t="30069" x="2263775" y="2451100"/>
          <p14:tracePt t="30077" x="2263775" y="2549525"/>
          <p14:tracePt t="30084" x="2263775" y="2701925"/>
          <p14:tracePt t="30093" x="2263775" y="2800350"/>
          <p14:tracePt t="30100" x="2273300" y="2889250"/>
          <p14:tracePt t="30109" x="2298700" y="2978150"/>
          <p14:tracePt t="30119" x="2335213" y="3076575"/>
          <p14:tracePt t="30126" x="2379663" y="3184525"/>
          <p14:tracePt t="30135" x="2424113" y="3282950"/>
          <p14:tracePt t="30142" x="2478088" y="3371850"/>
          <p14:tracePt t="30152" x="2532063" y="3479800"/>
          <p14:tracePt t="30155" x="2603500" y="3578225"/>
          <p14:tracePt t="30163" x="2674938" y="3676650"/>
          <p14:tracePt t="30171" x="2746375" y="3775075"/>
          <p14:tracePt t="30179" x="2809875" y="3863975"/>
          <p14:tracePt t="30188" x="2844800" y="3908425"/>
          <p14:tracePt t="30195" x="2962275" y="4033838"/>
          <p14:tracePt t="30203" x="2997200" y="4070350"/>
          <p14:tracePt t="30211" x="3068638" y="4132263"/>
          <p14:tracePt t="30219" x="3140075" y="4195763"/>
          <p14:tracePt t="30227" x="3203575" y="4249738"/>
          <p14:tracePt t="30235" x="3257550" y="4294188"/>
          <p14:tracePt t="30244" x="3328988" y="4338638"/>
          <p14:tracePt t="30253" x="3427413" y="4400550"/>
          <p14:tracePt t="30261" x="3506788" y="4437063"/>
          <p14:tracePt t="30270" x="3597275" y="4471988"/>
          <p14:tracePt t="30277" x="3686175" y="4508500"/>
          <p14:tracePt t="30286" x="3794125" y="4535488"/>
          <p14:tracePt t="30291" x="3927475" y="4552950"/>
          <p14:tracePt t="30300" x="4062413" y="4562475"/>
          <p14:tracePt t="30308" x="4205288" y="4570413"/>
          <p14:tracePt t="30318" x="4338638" y="4570413"/>
          <p14:tracePt t="30325" x="4491038" y="4570413"/>
          <p14:tracePt t="30332" x="4616450" y="4552950"/>
          <p14:tracePt t="30340" x="4732338" y="4508500"/>
          <p14:tracePt t="30349" x="4786313" y="4481513"/>
          <p14:tracePt t="30357" x="4948238" y="4400550"/>
          <p14:tracePt t="30360" x="5037138" y="4338638"/>
          <p14:tracePt t="30369" x="5118100" y="4257675"/>
          <p14:tracePt t="30378" x="5199063" y="4176713"/>
          <p14:tracePt t="30387" x="5270500" y="4078288"/>
          <p14:tracePt t="30393" x="5322888" y="3962400"/>
          <p14:tracePt t="30403" x="5386388" y="3846513"/>
          <p14:tracePt t="30411" x="5440363" y="3711575"/>
          <p14:tracePt t="30420" x="5484813" y="3568700"/>
          <p14:tracePt t="30428" x="5511800" y="3435350"/>
          <p14:tracePt t="30437" x="5529263" y="3265488"/>
          <p14:tracePt t="30440" x="5538788" y="2978150"/>
          <p14:tracePt t="30450" x="5538788" y="2871788"/>
          <p14:tracePt t="30458" x="5529263" y="2549525"/>
          <p14:tracePt t="30465" x="5475288" y="2335213"/>
          <p14:tracePt t="30473" x="5430838" y="2236788"/>
          <p14:tracePt t="30487" x="5359400" y="2047875"/>
          <p14:tracePt t="30489" x="5278438" y="1887538"/>
          <p14:tracePt t="30498" x="5243513" y="1824038"/>
          <p14:tracePt t="30505" x="5172075" y="1708150"/>
          <p14:tracePt t="30514" x="5100638" y="1619250"/>
          <p14:tracePt t="30522" x="5037138" y="1547813"/>
          <p14:tracePt t="30530" x="4975225" y="1493838"/>
          <p14:tracePt t="30538" x="4903788" y="1457325"/>
          <p14:tracePt t="30547" x="4849813" y="1431925"/>
          <p14:tracePt t="30555" x="4805363" y="1412875"/>
          <p14:tracePt t="30564" x="4759325" y="1404938"/>
          <p14:tracePt t="30567" x="4741863" y="1404938"/>
          <p14:tracePt t="30577" x="4706938" y="1395413"/>
          <p14:tracePt t="30587" x="4679950" y="1395413"/>
          <p14:tracePt t="30592" x="4652963" y="1395413"/>
          <p14:tracePt t="30600" x="4633913" y="1395413"/>
          <p14:tracePt t="30609" x="4616450" y="1395413"/>
          <p14:tracePt t="30616" x="4598988" y="1395413"/>
          <p14:tracePt t="30631" x="4589463" y="1395413"/>
          <p14:tracePt t="30654" x="4581525" y="1395413"/>
          <p14:tracePt t="31050" x="4572000" y="1395413"/>
          <p14:tracePt t="31059" x="4562475" y="1395413"/>
          <p14:tracePt t="31066" x="4554538" y="1395413"/>
          <p14:tracePt t="31076" x="4545013" y="1395413"/>
          <p14:tracePt t="31082" x="4535488" y="1395413"/>
          <p14:tracePt t="31091" x="4510088" y="1395413"/>
          <p14:tracePt t="31098" x="4491038" y="1395413"/>
          <p14:tracePt t="31106" x="4464050" y="1395413"/>
          <p14:tracePt t="31118" x="4437063" y="1395413"/>
          <p14:tracePt t="31125" x="4402138" y="1395413"/>
          <p14:tracePt t="31130" x="4357688" y="1395413"/>
          <p14:tracePt t="31142" x="4276725" y="1395413"/>
          <p14:tracePt t="31146" x="4214813" y="1404938"/>
          <p14:tracePt t="31159" x="4168775" y="1412875"/>
          <p14:tracePt t="31165" x="4097338" y="1431925"/>
          <p14:tracePt t="31175" x="3963988" y="1449388"/>
          <p14:tracePt t="31183" x="3927475" y="1457325"/>
          <p14:tracePt t="31191" x="3838575" y="1476375"/>
          <p14:tracePt t="31200" x="3757613" y="1493838"/>
          <p14:tracePt t="31209" x="3695700" y="1511300"/>
          <p14:tracePt t="31210" x="3624263" y="1530350"/>
          <p14:tracePt t="31219" x="3560763" y="1547813"/>
          <p14:tracePt t="31226" x="3506788" y="1565275"/>
          <p14:tracePt t="31235" x="3452813" y="1582738"/>
          <p14:tracePt t="31244" x="3435350" y="1592263"/>
          <p14:tracePt t="31252" x="3400425" y="1601788"/>
          <p14:tracePt t="31259" x="3373438" y="1609725"/>
          <p14:tracePt t="31269" x="3346450" y="1619250"/>
          <p14:tracePt t="31276" x="3319463" y="1628775"/>
          <p14:tracePt t="31286" x="3309938" y="1636713"/>
          <p14:tracePt t="31293" x="3302000" y="1636713"/>
          <p14:tracePt t="31302" x="3292475" y="1646238"/>
          <p14:tracePt t="31320" x="3282950" y="1646238"/>
          <p14:tracePt t="31368" x="3282950" y="1654175"/>
          <p14:tracePt t="31392" x="3282950" y="1663700"/>
          <p14:tracePt t="31400" x="3282950" y="1673225"/>
          <p14:tracePt t="31408" x="3282950" y="1690688"/>
          <p14:tracePt t="31416" x="3282950" y="1717675"/>
          <p14:tracePt t="31424" x="3282950" y="1744663"/>
          <p14:tracePt t="31432" x="3282950" y="1779588"/>
          <p14:tracePt t="31439" x="3292475" y="1816100"/>
          <p14:tracePt t="31448" x="3292475" y="1870075"/>
          <p14:tracePt t="31455" x="3302000" y="1922463"/>
          <p14:tracePt t="31464" x="3302000" y="1985963"/>
          <p14:tracePt t="31471" x="3309938" y="2047875"/>
          <p14:tracePt t="31480" x="3309938" y="2119313"/>
          <p14:tracePt t="31489" x="3309938" y="2192338"/>
          <p14:tracePt t="31495" x="3319463" y="2263775"/>
          <p14:tracePt t="31504" x="3319463" y="2316163"/>
          <p14:tracePt t="31511" x="3319463" y="2362200"/>
          <p14:tracePt t="31519" x="3319463" y="2387600"/>
          <p14:tracePt t="31527" x="3319463" y="2414588"/>
          <p14:tracePt t="31534" x="3319463" y="2441575"/>
          <p14:tracePt t="31543" x="3319463" y="2460625"/>
          <p14:tracePt t="31551" x="3319463" y="2478088"/>
          <p14:tracePt t="31566" x="3319463" y="2486025"/>
          <p14:tracePt t="31582" x="3328988" y="2486025"/>
          <p14:tracePt t="31592" x="3328988" y="2478088"/>
          <p14:tracePt t="31602" x="3336925" y="2460625"/>
          <p14:tracePt t="31609" x="3346450" y="2414588"/>
          <p14:tracePt t="31619" x="3373438" y="2352675"/>
          <p14:tracePt t="31625" x="3400425" y="2281238"/>
          <p14:tracePt t="31635" x="3417888" y="2200275"/>
          <p14:tracePt t="31643" x="3452813" y="2111375"/>
          <p14:tracePt t="31647" x="3489325" y="2003425"/>
          <p14:tracePt t="31657" x="3516313" y="1914525"/>
          <p14:tracePt t="31665" x="3543300" y="1816100"/>
          <p14:tracePt t="31673" x="3560763" y="1762125"/>
          <p14:tracePt t="31682" x="3587750" y="1673225"/>
          <p14:tracePt t="31691" x="3605213" y="1592263"/>
          <p14:tracePt t="31694" x="3624263" y="1538288"/>
          <p14:tracePt t="31703" x="3632200" y="1511300"/>
          <p14:tracePt t="31710" x="3649663" y="1466850"/>
          <p14:tracePt t="31720" x="3659188" y="1439863"/>
          <p14:tracePt t="31727" x="3668713" y="1422400"/>
          <p14:tracePt t="31736" x="3686175" y="1404938"/>
          <p14:tracePt t="31743" x="3695700" y="1395413"/>
          <p14:tracePt t="31759" x="3713163" y="1395413"/>
          <p14:tracePt t="31766" x="3722688" y="1395413"/>
          <p14:tracePt t="31775" x="3730625" y="1404938"/>
          <p14:tracePt t="31783" x="3740150" y="1439863"/>
          <p14:tracePt t="31792" x="3757613" y="1503363"/>
          <p14:tracePt t="31800" x="3784600" y="1555750"/>
          <p14:tracePt t="31809" x="3802063" y="1646238"/>
          <p14:tracePt t="31816" x="3838575" y="1735138"/>
          <p14:tracePt t="31824" x="3883025" y="1843088"/>
          <p14:tracePt t="31835" x="3919538" y="1958975"/>
          <p14:tracePt t="31843" x="3963988" y="2084388"/>
          <p14:tracePt t="31845" x="3998913" y="2138363"/>
          <p14:tracePt t="31854" x="4035425" y="2227263"/>
          <p14:tracePt t="31861" x="4097338" y="2308225"/>
          <p14:tracePt t="31870" x="4141788" y="2387600"/>
          <p14:tracePt t="31879" x="4195763" y="2441575"/>
          <p14:tracePt t="31888" x="4249738" y="2486025"/>
          <p14:tracePt t="31892" x="4286250" y="2513013"/>
          <p14:tracePt t="31901" x="4330700" y="2532063"/>
          <p14:tracePt t="31910" x="4375150" y="2540000"/>
          <p14:tracePt t="31919" x="4419600" y="2540000"/>
          <p14:tracePt t="31926" x="4491038" y="2540000"/>
          <p14:tracePt t="31932" x="4554538" y="2513013"/>
          <p14:tracePt t="31942" x="4616450" y="2468563"/>
          <p14:tracePt t="31951" x="4679950" y="2414588"/>
          <p14:tracePt t="31959" x="4751388" y="2343150"/>
          <p14:tracePt t="31967" x="4822825" y="2263775"/>
          <p14:tracePt t="31976" x="4884738" y="2173288"/>
          <p14:tracePt t="31986" x="4948238" y="2084388"/>
          <p14:tracePt t="31987" x="5027613" y="1985963"/>
          <p14:tracePt t="31996" x="5091113" y="1897063"/>
          <p14:tracePt t="32004" x="5145088" y="1816100"/>
          <p14:tracePt t="32011" x="5172075" y="1771650"/>
          <p14:tracePt t="32020" x="5216525" y="1708150"/>
          <p14:tracePt t="32027" x="5251450" y="1646238"/>
          <p14:tracePt t="32036" x="5270500" y="1628775"/>
          <p14:tracePt t="32044" x="5297488" y="1601788"/>
          <p14:tracePt t="32052" x="5322888" y="1574800"/>
          <p14:tracePt t="32061" x="5341938" y="1565275"/>
          <p14:tracePt t="32069" x="5349875" y="1555750"/>
          <p14:tracePt t="32077" x="5368925" y="1555750"/>
          <p14:tracePt t="32086" x="5376863" y="1555750"/>
          <p14:tracePt t="32092" x="5386388" y="1582738"/>
          <p14:tracePt t="32101" x="5386388" y="1636713"/>
          <p14:tracePt t="32108" x="5386388" y="1708150"/>
          <p14:tracePt t="32115" x="5386388" y="1789113"/>
          <p14:tracePt t="32125" x="5386388" y="1887538"/>
          <p14:tracePt t="32132" x="5376863" y="2012950"/>
          <p14:tracePt t="32141" x="5349875" y="2155825"/>
          <p14:tracePt t="32149" x="5322888" y="2308225"/>
          <p14:tracePt t="32158" x="5260975" y="2593975"/>
          <p14:tracePt t="32165" x="5243513" y="2692400"/>
          <p14:tracePt t="32175" x="5207000" y="2871788"/>
          <p14:tracePt t="32185" x="5172075" y="3068638"/>
          <p14:tracePt t="32186" x="5126038" y="3246438"/>
          <p14:tracePt t="32193" x="5108575" y="3327400"/>
          <p14:tracePt t="32202" x="5081588" y="3462338"/>
          <p14:tracePt t="32210" x="5054600" y="3578225"/>
          <p14:tracePt t="32220" x="5037138" y="3686175"/>
          <p14:tracePt t="32227" x="5019675" y="3775075"/>
          <p14:tracePt t="32235" x="5002213" y="3846513"/>
          <p14:tracePt t="32243" x="4992688" y="3863975"/>
          <p14:tracePt t="32252" x="4983163" y="3908425"/>
          <p14:tracePt t="32258" x="4975225" y="3944938"/>
          <p14:tracePt t="32267" x="4975225" y="3971925"/>
          <p14:tracePt t="32275" x="4975225" y="3989388"/>
          <p14:tracePt t="32283" x="4975225" y="4006850"/>
          <p14:tracePt t="32291" x="4975225" y="4016375"/>
          <p14:tracePt t="32298" x="4975225" y="4025900"/>
          <p14:tracePt t="32315" x="4975225" y="4033838"/>
          <p14:tracePt t="32329" x="4975225" y="4043363"/>
          <p14:tracePt t="32359" x="4975225" y="4033838"/>
          <p14:tracePt t="32367" x="4975225" y="4016375"/>
          <p14:tracePt t="32376" x="4983163" y="3989388"/>
          <p14:tracePt t="32384" x="4983163" y="3954463"/>
          <p14:tracePt t="32392" x="4992688" y="3917950"/>
          <p14:tracePt t="32400" x="5002213" y="3881438"/>
          <p14:tracePt t="32409" x="5002213" y="3829050"/>
          <p14:tracePt t="32418" x="5010150" y="3765550"/>
          <p14:tracePt t="32425" x="5027613" y="3659188"/>
          <p14:tracePt t="32434" x="5037138" y="3568700"/>
          <p14:tracePt t="32443" x="5046663" y="3489325"/>
          <p14:tracePt t="32451" x="5054600" y="3435350"/>
          <p14:tracePt t="32459" x="5064125" y="3354388"/>
          <p14:tracePt t="32467" x="5073650" y="3265488"/>
          <p14:tracePt t="32475" x="5091113" y="3175000"/>
          <p14:tracePt t="32478" x="5108575" y="3103563"/>
          <p14:tracePt t="32486" x="5108575" y="3076575"/>
          <p14:tracePt t="32499" x="5126038" y="3032125"/>
          <p14:tracePt t="32508" x="5135563" y="2987675"/>
          <p14:tracePt t="32516" x="5145088" y="2960688"/>
          <p14:tracePt t="32518" x="5153025" y="2943225"/>
          <p14:tracePt t="32527" x="5162550" y="2933700"/>
          <p14:tracePt t="32536" x="5172075" y="2933700"/>
          <p14:tracePt t="32544" x="5180013" y="2933700"/>
          <p14:tracePt t="32551" x="5189538" y="2943225"/>
          <p14:tracePt t="32560" x="5199063" y="2978150"/>
          <p14:tracePt t="32569" x="5207000" y="3024188"/>
          <p14:tracePt t="32576" x="5216525" y="3076575"/>
          <p14:tracePt t="32586" x="5224463" y="3184525"/>
          <p14:tracePt t="32598" x="5233988" y="3265488"/>
          <p14:tracePt t="32599" x="5233988" y="3309938"/>
          <p14:tracePt t="32607" x="5243513" y="3390900"/>
          <p14:tracePt t="32618" x="5243513" y="3470275"/>
          <p14:tracePt t="32624" x="5243513" y="3533775"/>
          <p14:tracePt t="32631" x="5243513" y="3560763"/>
          <p14:tracePt t="32638" x="5243513" y="3605213"/>
          <p14:tracePt t="32646" x="5243513" y="3640138"/>
          <p14:tracePt t="32654" x="5243513" y="3676650"/>
          <p14:tracePt t="32661" x="5243513" y="3703638"/>
          <p14:tracePt t="32669" x="5243513" y="3721100"/>
          <p14:tracePt t="32677" x="5243513" y="3738563"/>
          <p14:tracePt t="32685" x="5243513" y="3757613"/>
          <p14:tracePt t="32693" x="5243513" y="3765550"/>
          <p14:tracePt t="32709" x="5243513" y="3775075"/>
          <p14:tracePt t="32717" x="5243513" y="3784600"/>
          <p14:tracePt t="32741" x="5243513" y="3792538"/>
          <p14:tracePt t="32764" x="5251450" y="3792538"/>
          <p14:tracePt t="32787" x="5251450" y="3802063"/>
          <p14:tracePt t="33822" x="5260975" y="3802063"/>
          <p14:tracePt t="33831" x="5278438" y="3802063"/>
          <p14:tracePt t="33839" x="5297488" y="3792538"/>
          <p14:tracePt t="33856" x="5349875" y="3792538"/>
          <p14:tracePt t="33862" x="5386388" y="3792538"/>
          <p14:tracePt t="33867" x="5413375" y="3792538"/>
          <p14:tracePt t="33877" x="5440363" y="3792538"/>
          <p14:tracePt t="33884" x="5457825" y="3792538"/>
          <p14:tracePt t="33892" x="5484813" y="3792538"/>
          <p14:tracePt t="33898" x="5511800" y="3810000"/>
          <p14:tracePt t="33908" x="5529263" y="3819525"/>
          <p14:tracePt t="33918" x="5546725" y="3829050"/>
          <p14:tracePt t="33925" x="5565775" y="3836988"/>
          <p14:tracePt t="33932" x="5573713" y="3846513"/>
          <p14:tracePt t="33945" x="5583238" y="3856038"/>
          <p14:tracePt t="33947" x="5583238" y="3863975"/>
          <p14:tracePt t="33956" x="5592763" y="3873500"/>
          <p14:tracePt t="33963" x="5592763" y="3881438"/>
          <p14:tracePt t="33969" x="5592763" y="3890963"/>
          <p14:tracePt t="33977" x="5592763" y="3900488"/>
          <p14:tracePt t="33985" x="5592763" y="3908425"/>
          <p14:tracePt t="33993" x="5592763" y="3917950"/>
          <p14:tracePt t="34001" x="5592763" y="3927475"/>
          <p14:tracePt t="34010" x="5592763" y="3944938"/>
          <p14:tracePt t="34017" x="5583238" y="3954463"/>
          <p14:tracePt t="34027" x="5573713" y="3962400"/>
          <p14:tracePt t="34034" x="5573713" y="3979863"/>
          <p14:tracePt t="34044" x="5565775" y="3998913"/>
          <p14:tracePt t="34053" x="5556250" y="4006850"/>
          <p14:tracePt t="34059" x="5546725" y="4025900"/>
          <p14:tracePt t="34070" x="5538788" y="4033838"/>
          <p14:tracePt t="34077" x="5529263" y="4043363"/>
          <p14:tracePt t="34086" x="5519738" y="4052888"/>
          <p14:tracePt t="34096" x="5511800" y="4060825"/>
          <p14:tracePt t="34098" x="5502275" y="4070350"/>
          <p14:tracePt t="34110" x="5494338" y="4078288"/>
          <p14:tracePt t="34120" x="5484813" y="4078288"/>
          <p14:tracePt t="34122" x="5467350" y="4087813"/>
          <p14:tracePt t="34131" x="5457825" y="4087813"/>
          <p14:tracePt t="34139" x="5448300" y="4087813"/>
          <p14:tracePt t="34146" x="5440363" y="4097338"/>
          <p14:tracePt t="34156" x="5430838" y="4097338"/>
          <p14:tracePt t="34163" x="5421313" y="4097338"/>
          <p14:tracePt t="34177" x="5413375" y="4097338"/>
          <p14:tracePt t="34185" x="5403850" y="4097338"/>
          <p14:tracePt t="34199" x="5386388" y="4087813"/>
          <p14:tracePt t="34210" x="5376863" y="4070350"/>
          <p14:tracePt t="34217" x="5376863" y="4052888"/>
          <p14:tracePt t="34226" x="5368925" y="4033838"/>
          <p14:tracePt t="34233" x="5359400" y="4006850"/>
          <p14:tracePt t="34243" x="5349875" y="3962400"/>
          <p14:tracePt t="34251" x="5341938" y="3927475"/>
          <p14:tracePt t="34259" x="5341938" y="3890963"/>
          <p14:tracePt t="34267" x="5332413" y="3836988"/>
          <p14:tracePt t="34276" x="5332413" y="3775075"/>
          <p14:tracePt t="34282" x="5332413" y="3676650"/>
          <p14:tracePt t="34292" x="5332413" y="3595688"/>
          <p14:tracePt t="34298" x="5332413" y="3551238"/>
          <p14:tracePt t="34308" x="5332413" y="3470275"/>
          <p14:tracePt t="34315" x="5332413" y="3381375"/>
          <p14:tracePt t="34325" x="5341938" y="3292475"/>
          <p14:tracePt t="34331" x="5359400" y="3201988"/>
          <p14:tracePt t="34343" x="5376863" y="3130550"/>
          <p14:tracePt t="34353" x="5376863" y="3095625"/>
          <p14:tracePt t="34354" x="5386388" y="3041650"/>
          <p14:tracePt t="34361" x="5395913" y="2997200"/>
          <p14:tracePt t="34370" x="5403850" y="2960688"/>
          <p14:tracePt t="34378" x="5403850" y="2943225"/>
          <p14:tracePt t="34382" x="5413375" y="2925763"/>
          <p14:tracePt t="34392" x="5413375" y="2916238"/>
          <p14:tracePt t="34398" x="5413375" y="2906713"/>
          <p14:tracePt t="34794" x="5413375" y="2898775"/>
          <p14:tracePt t="34802" x="5413375" y="2879725"/>
          <p14:tracePt t="34811" x="5413375" y="2852738"/>
          <p14:tracePt t="34817" x="5413375" y="2835275"/>
          <p14:tracePt t="34826" x="5413375" y="2808288"/>
          <p14:tracePt t="34834" x="5413375" y="2781300"/>
          <p14:tracePt t="34843" x="5413375" y="2763838"/>
          <p14:tracePt t="34852" x="5413375" y="2736850"/>
          <p14:tracePt t="34859" x="5413375" y="2682875"/>
          <p14:tracePt t="34865" x="5413375" y="2620963"/>
          <p14:tracePt t="34876" x="5413375" y="2566988"/>
          <p14:tracePt t="34884" x="5413375" y="2495550"/>
          <p14:tracePt t="34889" x="5413375" y="2379663"/>
          <p14:tracePt t="34897" x="5413375" y="2290763"/>
          <p14:tracePt t="34908" x="5413375" y="2182813"/>
          <p14:tracePt t="34915" x="5413375" y="2128838"/>
          <p14:tracePt t="34922" x="5413375" y="2039938"/>
          <p14:tracePt t="34929" x="5403850" y="1958975"/>
          <p14:tracePt t="34939" x="5395913" y="1878013"/>
          <p14:tracePt t="34946" x="5395913" y="1851025"/>
          <p14:tracePt t="34955" x="5386388" y="1798638"/>
          <p14:tracePt t="34961" x="5386388" y="1789113"/>
          <p14:tracePt t="34970" x="5376863" y="1735138"/>
          <p14:tracePt t="34977" x="5376863" y="1717675"/>
          <p14:tracePt t="34985" x="5376863" y="170815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2"/>
          <p:cNvSpPr txBox="1">
            <a:spLocks/>
          </p:cNvSpPr>
          <p:nvPr/>
        </p:nvSpPr>
        <p:spPr>
          <a:xfrm>
            <a:off x="6200089" y="6448251"/>
            <a:ext cx="25483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4EBFAB-4E45-465D-BA80-8F0710288C39}" type="slidenum">
              <a:rPr lang="nl-BE"/>
              <a:pPr/>
              <a:t>16</a:t>
            </a:fld>
            <a:endParaRPr lang="nl-BE"/>
          </a:p>
        </p:txBody>
      </p:sp>
      <p:graphicFrame>
        <p:nvGraphicFramePr>
          <p:cNvPr id="11" name="Content Placeholder 5"/>
          <p:cNvGraphicFramePr>
            <a:graphicFrameLocks/>
          </p:cNvGraphicFramePr>
          <p:nvPr/>
        </p:nvGraphicFramePr>
        <p:xfrm>
          <a:off x="430095" y="1882305"/>
          <a:ext cx="8605842" cy="2225040"/>
        </p:xfrm>
        <a:graphic>
          <a:graphicData uri="http://schemas.openxmlformats.org/drawingml/2006/table">
            <a:tbl>
              <a:tblPr firstRow="1" bandRow="1">
                <a:tableStyleId>{5940675A-B579-460E-94D1-54222C63F5DA}</a:tableStyleId>
              </a:tblPr>
              <a:tblGrid>
                <a:gridCol w="1434307">
                  <a:extLst>
                    <a:ext uri="{9D8B030D-6E8A-4147-A177-3AD203B41FA5}">
                      <a16:colId xmlns:a16="http://schemas.microsoft.com/office/drawing/2014/main" val="20000"/>
                    </a:ext>
                  </a:extLst>
                </a:gridCol>
                <a:gridCol w="1434307">
                  <a:extLst>
                    <a:ext uri="{9D8B030D-6E8A-4147-A177-3AD203B41FA5}">
                      <a16:colId xmlns:a16="http://schemas.microsoft.com/office/drawing/2014/main" val="20001"/>
                    </a:ext>
                  </a:extLst>
                </a:gridCol>
                <a:gridCol w="1434307">
                  <a:extLst>
                    <a:ext uri="{9D8B030D-6E8A-4147-A177-3AD203B41FA5}">
                      <a16:colId xmlns:a16="http://schemas.microsoft.com/office/drawing/2014/main" val="20002"/>
                    </a:ext>
                  </a:extLst>
                </a:gridCol>
                <a:gridCol w="1434307">
                  <a:extLst>
                    <a:ext uri="{9D8B030D-6E8A-4147-A177-3AD203B41FA5}">
                      <a16:colId xmlns:a16="http://schemas.microsoft.com/office/drawing/2014/main" val="20003"/>
                    </a:ext>
                  </a:extLst>
                </a:gridCol>
                <a:gridCol w="1434307">
                  <a:extLst>
                    <a:ext uri="{9D8B030D-6E8A-4147-A177-3AD203B41FA5}">
                      <a16:colId xmlns:a16="http://schemas.microsoft.com/office/drawing/2014/main" val="20004"/>
                    </a:ext>
                  </a:extLst>
                </a:gridCol>
                <a:gridCol w="1434307">
                  <a:extLst>
                    <a:ext uri="{9D8B030D-6E8A-4147-A177-3AD203B41FA5}">
                      <a16:colId xmlns:a16="http://schemas.microsoft.com/office/drawing/2014/main" val="20005"/>
                    </a:ext>
                  </a:extLst>
                </a:gridCol>
              </a:tblGrid>
              <a:tr h="370840">
                <a:tc>
                  <a:txBody>
                    <a:bodyPr/>
                    <a:lstStyle/>
                    <a:p>
                      <a:pPr algn="ctr"/>
                      <a:endParaRPr lang="en-US" sz="1300" b="1" dirty="0"/>
                    </a:p>
                  </a:txBody>
                  <a:tcPr anchor="ctr"/>
                </a:tc>
                <a:tc>
                  <a:txBody>
                    <a:bodyPr/>
                    <a:lstStyle/>
                    <a:p>
                      <a:pPr algn="ctr"/>
                      <a:r>
                        <a:rPr lang="en-US" sz="1300" b="1" dirty="0"/>
                        <a:t>S1</a:t>
                      </a:r>
                    </a:p>
                  </a:txBody>
                  <a:tcPr anchor="ctr"/>
                </a:tc>
                <a:tc>
                  <a:txBody>
                    <a:bodyPr/>
                    <a:lstStyle/>
                    <a:p>
                      <a:pPr algn="ctr"/>
                      <a:r>
                        <a:rPr lang="en-US" sz="1300" b="1" dirty="0"/>
                        <a:t>S2</a:t>
                      </a:r>
                    </a:p>
                  </a:txBody>
                  <a:tcPr anchor="ctr"/>
                </a:tc>
                <a:tc>
                  <a:txBody>
                    <a:bodyPr/>
                    <a:lstStyle/>
                    <a:p>
                      <a:pPr algn="ctr"/>
                      <a:r>
                        <a:rPr lang="en-US" sz="1300" b="1" dirty="0"/>
                        <a:t>S3</a:t>
                      </a:r>
                    </a:p>
                  </a:txBody>
                  <a:tcPr anchor="ctr"/>
                </a:tc>
                <a:tc>
                  <a:txBody>
                    <a:bodyPr/>
                    <a:lstStyle/>
                    <a:p>
                      <a:pPr algn="ctr"/>
                      <a:r>
                        <a:rPr lang="en-US" sz="1300" b="1" dirty="0"/>
                        <a:t>S4</a:t>
                      </a:r>
                    </a:p>
                  </a:txBody>
                  <a:tcPr anchor="ctr"/>
                </a:tc>
                <a:tc>
                  <a:txBody>
                    <a:bodyPr/>
                    <a:lstStyle/>
                    <a:p>
                      <a:pPr algn="ctr"/>
                      <a:r>
                        <a:rPr lang="en-US" sz="1300" b="1" dirty="0"/>
                        <a:t>S5</a:t>
                      </a:r>
                    </a:p>
                  </a:txBody>
                  <a:tcPr anchor="ctr"/>
                </a:tc>
                <a:extLst>
                  <a:ext uri="{0D108BD9-81ED-4DB2-BD59-A6C34878D82A}">
                    <a16:rowId xmlns:a16="http://schemas.microsoft.com/office/drawing/2014/main" val="10000"/>
                  </a:ext>
                </a:extLst>
              </a:tr>
              <a:tr h="370840">
                <a:tc>
                  <a:txBody>
                    <a:bodyPr/>
                    <a:lstStyle/>
                    <a:p>
                      <a:pPr algn="ctr"/>
                      <a:r>
                        <a:rPr lang="en-US" sz="1300" b="1" dirty="0"/>
                        <a:t>S1</a:t>
                      </a:r>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extLst>
                  <a:ext uri="{0D108BD9-81ED-4DB2-BD59-A6C34878D82A}">
                    <a16:rowId xmlns:a16="http://schemas.microsoft.com/office/drawing/2014/main" val="10001"/>
                  </a:ext>
                </a:extLst>
              </a:tr>
              <a:tr h="370840">
                <a:tc>
                  <a:txBody>
                    <a:bodyPr/>
                    <a:lstStyle/>
                    <a:p>
                      <a:pPr algn="ctr"/>
                      <a:r>
                        <a:rPr lang="en-US" sz="1300" b="1" dirty="0"/>
                        <a:t>S2</a:t>
                      </a:r>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extLst>
                  <a:ext uri="{0D108BD9-81ED-4DB2-BD59-A6C34878D82A}">
                    <a16:rowId xmlns:a16="http://schemas.microsoft.com/office/drawing/2014/main" val="10002"/>
                  </a:ext>
                </a:extLst>
              </a:tr>
              <a:tr h="370840">
                <a:tc>
                  <a:txBody>
                    <a:bodyPr/>
                    <a:lstStyle/>
                    <a:p>
                      <a:pPr algn="ctr"/>
                      <a:r>
                        <a:rPr lang="en-US" sz="1300" b="1" dirty="0"/>
                        <a:t>S3</a:t>
                      </a:r>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extLst>
                  <a:ext uri="{0D108BD9-81ED-4DB2-BD59-A6C34878D82A}">
                    <a16:rowId xmlns:a16="http://schemas.microsoft.com/office/drawing/2014/main" val="10003"/>
                  </a:ext>
                </a:extLst>
              </a:tr>
              <a:tr h="370840">
                <a:tc>
                  <a:txBody>
                    <a:bodyPr/>
                    <a:lstStyle/>
                    <a:p>
                      <a:pPr algn="ctr"/>
                      <a:r>
                        <a:rPr lang="en-US" sz="1300" b="1" dirty="0"/>
                        <a:t>S4</a:t>
                      </a:r>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extLst>
                  <a:ext uri="{0D108BD9-81ED-4DB2-BD59-A6C34878D82A}">
                    <a16:rowId xmlns:a16="http://schemas.microsoft.com/office/drawing/2014/main" val="10004"/>
                  </a:ext>
                </a:extLst>
              </a:tr>
              <a:tr h="370840">
                <a:tc>
                  <a:txBody>
                    <a:bodyPr/>
                    <a:lstStyle/>
                    <a:p>
                      <a:pPr algn="ctr"/>
                      <a:r>
                        <a:rPr lang="en-US" sz="1300" b="1" dirty="0"/>
                        <a:t>S5</a:t>
                      </a:r>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tc>
                  <a:txBody>
                    <a:bodyPr/>
                    <a:lstStyle/>
                    <a:p>
                      <a:pPr algn="ctr"/>
                      <a:endParaRPr lang="en-US" sz="1300" dirty="0"/>
                    </a:p>
                  </a:txBody>
                  <a:tcPr anchor="ctr"/>
                </a:tc>
                <a:extLst>
                  <a:ext uri="{0D108BD9-81ED-4DB2-BD59-A6C34878D82A}">
                    <a16:rowId xmlns:a16="http://schemas.microsoft.com/office/drawing/2014/main" val="10005"/>
                  </a:ext>
                </a:extLst>
              </a:tr>
            </a:tbl>
          </a:graphicData>
        </a:graphic>
      </p:graphicFrame>
      <p:sp>
        <p:nvSpPr>
          <p:cNvPr id="12" name="Content Placeholder 4"/>
          <p:cNvSpPr txBox="1">
            <a:spLocks/>
          </p:cNvSpPr>
          <p:nvPr/>
        </p:nvSpPr>
        <p:spPr bwMode="auto">
          <a:xfrm>
            <a:off x="7574896" y="564960"/>
            <a:ext cx="1173568" cy="1265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a:spcBef>
                <a:spcPct val="20000"/>
              </a:spcBef>
            </a:pPr>
            <a:r>
              <a:rPr lang="en-US" sz="1400" kern="0" dirty="0">
                <a:latin typeface="Courier"/>
                <a:cs typeface="Courier"/>
              </a:rPr>
              <a:t>S1: </a:t>
            </a:r>
            <a:r>
              <a:rPr lang="en-US" sz="1400" kern="0" dirty="0">
                <a:solidFill>
                  <a:srgbClr val="FF0000"/>
                </a:solidFill>
                <a:latin typeface="Courier"/>
                <a:cs typeface="Courier"/>
              </a:rPr>
              <a:t>TT</a:t>
            </a:r>
            <a:r>
              <a:rPr lang="en-US" sz="1400" kern="0" dirty="0">
                <a:solidFill>
                  <a:srgbClr val="008000"/>
                </a:solidFill>
                <a:latin typeface="Courier"/>
                <a:cs typeface="Courier"/>
              </a:rPr>
              <a:t>C</a:t>
            </a:r>
            <a:r>
              <a:rPr lang="en-US" sz="1400" kern="0" dirty="0">
                <a:solidFill>
                  <a:srgbClr val="3366FF"/>
                </a:solidFill>
                <a:latin typeface="Courier"/>
                <a:cs typeface="Courier"/>
              </a:rPr>
              <a:t>A</a:t>
            </a:r>
            <a:r>
              <a:rPr lang="en-US" sz="1400" kern="0" dirty="0">
                <a:solidFill>
                  <a:srgbClr val="FF9900"/>
                </a:solidFill>
                <a:latin typeface="Courier"/>
                <a:cs typeface="Courier"/>
              </a:rPr>
              <a:t>G</a:t>
            </a:r>
          </a:p>
          <a:p>
            <a:pPr marL="342891" indent="-342891">
              <a:spcBef>
                <a:spcPct val="20000"/>
              </a:spcBef>
            </a:pPr>
            <a:r>
              <a:rPr lang="en-US" sz="1400" kern="0" dirty="0">
                <a:latin typeface="Courier"/>
                <a:cs typeface="Courier"/>
              </a:rPr>
              <a:t>S2: </a:t>
            </a:r>
            <a:r>
              <a:rPr lang="en-US" sz="1400" kern="0" dirty="0">
                <a:solidFill>
                  <a:srgbClr val="FF0000"/>
                </a:solidFill>
                <a:latin typeface="Courier"/>
                <a:cs typeface="Courier"/>
              </a:rPr>
              <a:t>TT</a:t>
            </a:r>
            <a:r>
              <a:rPr lang="en-US" sz="1400" kern="0" dirty="0">
                <a:solidFill>
                  <a:srgbClr val="008000"/>
                </a:solidFill>
                <a:latin typeface="Courier"/>
                <a:cs typeface="Courier"/>
              </a:rPr>
              <a:t>C</a:t>
            </a:r>
            <a:r>
              <a:rPr lang="en-US" sz="1400" kern="0" dirty="0">
                <a:solidFill>
                  <a:srgbClr val="FF9900"/>
                </a:solidFill>
                <a:latin typeface="Courier"/>
                <a:cs typeface="Courier"/>
              </a:rPr>
              <a:t>GG</a:t>
            </a:r>
            <a:endParaRPr lang="en-US" sz="1400" kern="0" dirty="0">
              <a:latin typeface="Courier"/>
              <a:cs typeface="Courier"/>
            </a:endParaRPr>
          </a:p>
          <a:p>
            <a:pPr marL="342891" indent="-342891">
              <a:spcBef>
                <a:spcPct val="20000"/>
              </a:spcBef>
            </a:pPr>
            <a:r>
              <a:rPr lang="en-US" sz="1400" kern="0" dirty="0">
                <a:latin typeface="Courier"/>
                <a:cs typeface="Courier"/>
              </a:rPr>
              <a:t>S3: </a:t>
            </a:r>
            <a:r>
              <a:rPr lang="en-US" sz="1400" kern="0" dirty="0">
                <a:solidFill>
                  <a:srgbClr val="FF0000"/>
                </a:solidFill>
                <a:latin typeface="Courier"/>
                <a:cs typeface="Courier"/>
              </a:rPr>
              <a:t>TTTT</a:t>
            </a:r>
            <a:r>
              <a:rPr lang="en-US" sz="1400" kern="0" dirty="0">
                <a:solidFill>
                  <a:srgbClr val="FF9900"/>
                </a:solidFill>
                <a:latin typeface="Courier"/>
                <a:cs typeface="Courier"/>
              </a:rPr>
              <a:t>G</a:t>
            </a:r>
            <a:endParaRPr lang="en-US" sz="1400" kern="0" dirty="0">
              <a:latin typeface="Courier"/>
              <a:cs typeface="Courier"/>
            </a:endParaRPr>
          </a:p>
          <a:p>
            <a:pPr marL="342891" indent="-342891">
              <a:spcBef>
                <a:spcPct val="20000"/>
              </a:spcBef>
            </a:pPr>
            <a:r>
              <a:rPr lang="en-US" sz="1400" kern="0" dirty="0">
                <a:latin typeface="Courier"/>
                <a:cs typeface="Courier"/>
              </a:rPr>
              <a:t>S4: </a:t>
            </a:r>
            <a:r>
              <a:rPr lang="en-US" sz="1400" kern="0" dirty="0">
                <a:solidFill>
                  <a:srgbClr val="FF0000"/>
                </a:solidFill>
                <a:latin typeface="Courier"/>
                <a:cs typeface="Courier"/>
              </a:rPr>
              <a:t>TT</a:t>
            </a:r>
            <a:r>
              <a:rPr lang="en-US" sz="1400" kern="0" dirty="0">
                <a:solidFill>
                  <a:srgbClr val="3366FF"/>
                </a:solidFill>
                <a:latin typeface="Courier"/>
                <a:cs typeface="Courier"/>
              </a:rPr>
              <a:t>A</a:t>
            </a:r>
            <a:r>
              <a:rPr lang="en-US" sz="1400" kern="0" dirty="0">
                <a:solidFill>
                  <a:srgbClr val="FF0000"/>
                </a:solidFill>
                <a:latin typeface="Courier"/>
                <a:cs typeface="Courier"/>
              </a:rPr>
              <a:t>T</a:t>
            </a:r>
            <a:r>
              <a:rPr lang="en-US" sz="1400" kern="0" dirty="0">
                <a:solidFill>
                  <a:srgbClr val="FF9900"/>
                </a:solidFill>
                <a:latin typeface="Courier"/>
                <a:cs typeface="Courier"/>
              </a:rPr>
              <a:t>G</a:t>
            </a:r>
            <a:endParaRPr lang="en-US" sz="1400" kern="0" dirty="0">
              <a:latin typeface="Courier"/>
              <a:cs typeface="Courier"/>
            </a:endParaRPr>
          </a:p>
          <a:p>
            <a:pPr marL="342891" indent="-342891">
              <a:spcBef>
                <a:spcPct val="20000"/>
              </a:spcBef>
            </a:pPr>
            <a:r>
              <a:rPr lang="en-US" sz="1400" kern="0" dirty="0">
                <a:latin typeface="Courier"/>
                <a:cs typeface="Courier"/>
              </a:rPr>
              <a:t>S5: </a:t>
            </a:r>
            <a:r>
              <a:rPr lang="en-US" sz="1400" kern="0" dirty="0">
                <a:solidFill>
                  <a:srgbClr val="3366FF"/>
                </a:solidFill>
                <a:latin typeface="Courier"/>
                <a:cs typeface="Courier"/>
              </a:rPr>
              <a:t>AA</a:t>
            </a:r>
            <a:r>
              <a:rPr lang="en-US" sz="1400" kern="0" dirty="0">
                <a:solidFill>
                  <a:srgbClr val="008000"/>
                </a:solidFill>
                <a:latin typeface="Courier"/>
                <a:cs typeface="Courier"/>
              </a:rPr>
              <a:t>C</a:t>
            </a:r>
            <a:r>
              <a:rPr lang="en-US" sz="1400" kern="0" dirty="0">
                <a:solidFill>
                  <a:srgbClr val="FF0000"/>
                </a:solidFill>
                <a:latin typeface="Courier"/>
                <a:cs typeface="Courier"/>
              </a:rPr>
              <a:t>T</a:t>
            </a:r>
            <a:r>
              <a:rPr lang="en-US" sz="1400" kern="0" dirty="0">
                <a:solidFill>
                  <a:srgbClr val="FF9900"/>
                </a:solidFill>
                <a:latin typeface="Courier"/>
                <a:cs typeface="Courier"/>
              </a:rPr>
              <a:t>G</a:t>
            </a:r>
            <a:endParaRPr lang="nl-BE" sz="1400" kern="0">
              <a:latin typeface="Courier"/>
              <a:cs typeface="Courier"/>
            </a:endParaRPr>
          </a:p>
        </p:txBody>
      </p:sp>
      <p:sp>
        <p:nvSpPr>
          <p:cNvPr id="3" name="Rectangle 2"/>
          <p:cNvSpPr/>
          <p:nvPr/>
        </p:nvSpPr>
        <p:spPr>
          <a:xfrm>
            <a:off x="1511152" y="4497169"/>
            <a:ext cx="7632848" cy="523220"/>
          </a:xfrm>
          <a:prstGeom prst="rect">
            <a:avLst/>
          </a:prstGeom>
        </p:spPr>
        <p:txBody>
          <a:bodyPr wrap="square">
            <a:spAutoFit/>
          </a:bodyPr>
          <a:lstStyle/>
          <a:p>
            <a:pPr algn="r"/>
            <a:r>
              <a:rPr lang="nl-BE" b="1" i="1" dirty="0"/>
              <a:t>Note : </a:t>
            </a:r>
            <a:r>
              <a:rPr lang="nl-BE" i="1" dirty="0"/>
              <a:t>compter les différences et non le nombre de caractères en commun.</a:t>
            </a:r>
          </a:p>
          <a:p>
            <a:pPr algn="r"/>
            <a:r>
              <a:rPr lang="nl-BE" i="1" dirty="0"/>
              <a:t>La dissimilarité correspond aux différences par rapport au nombre total de sites.</a:t>
            </a:r>
            <a:endParaRPr lang="nl-BE" dirty="0"/>
          </a:p>
        </p:txBody>
      </p:sp>
      <p:sp>
        <p:nvSpPr>
          <p:cNvPr id="2" name="Google Shape;91;p18">
            <a:extLst>
              <a:ext uri="{FF2B5EF4-FFF2-40B4-BE49-F238E27FC236}">
                <a16:creationId xmlns:a16="http://schemas.microsoft.com/office/drawing/2014/main" id="{43B672D9-9080-9208-A4FA-D3F24FFDD84C}"/>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moléculaire</a:t>
            </a:r>
            <a:r>
              <a:rPr lang="en-US" sz="2500" dirty="0">
                <a:latin typeface="Lato"/>
                <a:ea typeface="Lato"/>
                <a:cs typeface="Lato"/>
                <a:sym typeface="Lato"/>
              </a:rPr>
              <a:t> // </a:t>
            </a:r>
            <a:r>
              <a:rPr lang="en-US" sz="2500" b="1" dirty="0">
                <a:latin typeface="Lato"/>
                <a:ea typeface="Lato"/>
                <a:cs typeface="Lato"/>
                <a:sym typeface="Lato"/>
              </a:rPr>
              <a:t>UPGMA</a:t>
            </a:r>
            <a:endParaRPr lang="en-US" b="1" dirty="0">
              <a:latin typeface="Lato"/>
              <a:ea typeface="Lato"/>
              <a:cs typeface="Lato"/>
              <a:sym typeface="Lato"/>
            </a:endParaRPr>
          </a:p>
        </p:txBody>
      </p:sp>
    </p:spTree>
    <p:extLst>
      <p:ext uri="{BB962C8B-B14F-4D97-AF65-F5344CB8AC3E}">
        <p14:creationId xmlns:p14="http://schemas.microsoft.com/office/powerpoint/2010/main" val="1003538547"/>
      </p:ext>
    </p:extLst>
  </p:cSld>
  <p:clrMapOvr>
    <a:masterClrMapping/>
  </p:clrMapOvr>
  <mc:AlternateContent xmlns:mc="http://schemas.openxmlformats.org/markup-compatibility/2006" xmlns:p14="http://schemas.microsoft.com/office/powerpoint/2010/main">
    <mc:Choice Requires="p14">
      <p:transition spd="slow" p14:dur="2000" advTm="58562"/>
    </mc:Choice>
    <mc:Fallback xmlns="">
      <p:transition spd="slow" advTm="58562"/>
    </mc:Fallback>
  </mc:AlternateContent>
  <p:extLst>
    <p:ext uri="{3A86A75C-4F4B-4683-9AE1-C65F6400EC91}">
      <p14:laserTraceLst xmlns:p14="http://schemas.microsoft.com/office/powerpoint/2010/main">
        <p14:tracePtLst>
          <p14:tracePt t="3151" x="5376863" y="1708150"/>
          <p14:tracePt t="3161" x="5376863" y="1717675"/>
          <p14:tracePt t="3168" x="5368925" y="1717675"/>
          <p14:tracePt t="3175" x="5368925" y="1727200"/>
          <p14:tracePt t="3186" x="5368925" y="1735138"/>
          <p14:tracePt t="3194" x="5359400" y="1735138"/>
          <p14:tracePt t="3201" x="5359400" y="1744663"/>
          <p14:tracePt t="3209" x="5359400" y="1752600"/>
          <p14:tracePt t="3225" x="5349875" y="1762125"/>
          <p14:tracePt t="3226" x="5349875" y="1771650"/>
          <p14:tracePt t="3236" x="5349875" y="1779588"/>
          <p14:tracePt t="3243" x="5341938" y="1798638"/>
          <p14:tracePt t="3255" x="5332413" y="1816100"/>
          <p14:tracePt t="3257" x="5322888" y="1843088"/>
          <p14:tracePt t="3267" x="5314950" y="1878013"/>
          <p14:tracePt t="3270" x="5297488" y="1949450"/>
          <p14:tracePt t="3280" x="5278438" y="2012950"/>
          <p14:tracePt t="3289" x="5251450" y="2101850"/>
          <p14:tracePt t="3301" x="5233988" y="2200275"/>
          <p14:tracePt t="3309" x="5216525" y="2316163"/>
          <p14:tracePt t="3311" x="5199063" y="2433638"/>
          <p14:tracePt t="3322" x="5180013" y="2566988"/>
          <p14:tracePt t="3330" x="5172075" y="2682875"/>
          <p14:tracePt t="3340" x="5153025" y="2808288"/>
          <p14:tracePt t="3343" x="5145088" y="2925763"/>
          <p14:tracePt t="3351" x="5126038" y="3059113"/>
          <p14:tracePt t="3361" x="5108575" y="3167063"/>
          <p14:tracePt t="3369" x="5091113" y="3221038"/>
          <p14:tracePt t="3378" x="5054600" y="3398838"/>
          <p14:tracePt t="3390" x="5027613" y="3489325"/>
          <p14:tracePt t="3391" x="4992688" y="3587750"/>
          <p14:tracePt t="3400" x="4975225" y="3632200"/>
          <p14:tracePt t="3410" x="4948238" y="3711575"/>
          <p14:tracePt t="3422" x="4911725" y="3792538"/>
          <p14:tracePt t="3424" x="4884738" y="3846513"/>
          <p14:tracePt t="3433" x="4857750" y="3900488"/>
          <p14:tracePt t="3444" x="4849813" y="3917950"/>
          <p14:tracePt t="3446" x="4822825" y="3944938"/>
          <p14:tracePt t="3456" x="4805363" y="3971925"/>
          <p14:tracePt t="3738" x="4805363" y="3979863"/>
          <p14:tracePt t="3746" x="4795838" y="3989388"/>
          <p14:tracePt t="3755" x="4778375" y="4006850"/>
          <p14:tracePt t="3764" x="4768850" y="4025900"/>
          <p14:tracePt t="3776" x="4759325" y="4043363"/>
          <p14:tracePt t="3787" x="4751388" y="4060825"/>
          <p14:tracePt t="3805" x="4724400" y="4097338"/>
          <p14:tracePt t="3807" x="4687888" y="4132263"/>
          <p14:tracePt t="3809" x="4670425" y="4159250"/>
          <p14:tracePt t="3821" x="4633913" y="4203700"/>
          <p14:tracePt t="3829" x="4625975" y="4222750"/>
          <p14:tracePt t="3838" x="4608513" y="4240213"/>
          <p14:tracePt t="3849" x="4589463" y="4267200"/>
          <p14:tracePt t="3854" x="4572000" y="4284663"/>
          <p14:tracePt t="3862" x="4562475" y="4302125"/>
          <p14:tracePt t="3870" x="4545013" y="4321175"/>
          <p14:tracePt t="3880" x="4535488" y="4338638"/>
          <p14:tracePt t="3889" x="4527550" y="4348163"/>
          <p14:tracePt t="3892" x="4518025" y="4365625"/>
          <p14:tracePt t="3901" x="4510088" y="4373563"/>
          <p14:tracePt t="3910" x="4510088" y="4383088"/>
          <p14:tracePt t="3922" x="4500563" y="4383088"/>
          <p14:tracePt t="3923" x="4500563" y="4392613"/>
          <p14:tracePt t="3931" x="4491038" y="4400550"/>
          <p14:tracePt t="3940" x="4491038" y="4410075"/>
          <p14:tracePt t="3951" x="4483100" y="4419600"/>
          <p14:tracePt t="3963" x="4483100" y="4427538"/>
          <p14:tracePt t="3969" x="4473575" y="4437063"/>
          <p14:tracePt t="3979" x="4473575" y="4445000"/>
          <p14:tracePt t="3996" x="4464050" y="4454525"/>
          <p14:tracePt t="4011" x="4464050" y="4464050"/>
          <p14:tracePt t="4444" x="4456113" y="4464050"/>
          <p14:tracePt t="4455" x="4446588" y="4464050"/>
          <p14:tracePt t="4463" x="4429125" y="4464050"/>
          <p14:tracePt t="4471" x="4411663" y="4471988"/>
          <p14:tracePt t="4480" x="4384675" y="4481513"/>
          <p14:tracePt t="4494" x="4375150" y="4481513"/>
          <p14:tracePt t="4495" x="4330700" y="4491038"/>
          <p14:tracePt t="4505" x="4321175" y="4491038"/>
          <p14:tracePt t="4508" x="4294188" y="4498975"/>
          <p14:tracePt t="4521" x="4249738" y="4508500"/>
          <p14:tracePt t="4531" x="4232275" y="4508500"/>
          <p14:tracePt t="4536" x="4205288" y="4508500"/>
          <p14:tracePt t="4539" x="4168775" y="4518025"/>
          <p14:tracePt t="4552" x="4141788" y="4518025"/>
          <p14:tracePt t="4559" x="4116388" y="4525963"/>
          <p14:tracePt t="4570" x="4089400" y="4535488"/>
          <p14:tracePt t="4571" x="4070350" y="4535488"/>
          <p14:tracePt t="4584" x="4043363" y="4543425"/>
          <p14:tracePt t="4592" x="3998913" y="4552950"/>
          <p14:tracePt t="4602" x="3981450" y="4552950"/>
          <p14:tracePt t="4608" x="3937000" y="4562475"/>
          <p14:tracePt t="4612" x="3927475" y="4570413"/>
          <p14:tracePt t="4622" x="3883025" y="4579938"/>
          <p14:tracePt t="4631" x="3865563" y="4579938"/>
          <p14:tracePt t="4639" x="3846513" y="4589463"/>
          <p14:tracePt t="4651" x="3829050" y="4589463"/>
          <p14:tracePt t="4659" x="3802063" y="4597400"/>
          <p14:tracePt t="4662" x="3784600" y="4606925"/>
          <p14:tracePt t="4671" x="3767138" y="4606925"/>
          <p14:tracePt t="4682" x="3757613" y="4616450"/>
          <p14:tracePt t="4694" x="3740150" y="4616450"/>
          <p14:tracePt t="4695" x="3730625" y="4624388"/>
          <p14:tracePt t="4711" x="3722688" y="4624388"/>
          <p14:tracePt t="4722" x="3722688" y="4633913"/>
          <p14:tracePt t="5301" x="3730625" y="4633913"/>
          <p14:tracePt t="5317" x="3740150" y="4633913"/>
          <p14:tracePt t="5324" x="3748088" y="4633913"/>
          <p14:tracePt t="5334" x="3757613" y="4633913"/>
          <p14:tracePt t="5340" x="3775075" y="4633913"/>
          <p14:tracePt t="5348" x="3784600" y="4624388"/>
          <p14:tracePt t="5356" x="3794125" y="4624388"/>
          <p14:tracePt t="5364" x="3811588" y="4616450"/>
          <p14:tracePt t="5372" x="3821113" y="4616450"/>
          <p14:tracePt t="5381" x="3838575" y="4616450"/>
          <p14:tracePt t="5397" x="3856038" y="4606925"/>
          <p14:tracePt t="5400" x="3883025" y="4597400"/>
          <p14:tracePt t="5412" x="3910013" y="4597400"/>
          <p14:tracePt t="5414" x="3927475" y="4589463"/>
          <p14:tracePt t="5430" x="3963988" y="4579938"/>
          <p14:tracePt t="5433" x="3990975" y="4570413"/>
          <p14:tracePt t="5435" x="4043363" y="4562475"/>
          <p14:tracePt t="5451" x="4079875" y="4552950"/>
          <p14:tracePt t="5463" x="4124325" y="4535488"/>
          <p14:tracePt t="5467" x="4168775" y="4518025"/>
          <p14:tracePt t="5469" x="4214813" y="4508500"/>
          <p14:tracePt t="5480" x="4267200" y="4498975"/>
          <p14:tracePt t="5491" x="4313238" y="4498975"/>
          <p14:tracePt t="5494" x="4365625" y="4491038"/>
          <p14:tracePt t="5504" x="4411663" y="4491038"/>
          <p14:tracePt t="5517" x="4456113" y="4491038"/>
          <p14:tracePt t="5519" x="4491038" y="4491038"/>
          <p14:tracePt t="5530" x="4535488" y="4491038"/>
          <p14:tracePt t="5535" x="4562475" y="4491038"/>
          <p14:tracePt t="5544" x="4598988" y="4491038"/>
          <p14:tracePt t="5551" x="4616450" y="4498975"/>
          <p14:tracePt t="5567" x="4643438" y="4508500"/>
          <p14:tracePt t="5570" x="4670425" y="4508500"/>
          <p14:tracePt t="5572" x="4697413" y="4518025"/>
          <p14:tracePt t="5584" x="4714875" y="4518025"/>
          <p14:tracePt t="5592" x="4724400" y="4525963"/>
          <p14:tracePt t="5601" x="4741863" y="4525963"/>
          <p14:tracePt t="5603" x="4751388" y="4535488"/>
          <p14:tracePt t="5612" x="4759325" y="4535488"/>
          <p14:tracePt t="5621" x="4768850" y="4535488"/>
          <p14:tracePt t="5634" x="4768850" y="4543425"/>
          <p14:tracePt t="6277" x="4778375" y="4543425"/>
          <p14:tracePt t="6285" x="4795838" y="4543425"/>
          <p14:tracePt t="6291" x="4813300" y="4543425"/>
          <p14:tracePt t="6301" x="4840288" y="4543425"/>
          <p14:tracePt t="6308" x="4857750" y="4535488"/>
          <p14:tracePt t="6318" x="4884738" y="4535488"/>
          <p14:tracePt t="6324" x="4929188" y="4525963"/>
          <p14:tracePt t="6333" x="4992688" y="4518025"/>
          <p14:tracePt t="6343" x="5064125" y="4508500"/>
          <p14:tracePt t="6352" x="5145088" y="4498975"/>
          <p14:tracePt t="6360" x="5216525" y="4498975"/>
          <p14:tracePt t="6370" x="5322888" y="4491038"/>
          <p14:tracePt t="6372" x="5448300" y="4491038"/>
          <p14:tracePt t="6382" x="5556250" y="4481513"/>
          <p14:tracePt t="6391" x="5672138" y="4481513"/>
          <p14:tracePt t="6398" x="5788025" y="4471988"/>
          <p14:tracePt t="6407" x="5851525" y="4471988"/>
          <p14:tracePt t="6415" x="5940425" y="4464050"/>
          <p14:tracePt t="6424" x="6038850" y="4454525"/>
          <p14:tracePt t="6436" x="6110288" y="4445000"/>
          <p14:tracePt t="6439" x="6173788" y="4437063"/>
          <p14:tracePt t="6448" x="6191250" y="4427538"/>
          <p14:tracePt t="6457" x="6235700" y="4419600"/>
          <p14:tracePt t="6470" x="6272213" y="4410075"/>
          <p14:tracePt t="6472" x="6299200" y="4410075"/>
          <p14:tracePt t="6482" x="6316663" y="4400550"/>
          <p14:tracePt t="6489" x="6334125" y="4400550"/>
          <p14:tracePt t="6492" x="6353175" y="4392613"/>
          <p14:tracePt t="6501" x="6361113" y="4392613"/>
          <p14:tracePt t="6510" x="6370638" y="4392613"/>
          <p14:tracePt t="6517" x="6378575" y="4392613"/>
          <p14:tracePt t="6533" x="6388100" y="4392613"/>
          <p14:tracePt t="6539" x="6388100" y="4383088"/>
          <p14:tracePt t="6550" x="6397625" y="4383088"/>
          <p14:tracePt t="6572" x="6405563" y="4383088"/>
          <p14:tracePt t="6601" x="6415088" y="4383088"/>
          <p14:tracePt t="7705" x="6405563" y="4383088"/>
          <p14:tracePt t="7759" x="6397625" y="4383088"/>
          <p14:tracePt t="7775" x="6388100" y="4383088"/>
          <p14:tracePt t="7785" x="6378575" y="4383088"/>
          <p14:tracePt t="7791" x="6370638" y="4383088"/>
          <p14:tracePt t="7800" x="6361113" y="4383088"/>
          <p14:tracePt t="7807" x="6353175" y="4383088"/>
          <p14:tracePt t="7815" x="6334125" y="4383088"/>
          <p14:tracePt t="7827" x="6316663" y="4383088"/>
          <p14:tracePt t="7835" x="6280150" y="4383088"/>
          <p14:tracePt t="7843" x="6262688" y="4383088"/>
          <p14:tracePt t="7851" x="6227763" y="4383088"/>
          <p14:tracePt t="7859" x="6191250" y="4383088"/>
          <p14:tracePt t="7867" x="6146800" y="4383088"/>
          <p14:tracePt t="7874" x="6092825" y="4383088"/>
          <p14:tracePt t="7883" x="6038850" y="4383088"/>
          <p14:tracePt t="7891" x="5976938" y="4383088"/>
          <p14:tracePt t="7899" x="5878513" y="4383088"/>
          <p14:tracePt t="7910" x="5807075" y="4373563"/>
          <p14:tracePt t="7918" x="5708650" y="4373563"/>
          <p14:tracePt t="7920" x="5618163" y="4365625"/>
          <p14:tracePt t="7928" x="5511800" y="4356100"/>
          <p14:tracePt t="7937" x="5395913" y="4348163"/>
          <p14:tracePt t="7950" x="5270500" y="4338638"/>
          <p14:tracePt t="7958" x="5145088" y="4329113"/>
          <p14:tracePt t="7961" x="5002213" y="4321175"/>
          <p14:tracePt t="7969" x="4857750" y="4311650"/>
          <p14:tracePt t="7979" x="4724400" y="4311650"/>
          <p14:tracePt t="7986" x="4598988" y="4302125"/>
          <p14:tracePt t="7995" x="4464050" y="4302125"/>
          <p14:tracePt t="7999" x="4348163" y="4302125"/>
          <p14:tracePt t="8006" x="4232275" y="4302125"/>
          <p14:tracePt t="8015" x="4178300" y="4302125"/>
          <p14:tracePt t="8023" x="4079875" y="4302125"/>
          <p14:tracePt t="8030" x="3990975" y="4302125"/>
          <p14:tracePt t="8037" x="3919538" y="4302125"/>
          <p14:tracePt t="8046" x="3838575" y="4302125"/>
          <p14:tracePt t="8053" x="3767138" y="4321175"/>
          <p14:tracePt t="8062" x="3713163" y="4329113"/>
          <p14:tracePt t="8069" x="3649663" y="4338638"/>
          <p14:tracePt t="8078" x="3605213" y="4348163"/>
          <p14:tracePt t="8086" x="3560763" y="4356100"/>
          <p14:tracePt t="8095" x="3516313" y="4365625"/>
          <p14:tracePt t="8103" x="3489325" y="4373563"/>
          <p14:tracePt t="8113" x="3444875" y="4392613"/>
          <p14:tracePt t="8121" x="3417888" y="4392613"/>
          <p14:tracePt t="8128" x="3390900" y="4410075"/>
          <p14:tracePt t="8136" x="3355975" y="4427538"/>
          <p14:tracePt t="8148" x="3328988" y="4445000"/>
          <p14:tracePt t="8150" x="3302000" y="4464050"/>
          <p14:tracePt t="8160" x="3265488" y="4481513"/>
          <p14:tracePt t="8169" x="3238500" y="4498975"/>
          <p14:tracePt t="8178" x="3211513" y="4525963"/>
          <p14:tracePt t="8181" x="3184525" y="4535488"/>
          <p14:tracePt t="8193" x="3159125" y="4562475"/>
          <p14:tracePt t="8200" x="3140075" y="4562475"/>
          <p14:tracePt t="8209" x="3095625" y="4589463"/>
          <p14:tracePt t="8213" x="3086100" y="4597400"/>
          <p14:tracePt t="8222" x="3060700" y="4616450"/>
          <p14:tracePt t="8234" x="3041650" y="4624388"/>
          <p14:tracePt t="8237" x="3024188" y="4641850"/>
          <p14:tracePt t="8247" x="3006725" y="4651375"/>
          <p14:tracePt t="8255" x="2987675" y="4651375"/>
          <p14:tracePt t="8264" x="2979738" y="4660900"/>
          <p14:tracePt t="8272" x="2979738" y="4668838"/>
          <p14:tracePt t="8280" x="2970213" y="4668838"/>
          <p14:tracePt t="8294" x="2962275" y="4668838"/>
          <p14:tracePt t="8302" x="2962275" y="4678363"/>
          <p14:tracePt t="9124" x="2952750" y="4678363"/>
          <p14:tracePt t="9134" x="2943225" y="4678363"/>
          <p14:tracePt t="9139" x="2935288" y="4678363"/>
          <p14:tracePt t="9148" x="2925763" y="4678363"/>
          <p14:tracePt t="9155" x="2908300" y="4678363"/>
          <p14:tracePt t="9163" x="2889250" y="4678363"/>
          <p14:tracePt t="9171" x="2871788" y="4678363"/>
          <p14:tracePt t="9180" x="2863850" y="4678363"/>
          <p14:tracePt t="9187" x="2844800" y="4678363"/>
          <p14:tracePt t="9195" x="2827338" y="4678363"/>
          <p14:tracePt t="9203" x="2817813" y="4678363"/>
          <p14:tracePt t="9212" x="2800350" y="4678363"/>
          <p14:tracePt t="9220" x="2790825" y="4678363"/>
          <p14:tracePt t="9228" x="2782888" y="4678363"/>
          <p14:tracePt t="9235" x="2773363" y="4678363"/>
          <p14:tracePt t="9244" x="2765425" y="4678363"/>
          <p14:tracePt t="9252" x="2755900" y="4678363"/>
          <p14:tracePt t="9259" x="2746375" y="4678363"/>
          <p14:tracePt t="9268" x="2738438" y="4678363"/>
          <p14:tracePt t="9275" x="2728913" y="4678363"/>
          <p14:tracePt t="9286" x="2719388" y="4678363"/>
          <p14:tracePt t="9291" x="2711450" y="4678363"/>
          <p14:tracePt t="9307" x="2701925" y="4678363"/>
          <p14:tracePt t="9338" x="2692400" y="4678363"/>
          <p14:tracePt t="9498" x="2684463" y="4678363"/>
          <p14:tracePt t="9544" x="2684463" y="4687888"/>
          <p14:tracePt t="9552" x="2674938" y="4687888"/>
          <p14:tracePt t="9822" x="2684463" y="4687888"/>
          <p14:tracePt t="9837" x="2692400" y="4687888"/>
          <p14:tracePt t="9846" x="2701925" y="4678363"/>
          <p14:tracePt t="9853" x="2719388" y="4678363"/>
          <p14:tracePt t="9862" x="2728913" y="4678363"/>
          <p14:tracePt t="9869" x="2755900" y="4678363"/>
          <p14:tracePt t="9878" x="2773363" y="4678363"/>
          <p14:tracePt t="9886" x="2800350" y="4668838"/>
          <p14:tracePt t="9893" x="2827338" y="4668838"/>
          <p14:tracePt t="9901" x="2863850" y="4668838"/>
          <p14:tracePt t="9909" x="2889250" y="4668838"/>
          <p14:tracePt t="9918" x="2925763" y="4668838"/>
          <p14:tracePt t="9925" x="2962275" y="4668838"/>
          <p14:tracePt t="9934" x="2979738" y="4668838"/>
          <p14:tracePt t="9941" x="3006725" y="4668838"/>
          <p14:tracePt t="9952" x="3041650" y="4668838"/>
          <p14:tracePt t="9961" x="3078163" y="4668838"/>
          <p14:tracePt t="9968" x="3105150" y="4668838"/>
          <p14:tracePt t="9977" x="3132138" y="4668838"/>
          <p14:tracePt t="9984" x="3167063" y="4668838"/>
          <p14:tracePt t="9993" x="3194050" y="4668838"/>
          <p14:tracePt t="10000" x="3221038" y="4678363"/>
          <p14:tracePt t="10010" x="3257550" y="4678363"/>
          <p14:tracePt t="10017" x="3275013" y="4678363"/>
          <p14:tracePt t="10025" x="3302000" y="4687888"/>
          <p14:tracePt t="10029" x="3328988" y="4695825"/>
          <p14:tracePt t="10037" x="3346450" y="4695825"/>
          <p14:tracePt t="10046" x="3363913" y="4695825"/>
          <p14:tracePt t="10052" x="3381375" y="4705350"/>
          <p14:tracePt t="10062" x="3390900" y="4705350"/>
          <p14:tracePt t="10068" x="3400425" y="4705350"/>
          <p14:tracePt t="10078" x="3400425" y="4714875"/>
          <p14:tracePt t="10085" x="3408363" y="4714875"/>
          <p14:tracePt t="10108" x="3417888" y="4714875"/>
          <p14:tracePt t="10449" x="3427413" y="4714875"/>
          <p14:tracePt t="10456" x="3444875" y="4714875"/>
          <p14:tracePt t="10464" x="3462338" y="4714875"/>
          <p14:tracePt t="10471" x="3479800" y="4714875"/>
          <p14:tracePt t="10480" x="3506788" y="4714875"/>
          <p14:tracePt t="10488" x="3533775" y="4714875"/>
          <p14:tracePt t="10496" x="3560763" y="4705350"/>
          <p14:tracePt t="10505" x="3605213" y="4695825"/>
          <p14:tracePt t="10516" x="3641725" y="4687888"/>
          <p14:tracePt t="10525" x="3676650" y="4678363"/>
          <p14:tracePt t="10533" x="3722688" y="4668838"/>
          <p14:tracePt t="10543" x="3748088" y="4660900"/>
          <p14:tracePt t="10545" x="3775075" y="4660900"/>
          <p14:tracePt t="10553" x="3802063" y="4660900"/>
          <p14:tracePt t="10562" x="3829050" y="4651375"/>
          <p14:tracePt t="10570" x="3856038" y="4641850"/>
          <p14:tracePt t="10580" x="3873500" y="4641850"/>
          <p14:tracePt t="10588" x="3900488" y="4641850"/>
          <p14:tracePt t="10596" x="3919538" y="4641850"/>
          <p14:tracePt t="10604" x="3927475" y="4633913"/>
          <p14:tracePt t="10616" x="3937000" y="4633913"/>
          <p14:tracePt t="10618" x="3954463" y="4633913"/>
          <p14:tracePt t="10624" x="3963988" y="4633913"/>
          <p14:tracePt t="10633" x="3971925" y="4633913"/>
          <p14:tracePt t="10640" x="3981450" y="4633913"/>
          <p14:tracePt t="10654" x="3990975" y="4633913"/>
          <p14:tracePt t="10664" x="3998913" y="4633913"/>
          <p14:tracePt t="10686" x="4008438" y="4633913"/>
          <p14:tracePt t="10710" x="4017963" y="4633913"/>
          <p14:tracePt t="10925" x="4025900" y="4633913"/>
          <p14:tracePt t="10940" x="4035425" y="4633913"/>
          <p14:tracePt t="10950" x="4043363" y="4633913"/>
          <p14:tracePt t="10959" x="4062413" y="4633913"/>
          <p14:tracePt t="10968" x="4079875" y="4633913"/>
          <p14:tracePt t="10977" x="4097338" y="4633913"/>
          <p14:tracePt t="10981" x="4106863" y="4633913"/>
          <p14:tracePt t="10987" x="4124325" y="4633913"/>
          <p14:tracePt t="10995" x="4141788" y="4633913"/>
          <p14:tracePt t="11003" x="4160838" y="4633913"/>
          <p14:tracePt t="11013" x="4178300" y="4633913"/>
          <p14:tracePt t="11020" x="4205288" y="4633913"/>
          <p14:tracePt t="11030" x="4222750" y="4633913"/>
          <p14:tracePt t="11035" x="4240213" y="4633913"/>
          <p14:tracePt t="11044" x="4259263" y="4633913"/>
          <p14:tracePt t="11051" x="4286250" y="4633913"/>
          <p14:tracePt t="11059" x="4294188" y="4633913"/>
          <p14:tracePt t="11068" x="4313238" y="4633913"/>
          <p14:tracePt t="11076" x="4330700" y="4633913"/>
          <p14:tracePt t="11085" x="4338638" y="4633913"/>
          <p14:tracePt t="11090" x="4357688" y="4633913"/>
          <p14:tracePt t="11101" x="4365625" y="4633913"/>
          <p14:tracePt t="11107" x="4384675" y="4633913"/>
          <p14:tracePt t="11122" x="4392613" y="4633913"/>
          <p14:tracePt t="11133" x="4402138" y="4633913"/>
          <p14:tracePt t="11139" x="4411663" y="4633913"/>
          <p14:tracePt t="11150" x="4419600" y="4633913"/>
          <p14:tracePt t="11156" x="4429125" y="4633913"/>
          <p14:tracePt t="11172" x="4437063" y="4633913"/>
          <p14:tracePt t="11183" x="4446588" y="4633913"/>
          <p14:tracePt t="11189" x="4456113" y="4633913"/>
          <p14:tracePt t="11200" x="4464050" y="4633913"/>
          <p14:tracePt t="11206" x="4473575" y="4633913"/>
          <p14:tracePt t="11218" x="4483100" y="4633913"/>
          <p14:tracePt t="11223" x="4491038" y="4641850"/>
          <p14:tracePt t="11233" x="4500563" y="4641850"/>
          <p14:tracePt t="11243" x="4510088" y="4641850"/>
          <p14:tracePt t="11252" x="4518025" y="4641850"/>
          <p14:tracePt t="11258" x="4527550" y="4641850"/>
          <p14:tracePt t="11289" x="4535488" y="4641850"/>
          <p14:tracePt t="11392" x="4535488" y="4651375"/>
          <p14:tracePt t="11828" x="4545013" y="4651375"/>
          <p14:tracePt t="11836" x="4554538" y="4651375"/>
          <p14:tracePt t="11845" x="4562475" y="4651375"/>
          <p14:tracePt t="11854" x="4572000" y="4651375"/>
          <p14:tracePt t="11861" x="4581525" y="4660900"/>
          <p14:tracePt t="11869" x="4598988" y="4660900"/>
          <p14:tracePt t="11876" x="4608513" y="4660900"/>
          <p14:tracePt t="11885" x="4616450" y="4668838"/>
          <p14:tracePt t="11892" x="4625975" y="4668838"/>
          <p14:tracePt t="11900" x="4633913" y="4668838"/>
          <p14:tracePt t="11907" x="4643438" y="4668838"/>
          <p14:tracePt t="11923" x="4643438" y="4678363"/>
          <p14:tracePt t="11934" x="4652963" y="4678363"/>
          <p14:tracePt t="11955" x="4660900" y="4678363"/>
          <p14:tracePt t="11979" x="4670425" y="4678363"/>
          <p14:tracePt t="12154" x="4660900" y="4678363"/>
          <p14:tracePt t="12169" x="4652963" y="4678363"/>
          <p14:tracePt t="13272" x="4652963" y="4651375"/>
          <p14:tracePt t="13280" x="4660900" y="4624388"/>
          <p14:tracePt t="13291" x="4660900" y="4597400"/>
          <p14:tracePt t="13296" x="4687888" y="4562475"/>
          <p14:tracePt t="13305" x="4706938" y="4518025"/>
          <p14:tracePt t="13314" x="4741863" y="4471988"/>
          <p14:tracePt t="13323" x="4778375" y="4410075"/>
          <p14:tracePt t="13332" x="4830763" y="4365625"/>
          <p14:tracePt t="13341" x="4975225" y="4168775"/>
          <p14:tracePt t="13344" x="5118100" y="4033838"/>
          <p14:tracePt t="13355" x="5287963" y="3863975"/>
          <p14:tracePt t="13364" x="5484813" y="3703638"/>
          <p14:tracePt t="13372" x="5716588" y="3524250"/>
          <p14:tracePt t="13383" x="5976938" y="3354388"/>
          <p14:tracePt t="13386" x="6254750" y="3157538"/>
          <p14:tracePt t="13396" x="6540500" y="2960688"/>
          <p14:tracePt t="13405" x="6835775" y="2773363"/>
          <p14:tracePt t="13407" x="7094538" y="2576513"/>
          <p14:tracePt t="13418" x="7372350" y="2397125"/>
          <p14:tracePt t="13426" x="7632700" y="2209800"/>
          <p14:tracePt t="13434" x="7731125" y="2138363"/>
          <p14:tracePt t="13443" x="7935913" y="1995488"/>
          <p14:tracePt t="13451" x="8115300" y="1870075"/>
          <p14:tracePt t="13465" x="8267700" y="1771650"/>
          <p14:tracePt t="13468" x="8329613" y="1727200"/>
          <p14:tracePt t="13470" x="8428038" y="1654175"/>
          <p14:tracePt t="13480" x="8516938" y="1601788"/>
          <p14:tracePt t="13491" x="8589963" y="1547813"/>
          <p14:tracePt t="13500" x="8607425" y="1530350"/>
          <p14:tracePt t="13510" x="8696325" y="1476375"/>
          <p14:tracePt t="13512" x="8705850" y="1466850"/>
          <p14:tracePt t="13709" x="8705850" y="1457325"/>
          <p14:tracePt t="13718" x="8705850" y="1431925"/>
          <p14:tracePt t="13724" x="8696325" y="1404938"/>
          <p14:tracePt t="13734" x="8688388" y="1368425"/>
          <p14:tracePt t="13744" x="8669338" y="1323975"/>
          <p14:tracePt t="13750" x="8651875" y="1296988"/>
          <p14:tracePt t="13759" x="8634413" y="1252538"/>
          <p14:tracePt t="13768" x="8615363" y="1216025"/>
          <p14:tracePt t="13780" x="8589963" y="1181100"/>
          <p14:tracePt t="13783" x="8562975" y="1144588"/>
          <p14:tracePt t="13793" x="8516938" y="1090613"/>
          <p14:tracePt t="13801" x="8464550" y="1038225"/>
          <p14:tracePt t="13812" x="8418513" y="992188"/>
          <p14:tracePt t="13814" x="8374063" y="957263"/>
          <p14:tracePt t="13825" x="8320088" y="920750"/>
          <p14:tracePt t="13832" x="8285163" y="893763"/>
          <p14:tracePt t="13841" x="8267700" y="893763"/>
          <p14:tracePt t="13850" x="8231188" y="876300"/>
          <p14:tracePt t="13863" x="8204200" y="858838"/>
          <p14:tracePt t="13867" x="8177213" y="858838"/>
          <p14:tracePt t="13869" x="8150225" y="849313"/>
          <p14:tracePt t="13878" x="8123238" y="849313"/>
          <p14:tracePt t="13884" x="8088313" y="841375"/>
          <p14:tracePt t="13894" x="8070850" y="841375"/>
          <p14:tracePt t="13902" x="8051800" y="831850"/>
          <p14:tracePt t="13911" x="8034338" y="831850"/>
          <p14:tracePt t="13918" x="8007350" y="831850"/>
          <p14:tracePt t="13927" x="7980363" y="831850"/>
          <p14:tracePt t="13934" x="7962900" y="822325"/>
          <p14:tracePt t="13944" x="7935913" y="822325"/>
          <p14:tracePt t="13950" x="7918450" y="814388"/>
          <p14:tracePt t="13960" x="7900988" y="814388"/>
          <p14:tracePt t="13967" x="7881938" y="804863"/>
          <p14:tracePt t="13980" x="7864475" y="795338"/>
          <p14:tracePt t="13983" x="7854950" y="795338"/>
          <p14:tracePt t="13992" x="7837488" y="787400"/>
          <p14:tracePt t="14001" x="7820025" y="777875"/>
          <p14:tracePt t="14011" x="7802563" y="777875"/>
          <p14:tracePt t="14012" x="7793038" y="760413"/>
          <p14:tracePt t="14019" x="7775575" y="750888"/>
          <p14:tracePt t="14030" x="7756525" y="742950"/>
          <p14:tracePt t="14038" x="7748588" y="733425"/>
          <p14:tracePt t="14053" x="7739063" y="723900"/>
          <p14:tracePt t="14055" x="7731125" y="715963"/>
          <p14:tracePt t="14066" x="7721600" y="706438"/>
          <p14:tracePt t="14074" x="7721600" y="698500"/>
          <p14:tracePt t="14076" x="7712075" y="698500"/>
          <p14:tracePt t="14084" x="7712075" y="688975"/>
          <p14:tracePt t="14100" x="7704138" y="688975"/>
          <p14:tracePt t="14160" x="7704138" y="679450"/>
          <p14:tracePt t="14319" x="7704138" y="688975"/>
          <p14:tracePt t="14327" x="7704138" y="698500"/>
          <p14:tracePt t="14335" x="7704138" y="706438"/>
          <p14:tracePt t="14343" x="7704138" y="715963"/>
          <p14:tracePt t="14352" x="7704138" y="733425"/>
          <p14:tracePt t="14358" x="7712075" y="742950"/>
          <p14:tracePt t="14368" x="7712075" y="760413"/>
          <p14:tracePt t="14377" x="7712075" y="777875"/>
          <p14:tracePt t="14385" x="7721600" y="787400"/>
          <p14:tracePt t="14393" x="7721600" y="804863"/>
          <p14:tracePt t="14400" x="7721600" y="814388"/>
          <p14:tracePt t="14410" x="7721600" y="822325"/>
          <p14:tracePt t="14417" x="7721600" y="831850"/>
          <p14:tracePt t="14423" x="7731125" y="841375"/>
          <p14:tracePt t="14433" x="7731125" y="849313"/>
          <p14:tracePt t="14440" x="7731125" y="858838"/>
          <p14:tracePt t="14462" x="7731125" y="868363"/>
          <p14:tracePt t="14470" x="7731125" y="876300"/>
          <p14:tracePt t="14478" x="7731125" y="885825"/>
          <p14:tracePt t="14486" x="7739063" y="893763"/>
          <p14:tracePt t="14495" x="7739063" y="903288"/>
          <p14:tracePt t="14501" x="7739063" y="912813"/>
          <p14:tracePt t="14510" x="7739063" y="920750"/>
          <p14:tracePt t="14518" x="7739063" y="930275"/>
          <p14:tracePt t="14533" x="7739063" y="939800"/>
          <p14:tracePt t="14541" x="7739063" y="947738"/>
          <p14:tracePt t="14566" x="7739063" y="957263"/>
          <p14:tracePt t="14724" x="7748588" y="957263"/>
          <p14:tracePt t="14733" x="7756525" y="947738"/>
          <p14:tracePt t="14742" x="7766050" y="947738"/>
          <p14:tracePt t="14749" x="7775575" y="939800"/>
          <p14:tracePt t="14758" x="7783513" y="930275"/>
          <p14:tracePt t="14767" x="7802563" y="930275"/>
          <p14:tracePt t="14774" x="7810500" y="920750"/>
          <p14:tracePt t="14783" x="7829550" y="912813"/>
          <p14:tracePt t="14792" x="7847013" y="903288"/>
          <p14:tracePt t="14800" x="7874000" y="893763"/>
          <p14:tracePt t="14811" x="7891463" y="885825"/>
          <p14:tracePt t="14812" x="7918450" y="868363"/>
          <p14:tracePt t="14821" x="7953375" y="858838"/>
          <p14:tracePt t="14831" x="7980363" y="841375"/>
          <p14:tracePt t="14835" x="8024813" y="822325"/>
          <p14:tracePt t="14845" x="8051800" y="804863"/>
          <p14:tracePt t="14853" x="8070850" y="804863"/>
          <p14:tracePt t="14863" x="8105775" y="787400"/>
          <p14:tracePt t="14874" x="8123238" y="777875"/>
          <p14:tracePt t="14885" x="8142288" y="769938"/>
          <p14:tracePt t="14886" x="8169275" y="760413"/>
          <p14:tracePt t="14898" x="8186738" y="760413"/>
          <p14:tracePt t="14900" x="8196263" y="750888"/>
          <p14:tracePt t="14910" x="8204200" y="750888"/>
          <p14:tracePt t="14917" x="8221663" y="750888"/>
          <p14:tracePt t="14925" x="8231188" y="742950"/>
          <p14:tracePt t="14933" x="8240713" y="742950"/>
          <p14:tracePt t="14943" x="8258175" y="742950"/>
          <p14:tracePt t="14950" x="8267700" y="742950"/>
          <p14:tracePt t="14960" x="8285163" y="742950"/>
          <p14:tracePt t="14967" x="8294688" y="742950"/>
          <p14:tracePt t="14977" x="8302625" y="742950"/>
          <p14:tracePt t="14979" x="8320088" y="742950"/>
          <p14:tracePt t="14991" x="8329613" y="742950"/>
          <p14:tracePt t="14998" x="8339138" y="742950"/>
          <p14:tracePt t="15006" x="8356600" y="742950"/>
          <p14:tracePt t="15017" x="8366125" y="742950"/>
          <p14:tracePt t="15023" x="8374063" y="742950"/>
          <p14:tracePt t="15030" x="8393113" y="750888"/>
          <p14:tracePt t="15039" x="8410575" y="760413"/>
          <p14:tracePt t="15043" x="8418513" y="760413"/>
          <p14:tracePt t="15051" x="8437563" y="769938"/>
          <p14:tracePt t="15061" x="8455025" y="777875"/>
          <p14:tracePt t="15070" x="8464550" y="777875"/>
          <p14:tracePt t="15081" x="8472488" y="787400"/>
          <p14:tracePt t="15083" x="8482013" y="795338"/>
          <p14:tracePt t="15093" x="8499475" y="795338"/>
          <p14:tracePt t="15100" x="8509000" y="804863"/>
          <p14:tracePt t="15112" x="8509000" y="814388"/>
          <p14:tracePt t="15113" x="8516938" y="822325"/>
          <p14:tracePt t="15129" x="8526463" y="831850"/>
          <p14:tracePt t="15136" x="8526463" y="841375"/>
          <p14:tracePt t="15146" x="8535988" y="858838"/>
          <p14:tracePt t="15155" x="8535988" y="868363"/>
          <p14:tracePt t="15163" x="8535988" y="876300"/>
          <p14:tracePt t="15171" x="8535988" y="893763"/>
          <p14:tracePt t="15182" x="8535988" y="912813"/>
          <p14:tracePt t="15188" x="8535988" y="920750"/>
          <p14:tracePt t="15196" x="8535988" y="939800"/>
          <p14:tracePt t="15203" x="8535988" y="947738"/>
          <p14:tracePt t="15216" x="8526463" y="966788"/>
          <p14:tracePt t="15226" x="8516938" y="984250"/>
          <p14:tracePt t="15228" x="8499475" y="992188"/>
          <p14:tracePt t="15236" x="8491538" y="1001713"/>
          <p14:tracePt t="15248" x="8482013" y="1019175"/>
          <p14:tracePt t="15251" x="8464550" y="1019175"/>
          <p14:tracePt t="15259" x="8455025" y="1028700"/>
          <p14:tracePt t="15267" x="8437563" y="1038225"/>
          <p14:tracePt t="15278" x="8428038" y="1046163"/>
          <p14:tracePt t="15286" x="8410575" y="1046163"/>
          <p14:tracePt t="15287" x="8401050" y="1046163"/>
          <p14:tracePt t="15295" x="8383588" y="1055688"/>
          <p14:tracePt t="15304" x="8366125" y="1055688"/>
          <p14:tracePt t="15314" x="8347075" y="1055688"/>
          <p14:tracePt t="15321" x="8329613" y="1055688"/>
          <p14:tracePt t="15329" x="8320088" y="1055688"/>
          <p14:tracePt t="15337" x="8294688" y="1055688"/>
          <p14:tracePt t="15345" x="8275638" y="1055688"/>
          <p14:tracePt t="15353" x="8258175" y="1046163"/>
          <p14:tracePt t="15362" x="8240713" y="1046163"/>
          <p14:tracePt t="15369" x="8231188" y="1038225"/>
          <p14:tracePt t="15379" x="8213725" y="1028700"/>
          <p14:tracePt t="15387" x="8196263" y="1019175"/>
          <p14:tracePt t="15396" x="8177213" y="1011238"/>
          <p14:tracePt t="15400" x="8169275" y="1001713"/>
          <p14:tracePt t="15410" x="8159750" y="984250"/>
          <p14:tracePt t="15417" x="8150225" y="984250"/>
          <p14:tracePt t="15426" x="8142288" y="974725"/>
          <p14:tracePt t="15434" x="8132763" y="966788"/>
          <p14:tracePt t="15445" x="8123238" y="957263"/>
          <p14:tracePt t="15447" x="8115300" y="947738"/>
          <p14:tracePt t="15459" x="8105775" y="947738"/>
          <p14:tracePt t="15466" x="8105775" y="939800"/>
          <p14:tracePt t="15473" x="8097838" y="930275"/>
          <p14:tracePt t="15485" x="8097838" y="912813"/>
          <p14:tracePt t="15492" x="8088313" y="903288"/>
          <p14:tracePt t="15501" x="8088313" y="893763"/>
          <p14:tracePt t="15507" x="8088313" y="885825"/>
          <p14:tracePt t="15518" x="8088313" y="868363"/>
          <p14:tracePt t="15526" x="8088313" y="858838"/>
          <p14:tracePt t="15527" x="8088313" y="849313"/>
          <p14:tracePt t="15535" x="8088313" y="841375"/>
          <p14:tracePt t="15549" x="8088313" y="831850"/>
          <p14:tracePt t="15550" x="8088313" y="822325"/>
          <p14:tracePt t="15557" x="8088313" y="814388"/>
          <p14:tracePt t="15568" x="8088313" y="804863"/>
          <p14:tracePt t="15576" x="8088313" y="787400"/>
          <p14:tracePt t="15591" x="8088313" y="769938"/>
          <p14:tracePt t="15600" x="8088313" y="760413"/>
          <p14:tracePt t="15607" x="8088313" y="750888"/>
          <p14:tracePt t="15618" x="8088313" y="733425"/>
          <p14:tracePt t="15628" x="8097838" y="723900"/>
          <p14:tracePt t="15630" x="8097838" y="715963"/>
          <p14:tracePt t="15638" x="8105775" y="698500"/>
          <p14:tracePt t="15649" x="8115300" y="688975"/>
          <p14:tracePt t="15658" x="8115300" y="679450"/>
          <p14:tracePt t="15664" x="8123238" y="671513"/>
          <p14:tracePt t="15675" x="8132763" y="661988"/>
          <p14:tracePt t="15677" x="8142288" y="652463"/>
          <p14:tracePt t="15687" x="8150225" y="644525"/>
          <p14:tracePt t="15699" x="8159750" y="635000"/>
          <p14:tracePt t="15708" x="8177213" y="625475"/>
          <p14:tracePt t="15710" x="8186738" y="617538"/>
          <p14:tracePt t="15720" x="8204200" y="617538"/>
          <p14:tracePt t="15730" x="8231188" y="600075"/>
          <p14:tracePt t="15733" x="8248650" y="600075"/>
          <p14:tracePt t="15741" x="8267700" y="600075"/>
          <p14:tracePt t="15750" x="8285163" y="590550"/>
          <p14:tracePt t="15760" x="8302625" y="590550"/>
          <p14:tracePt t="15767" x="8329613" y="590550"/>
          <p14:tracePt t="15770" x="8339138" y="590550"/>
          <p14:tracePt t="15779" x="8366125" y="590550"/>
          <p14:tracePt t="15786" x="8383588" y="590550"/>
          <p14:tracePt t="15796" x="8410575" y="590550"/>
          <p14:tracePt t="15802" x="8418513" y="590550"/>
          <p14:tracePt t="15811" x="8455025" y="590550"/>
          <p14:tracePt t="15819" x="8464550" y="600075"/>
          <p14:tracePt t="15828" x="8491538" y="608013"/>
          <p14:tracePt t="15836" x="8509000" y="617538"/>
          <p14:tracePt t="15848" x="8516938" y="625475"/>
          <p14:tracePt t="15858" x="8535988" y="635000"/>
          <p14:tracePt t="15860" x="8553450" y="644525"/>
          <p14:tracePt t="15876" x="8570913" y="652463"/>
          <p14:tracePt t="15877" x="8580438" y="671513"/>
          <p14:tracePt t="15887" x="8589963" y="679450"/>
          <p14:tracePt t="15891" x="8607425" y="688975"/>
          <p14:tracePt t="15901" x="8615363" y="698500"/>
          <p14:tracePt t="15911" x="8624888" y="706438"/>
          <p14:tracePt t="15919" x="8634413" y="715963"/>
          <p14:tracePt t="15930" x="8642350" y="723900"/>
          <p14:tracePt t="15933" x="8642350" y="733425"/>
          <p14:tracePt t="15942" x="8651875" y="742950"/>
          <p14:tracePt t="15952" x="8661400" y="750888"/>
          <p14:tracePt t="15955" x="8661400" y="760413"/>
          <p14:tracePt t="15962" x="8661400" y="769938"/>
          <p14:tracePt t="15969" x="8669338" y="787400"/>
          <p14:tracePt t="15980" x="8669338" y="795338"/>
          <p14:tracePt t="15989" x="8669338" y="814388"/>
          <p14:tracePt t="15997" x="8678863" y="822325"/>
          <p14:tracePt t="16006" x="8678863" y="831850"/>
          <p14:tracePt t="16016" x="8678863" y="841375"/>
          <p14:tracePt t="16021" x="8678863" y="849313"/>
          <p14:tracePt t="16030" x="8678863" y="868363"/>
          <p14:tracePt t="16038" x="8678863" y="876300"/>
          <p14:tracePt t="16041" x="8678863" y="885825"/>
          <p14:tracePt t="16051" x="8678863" y="893763"/>
          <p14:tracePt t="16060" x="8669338" y="903288"/>
          <p14:tracePt t="16067" x="8661400" y="920750"/>
          <p14:tracePt t="16078" x="8651875" y="930275"/>
          <p14:tracePt t="16088" x="8642350" y="939800"/>
          <p14:tracePt t="16090" x="8634413" y="947738"/>
          <p14:tracePt t="16100" x="8624888" y="957263"/>
          <p14:tracePt t="16103" x="8615363" y="966788"/>
          <p14:tracePt t="16114" x="8597900" y="966788"/>
          <p14:tracePt t="16120" x="8570913" y="984250"/>
          <p14:tracePt t="16129" x="8553450" y="984250"/>
          <p14:tracePt t="16136" x="8526463" y="992188"/>
          <p14:tracePt t="16146" x="8516938" y="992188"/>
          <p14:tracePt t="16155" x="8491538" y="992188"/>
          <p14:tracePt t="16159" x="8464550" y="992188"/>
          <p14:tracePt t="16168" x="8445500" y="992188"/>
          <p14:tracePt t="16176" x="8428038" y="992188"/>
          <p14:tracePt t="16185" x="8418513" y="992188"/>
          <p14:tracePt t="16193" x="8401050" y="992188"/>
          <p14:tracePt t="16202" x="8393113" y="992188"/>
          <p14:tracePt t="16210" x="8383588" y="992188"/>
          <p14:tracePt t="16217" x="8374063" y="992188"/>
          <p14:tracePt t="16604" x="8366125" y="992188"/>
          <p14:tracePt t="16611" x="8366125" y="984250"/>
          <p14:tracePt t="16620" x="8347075" y="974725"/>
          <p14:tracePt t="16628" x="8339138" y="957263"/>
          <p14:tracePt t="16635" x="8320088" y="939800"/>
          <p14:tracePt t="16645" x="8312150" y="930275"/>
          <p14:tracePt t="16655" x="8294688" y="903288"/>
          <p14:tracePt t="16663" x="8275638" y="885825"/>
          <p14:tracePt t="16674" x="8258175" y="858838"/>
          <p14:tracePt t="16676" x="8248650" y="849313"/>
          <p14:tracePt t="16688" x="8240713" y="822325"/>
          <p14:tracePt t="16697" x="8221663" y="804863"/>
          <p14:tracePt t="16700" x="8213725" y="787400"/>
          <p14:tracePt t="16711" x="8204200" y="769938"/>
          <p14:tracePt t="16714" x="8204200" y="760413"/>
          <p14:tracePt t="16722" x="8196263" y="742950"/>
          <p14:tracePt t="16739" x="8186738" y="733425"/>
          <p14:tracePt t="16748" x="8186738" y="723900"/>
          <p14:tracePt t="16754" x="8186738" y="715963"/>
          <p14:tracePt t="16880" x="8177213" y="715963"/>
          <p14:tracePt t="16953" x="8169275" y="715963"/>
          <p14:tracePt t="17136" x="8159750" y="715963"/>
          <p14:tracePt t="17587" x="8159750" y="723900"/>
          <p14:tracePt t="17603" x="8159750" y="733425"/>
          <p14:tracePt t="17611" x="8159750" y="742950"/>
          <p14:tracePt t="17627" x="8159750" y="750888"/>
          <p14:tracePt t="17635" x="8159750" y="760413"/>
          <p14:tracePt t="17650" x="8159750" y="769938"/>
          <p14:tracePt t="17658" x="8159750" y="777875"/>
          <p14:tracePt t="17674" x="8159750" y="787400"/>
          <p14:tracePt t="17689" x="8150225" y="795338"/>
          <p14:tracePt t="17706" x="8150225" y="804863"/>
          <p14:tracePt t="17714" x="8150225" y="814388"/>
          <p14:tracePt t="17730" x="8150225" y="822325"/>
          <p14:tracePt t="17737" x="8150225" y="831850"/>
          <p14:tracePt t="17746" x="8150225" y="841375"/>
          <p14:tracePt t="17761" x="8150225" y="849313"/>
          <p14:tracePt t="17769" x="8150225" y="858838"/>
          <p14:tracePt t="17785" x="8150225" y="868363"/>
          <p14:tracePt t="17800" x="8150225" y="876300"/>
          <p14:tracePt t="17833" x="8150225" y="885825"/>
          <p14:tracePt t="17857" x="8150225" y="893763"/>
          <p14:tracePt t="17888" x="8150225" y="903288"/>
          <p14:tracePt t="17904" x="8150225" y="912813"/>
          <p14:tracePt t="17928" x="8150225" y="920750"/>
          <p14:tracePt t="17952" x="8150225" y="930275"/>
          <p14:tracePt t="17967" x="8150225" y="939800"/>
          <p14:tracePt t="17991" x="8150225" y="947738"/>
          <p14:tracePt t="18007" x="8150225" y="957263"/>
          <p14:tracePt t="18023" x="8150225" y="966788"/>
          <p14:tracePt t="18055" x="8150225" y="974725"/>
          <p14:tracePt t="18110" x="8150225" y="984250"/>
          <p14:tracePt t="18142" x="8150225" y="992188"/>
          <p14:tracePt t="18166" x="8150225" y="1001713"/>
          <p14:tracePt t="18181" x="8150225" y="1011238"/>
          <p14:tracePt t="18213" x="8150225" y="1019175"/>
          <p14:tracePt t="18555" x="8150225" y="1011238"/>
          <p14:tracePt t="18571" x="8150225" y="992188"/>
          <p14:tracePt t="18578" x="8159750" y="984250"/>
          <p14:tracePt t="18587" x="8159750" y="974725"/>
          <p14:tracePt t="18594" x="8159750" y="957263"/>
          <p14:tracePt t="18602" x="8169275" y="930275"/>
          <p14:tracePt t="18611" x="8177213" y="920750"/>
          <p14:tracePt t="18621" x="8177213" y="903288"/>
          <p14:tracePt t="18627" x="8186738" y="876300"/>
          <p14:tracePt t="18635" x="8186738" y="858838"/>
          <p14:tracePt t="18642" x="8196263" y="841375"/>
          <p14:tracePt t="18652" x="8204200" y="822325"/>
          <p14:tracePt t="18661" x="8204200" y="814388"/>
          <p14:tracePt t="18669" x="8213725" y="795338"/>
          <p14:tracePt t="18678" x="8213725" y="787400"/>
          <p14:tracePt t="18686" x="8221663" y="777875"/>
          <p14:tracePt t="18695" x="8221663" y="760413"/>
          <p14:tracePt t="18697" x="8221663" y="750888"/>
          <p14:tracePt t="18706" x="8231188" y="742950"/>
          <p14:tracePt t="18718" x="8231188" y="733425"/>
          <p14:tracePt t="18726" x="8231188" y="723900"/>
          <p14:tracePt t="18733" x="8240713" y="723900"/>
          <p14:tracePt t="18742" x="8240713" y="715963"/>
          <p14:tracePt t="18745" x="8240713" y="706438"/>
          <p14:tracePt t="18760" x="8248650" y="698500"/>
          <p14:tracePt t="18776" x="8248650" y="688975"/>
          <p14:tracePt t="18808" x="8258175" y="688975"/>
          <p14:tracePt t="18817" x="8258175" y="679450"/>
          <p14:tracePt t="18936" x="8267700" y="679450"/>
          <p14:tracePt t="18959" x="8267700" y="671513"/>
          <p14:tracePt t="18967" x="8275638" y="671513"/>
          <p14:tracePt t="19316" x="8275638" y="679450"/>
          <p14:tracePt t="19333" x="8275638" y="688975"/>
          <p14:tracePt t="19340" x="8275638" y="698500"/>
          <p14:tracePt t="19349" x="8275638" y="706438"/>
          <p14:tracePt t="19356" x="8275638" y="715963"/>
          <p14:tracePt t="19365" x="8275638" y="733425"/>
          <p14:tracePt t="19371" x="8275638" y="742950"/>
          <p14:tracePt t="19382" x="8275638" y="750888"/>
          <p14:tracePt t="19388" x="8267700" y="769938"/>
          <p14:tracePt t="19399" x="8267700" y="777875"/>
          <p14:tracePt t="19404" x="8267700" y="787400"/>
          <p14:tracePt t="19416" x="8267700" y="804863"/>
          <p14:tracePt t="19421" x="8258175" y="814388"/>
          <p14:tracePt t="19433" x="8258175" y="822325"/>
          <p14:tracePt t="19438" x="8258175" y="831850"/>
          <p14:tracePt t="19451" x="8258175" y="841375"/>
          <p14:tracePt t="19453" x="8248650" y="849313"/>
          <p14:tracePt t="19460" x="8248650" y="858838"/>
          <p14:tracePt t="19474" x="8248650" y="868363"/>
          <p14:tracePt t="19485" x="8248650" y="876300"/>
          <p14:tracePt t="19491" x="8248650" y="885825"/>
          <p14:tracePt t="19506" x="8248650" y="893763"/>
          <p14:tracePt t="19516" x="8248650" y="903288"/>
          <p14:tracePt t="19523" x="8240713" y="912813"/>
          <p14:tracePt t="19530" x="8240713" y="920750"/>
          <p14:tracePt t="19538" x="8240713" y="930275"/>
          <p14:tracePt t="19547" x="8240713" y="939800"/>
          <p14:tracePt t="19554" x="8240713" y="947738"/>
          <p14:tracePt t="19563" x="8240713" y="957263"/>
          <p14:tracePt t="19577" x="8240713" y="966788"/>
          <p14:tracePt t="19585" x="8240713" y="974725"/>
          <p14:tracePt t="19601" x="8240713" y="984250"/>
          <p14:tracePt t="19617" x="8240713" y="992188"/>
          <p14:tracePt t="19650" x="8240713" y="1001713"/>
          <p14:tracePt t="20149" x="8248650" y="992188"/>
          <p14:tracePt t="20164" x="8258175" y="984250"/>
          <p14:tracePt t="20172" x="8258175" y="966788"/>
          <p14:tracePt t="20180" x="8267700" y="957263"/>
          <p14:tracePt t="20188" x="8275638" y="947738"/>
          <p14:tracePt t="20196" x="8275638" y="930275"/>
          <p14:tracePt t="20204" x="8294688" y="912813"/>
          <p14:tracePt t="20215" x="8294688" y="893763"/>
          <p14:tracePt t="20225" x="8302625" y="876300"/>
          <p14:tracePt t="20233" x="8320088" y="858838"/>
          <p14:tracePt t="20244" x="8329613" y="849313"/>
          <p14:tracePt t="20248" x="8329613" y="831850"/>
          <p14:tracePt t="20256" x="8339138" y="814388"/>
          <p14:tracePt t="20264" x="8347075" y="795338"/>
          <p14:tracePt t="20273" x="8356600" y="777875"/>
          <p14:tracePt t="20284" x="8356600" y="769938"/>
          <p14:tracePt t="20286" x="8366125" y="760413"/>
          <p14:tracePt t="20295" x="8366125" y="750888"/>
          <p14:tracePt t="20301" x="8366125" y="742950"/>
          <p14:tracePt t="20311" x="8374063" y="733425"/>
          <p14:tracePt t="20319" x="8374063" y="723900"/>
          <p14:tracePt t="20333" x="8383588" y="723900"/>
          <p14:tracePt t="20342" x="8383588" y="715963"/>
          <p14:tracePt t="20451" x="8383588" y="706438"/>
          <p14:tracePt t="20950" x="8383588" y="715963"/>
          <p14:tracePt t="20981" x="8383588" y="723900"/>
          <p14:tracePt t="20989" x="8383588" y="733425"/>
          <p14:tracePt t="21006" x="8383588" y="742950"/>
          <p14:tracePt t="21014" x="8383588" y="750888"/>
          <p14:tracePt t="21026" x="8383588" y="760413"/>
          <p14:tracePt t="21034" x="8383588" y="769938"/>
          <p14:tracePt t="21049" x="8383588" y="777875"/>
          <p14:tracePt t="21055" x="8383588" y="787400"/>
          <p14:tracePt t="21066" x="8383588" y="795338"/>
          <p14:tracePt t="21073" x="8383588" y="804863"/>
          <p14:tracePt t="21086" x="8383588" y="822325"/>
          <p14:tracePt t="21095" x="8383588" y="831850"/>
          <p14:tracePt t="21101" x="8383588" y="849313"/>
          <p14:tracePt t="21110" x="8383588" y="858838"/>
          <p14:tracePt t="21119" x="8383588" y="868363"/>
          <p14:tracePt t="21134" x="8383588" y="876300"/>
          <p14:tracePt t="21141" x="8383588" y="885825"/>
          <p14:tracePt t="21156" x="8383588" y="893763"/>
          <p14:tracePt t="21166" x="8383588" y="903288"/>
          <p14:tracePt t="21179" x="8383588" y="912813"/>
          <p14:tracePt t="21189" x="8383588" y="920750"/>
          <p14:tracePt t="21203" x="8383588" y="930275"/>
          <p14:tracePt t="21212" x="8383588" y="939800"/>
          <p14:tracePt t="21220" x="8383588" y="947738"/>
          <p14:tracePt t="21235" x="8383588" y="957263"/>
          <p14:tracePt t="21243" x="8383588" y="966788"/>
          <p14:tracePt t="21251" x="8383588" y="974725"/>
          <p14:tracePt t="21260" x="8383588" y="984250"/>
          <p14:tracePt t="21275" x="8383588" y="992188"/>
          <p14:tracePt t="21284" x="8383588" y="1001713"/>
          <p14:tracePt t="21307" x="8383588" y="1011238"/>
          <p14:tracePt t="21339" x="8383588" y="1019175"/>
          <p14:tracePt t="22385" x="8383588" y="1011238"/>
          <p14:tracePt t="22394" x="8383588" y="1001713"/>
          <p14:tracePt t="22401" x="8383588" y="992188"/>
          <p14:tracePt t="22409" x="8393113" y="984250"/>
          <p14:tracePt t="22425" x="8393113" y="966788"/>
          <p14:tracePt t="22435" x="8401050" y="957263"/>
          <p14:tracePt t="22444" x="8401050" y="947738"/>
          <p14:tracePt t="22452" x="8401050" y="939800"/>
          <p14:tracePt t="22459" x="8401050" y="930275"/>
          <p14:tracePt t="22467" x="8410575" y="920750"/>
          <p14:tracePt t="22484" x="8410575" y="912813"/>
          <p14:tracePt t="22493" x="8410575" y="893763"/>
          <p14:tracePt t="22502" x="8418513" y="885825"/>
          <p14:tracePt t="22513" x="8418513" y="876300"/>
          <p14:tracePt t="22516" x="8418513" y="868363"/>
          <p14:tracePt t="22523" x="8418513" y="858838"/>
          <p14:tracePt t="22530" x="8428038" y="849313"/>
          <p14:tracePt t="22538" x="8428038" y="841375"/>
          <p14:tracePt t="22547" x="8437563" y="831850"/>
          <p14:tracePt t="22557" x="8437563" y="822325"/>
          <p14:tracePt t="22564" x="8437563" y="814388"/>
          <p14:tracePt t="22571" x="8445500" y="814388"/>
          <p14:tracePt t="22580" x="8445500" y="804863"/>
          <p14:tracePt t="22595" x="8445500" y="795338"/>
          <p14:tracePt t="22602" x="8455025" y="787400"/>
          <p14:tracePt t="22619" x="8455025" y="777875"/>
          <p14:tracePt t="22628" x="8464550" y="777875"/>
          <p14:tracePt t="22634" x="8464550" y="769938"/>
          <p14:tracePt t="22650" x="8472488" y="760413"/>
          <p14:tracePt t="22667" x="8472488" y="750888"/>
          <p14:tracePt t="22675" x="8482013" y="750888"/>
          <p14:tracePt t="22683" x="8482013" y="742950"/>
          <p14:tracePt t="22718" x="8482013" y="733425"/>
          <p14:tracePt t="22877" x="8491538" y="723900"/>
          <p14:tracePt t="22908" x="8491538" y="715963"/>
          <p14:tracePt t="23488" x="8491538" y="723900"/>
          <p14:tracePt t="23528" x="8491538" y="733425"/>
          <p14:tracePt t="23543" x="8491538" y="742950"/>
          <p14:tracePt t="23551" x="8491538" y="750888"/>
          <p14:tracePt t="23559" x="8491538" y="760413"/>
          <p14:tracePt t="23567" x="8491538" y="769938"/>
          <p14:tracePt t="23575" x="8491538" y="777875"/>
          <p14:tracePt t="23583" x="8491538" y="795338"/>
          <p14:tracePt t="23590" x="8491538" y="804863"/>
          <p14:tracePt t="23601" x="8491538" y="814388"/>
          <p14:tracePt t="23608" x="8491538" y="822325"/>
          <p14:tracePt t="23618" x="8491538" y="831850"/>
          <p14:tracePt t="23624" x="8491538" y="849313"/>
          <p14:tracePt t="23633" x="8491538" y="858838"/>
          <p14:tracePt t="23640" x="8491538" y="868363"/>
          <p14:tracePt t="23651" x="8491538" y="876300"/>
          <p14:tracePt t="23657" x="8499475" y="885825"/>
          <p14:tracePt t="23672" x="8499475" y="893763"/>
          <p14:tracePt t="23684" x="8499475" y="903288"/>
          <p14:tracePt t="23689" x="8499475" y="912813"/>
          <p14:tracePt t="23700" x="8499475" y="930275"/>
          <p14:tracePt t="23702" x="8499475" y="939800"/>
          <p14:tracePt t="23710" x="8499475" y="947738"/>
          <p14:tracePt t="23717" x="8499475" y="957263"/>
          <p14:tracePt t="23727" x="8499475" y="966788"/>
          <p14:tracePt t="23734" x="8499475" y="974725"/>
          <p14:tracePt t="23744" x="8499475" y="984250"/>
          <p14:tracePt t="23750" x="8499475" y="992188"/>
          <p14:tracePt t="23758" x="8499475" y="1001713"/>
          <p14:tracePt t="23782" x="8499475" y="1011238"/>
          <p14:tracePt t="23869" x="8499475" y="1019175"/>
          <p14:tracePt t="24694" x="8499475" y="1011238"/>
          <p14:tracePt t="24709" x="8499475" y="1001713"/>
          <p14:tracePt t="24718" x="8499475" y="992188"/>
          <p14:tracePt t="24725" x="8499475" y="984250"/>
          <p14:tracePt t="24734" x="8499475" y="966788"/>
          <p14:tracePt t="24741" x="8499475" y="957263"/>
          <p14:tracePt t="24749" x="8499475" y="939800"/>
          <p14:tracePt t="24756" x="8499475" y="920750"/>
          <p14:tracePt t="24766" x="8499475" y="893763"/>
          <p14:tracePt t="24774" x="8499475" y="876300"/>
          <p14:tracePt t="24783" x="8499475" y="849313"/>
          <p14:tracePt t="24788" x="8499475" y="841375"/>
          <p14:tracePt t="24799" x="8509000" y="814388"/>
          <p14:tracePt t="24809" x="8509000" y="795338"/>
          <p14:tracePt t="24816" x="8516938" y="777875"/>
          <p14:tracePt t="24825" x="8516938" y="760413"/>
          <p14:tracePt t="24832" x="8526463" y="742950"/>
          <p14:tracePt t="24844" x="8526463" y="733425"/>
          <p14:tracePt t="24846" x="8535988" y="715963"/>
          <p14:tracePt t="24853" x="8535988" y="706438"/>
          <p14:tracePt t="24862" x="8543925" y="698500"/>
          <p14:tracePt t="24869" x="8543925" y="688975"/>
          <p14:tracePt t="24885" x="8553450" y="679450"/>
          <p14:tracePt t="24896" x="8553450" y="671513"/>
          <p14:tracePt t="24904" x="8562975" y="671513"/>
          <p14:tracePt t="24908" x="8562975" y="661988"/>
          <p14:tracePt t="24939" x="8570913" y="661988"/>
          <p14:tracePt t="24971" x="8570913" y="652463"/>
          <p14:tracePt t="25027" x="8580438" y="652463"/>
          <p14:tracePt t="25058" x="8589963" y="652463"/>
          <p14:tracePt t="25399" x="8589963" y="661988"/>
          <p14:tracePt t="25416" x="8589963" y="671513"/>
          <p14:tracePt t="25431" x="8589963" y="679450"/>
          <p14:tracePt t="25439" x="8589963" y="688975"/>
          <p14:tracePt t="25447" x="8589963" y="698500"/>
          <p14:tracePt t="25454" x="8589963" y="706438"/>
          <p14:tracePt t="25470" x="8589963" y="715963"/>
          <p14:tracePt t="25479" x="8589963" y="733425"/>
          <p14:tracePt t="25486" x="8589963" y="742950"/>
          <p14:tracePt t="25495" x="8589963" y="750888"/>
          <p14:tracePt t="25502" x="8589963" y="760413"/>
          <p14:tracePt t="25513" x="8589963" y="769938"/>
          <p14:tracePt t="25520" x="8589963" y="787400"/>
          <p14:tracePt t="25528" x="8589963" y="795338"/>
          <p14:tracePt t="25534" x="8589963" y="804863"/>
          <p14:tracePt t="25552" x="8589963" y="814388"/>
          <p14:tracePt t="25558" x="8589963" y="822325"/>
          <p14:tracePt t="25573" x="8589963" y="831850"/>
          <p14:tracePt t="25589" x="8589963" y="841375"/>
          <p14:tracePt t="25598" x="8589963" y="849313"/>
          <p14:tracePt t="25621" x="8589963" y="858838"/>
          <p14:tracePt t="25645" x="8589963" y="868363"/>
          <p14:tracePt t="25653" x="8589963" y="876300"/>
          <p14:tracePt t="25668" x="8589963" y="885825"/>
          <p14:tracePt t="25677" x="8589963" y="893763"/>
          <p14:tracePt t="25692" x="8589963" y="903288"/>
          <p14:tracePt t="25701" x="8580438" y="912813"/>
          <p14:tracePt t="25710" x="8580438" y="920750"/>
          <p14:tracePt t="25717" x="8580438" y="930275"/>
          <p14:tracePt t="25724" x="8580438" y="939800"/>
          <p14:tracePt t="25740" x="8580438" y="947738"/>
          <p14:tracePt t="25750" x="8580438" y="957263"/>
          <p14:tracePt t="25764" x="8580438" y="966788"/>
          <p14:tracePt t="25779" x="8580438" y="974725"/>
          <p14:tracePt t="25804" x="8580438" y="984250"/>
          <p14:tracePt t="25843" x="8570913" y="984250"/>
          <p14:tracePt t="25875" x="8570913" y="992188"/>
          <p14:tracePt t="26946" x="8570913" y="984250"/>
          <p14:tracePt t="26962" x="8570913" y="974725"/>
          <p14:tracePt t="26977" x="8570913" y="966788"/>
          <p14:tracePt t="26986" x="8570913" y="957263"/>
          <p14:tracePt t="26993" x="8570913" y="947738"/>
          <p14:tracePt t="27002" x="8570913" y="939800"/>
          <p14:tracePt t="27009" x="8570913" y="920750"/>
          <p14:tracePt t="27017" x="8570913" y="912813"/>
          <p14:tracePt t="27026" x="8570913" y="893763"/>
          <p14:tracePt t="27034" x="8570913" y="885825"/>
          <p14:tracePt t="27041" x="8570913" y="876300"/>
          <p14:tracePt t="27050" x="8562975" y="858838"/>
          <p14:tracePt t="27059" x="8562975" y="849313"/>
          <p14:tracePt t="27074" x="8562975" y="841375"/>
          <p14:tracePt t="27075" x="8553450" y="831850"/>
          <p14:tracePt t="27083" x="8553450" y="822325"/>
          <p14:tracePt t="27088" x="8553450" y="814388"/>
          <p14:tracePt t="27099" x="8543925" y="804863"/>
          <p14:tracePt t="27107" x="8543925" y="795338"/>
          <p14:tracePt t="27121" x="8543925" y="787400"/>
          <p14:tracePt t="27133" x="8543925" y="777875"/>
          <p14:tracePt t="27139" x="8535988" y="769938"/>
          <p14:tracePt t="27155" x="8535988" y="760413"/>
          <p14:tracePt t="27167" x="8535988" y="750888"/>
          <p14:tracePt t="27172" x="8526463" y="750888"/>
          <p14:tracePt t="27183" x="8526463" y="742950"/>
          <p14:tracePt t="27215" x="8526463" y="733425"/>
          <p14:tracePt t="27295" x="8516938" y="733425"/>
          <p14:tracePt t="27890" x="8509000" y="742950"/>
          <p14:tracePt t="27913" x="8509000" y="750888"/>
          <p14:tracePt t="27921" x="8509000" y="760413"/>
          <p14:tracePt t="27929" x="8499475" y="760413"/>
          <p14:tracePt t="27937" x="8499475" y="769938"/>
          <p14:tracePt t="27945" x="8491538" y="777875"/>
          <p14:tracePt t="27953" x="8491538" y="787400"/>
          <p14:tracePt t="27962" x="8482013" y="795338"/>
          <p14:tracePt t="27969" x="8482013" y="804863"/>
          <p14:tracePt t="27977" x="8482013" y="814388"/>
          <p14:tracePt t="27986" x="8472488" y="822325"/>
          <p14:tracePt t="27995" x="8472488" y="831850"/>
          <p14:tracePt t="28003" x="8472488" y="841375"/>
          <p14:tracePt t="28020" x="8472488" y="849313"/>
          <p14:tracePt t="28027" x="8472488" y="858838"/>
          <p14:tracePt t="28040" x="8464550" y="868363"/>
          <p14:tracePt t="28056" x="8464550" y="876300"/>
          <p14:tracePt t="28064" x="8464550" y="885825"/>
          <p14:tracePt t="28079" x="8464550" y="893763"/>
          <p14:tracePt t="28087" x="8464550" y="903288"/>
          <p14:tracePt t="28096" x="8464550" y="912813"/>
          <p14:tracePt t="28111" x="8464550" y="920750"/>
          <p14:tracePt t="28121" x="8464550" y="930275"/>
          <p14:tracePt t="28136" x="8464550" y="939800"/>
          <p14:tracePt t="28152" x="8455025" y="947738"/>
          <p14:tracePt t="28168" x="8455025" y="957263"/>
          <p14:tracePt t="28191" x="8455025" y="966788"/>
          <p14:tracePt t="28214" x="8455025" y="974725"/>
          <p14:tracePt t="28246" x="8455025" y="984250"/>
          <p14:tracePt t="28533" x="8445500" y="974725"/>
          <p14:tracePt t="28540" x="8437563" y="966788"/>
          <p14:tracePt t="28549" x="8418513" y="947738"/>
          <p14:tracePt t="28556" x="8410575" y="939800"/>
          <p14:tracePt t="28568" x="8401050" y="930275"/>
          <p14:tracePt t="28577" x="8383588" y="920750"/>
          <p14:tracePt t="28580" x="8366125" y="903288"/>
          <p14:tracePt t="28593" x="8356600" y="893763"/>
          <p14:tracePt t="28602" x="8339138" y="885825"/>
          <p14:tracePt t="28604" x="8329613" y="876300"/>
          <p14:tracePt t="28615" x="8320088" y="868363"/>
          <p14:tracePt t="28623" x="8302625" y="868363"/>
          <p14:tracePt t="28631" x="8294688" y="858838"/>
          <p14:tracePt t="28640" x="8285163" y="858838"/>
          <p14:tracePt t="28650" x="8275638" y="849313"/>
          <p14:tracePt t="28651" x="8267700" y="849313"/>
          <p14:tracePt t="28660" x="8258175" y="841375"/>
          <p14:tracePt t="28667" x="8248650" y="841375"/>
          <p14:tracePt t="28678" x="8240713" y="841375"/>
          <p14:tracePt t="28683" x="8231188" y="831850"/>
          <p14:tracePt t="28692" x="8213725" y="831850"/>
          <p14:tracePt t="28701" x="8204200" y="831850"/>
          <p14:tracePt t="28710" x="8196263" y="822325"/>
          <p14:tracePt t="28719" x="8186738" y="822325"/>
          <p14:tracePt t="28728" x="8177213" y="814388"/>
          <p14:tracePt t="28735" x="8169275" y="814388"/>
          <p14:tracePt t="28746" x="8159750" y="814388"/>
          <p14:tracePt t="28748" x="8150225" y="804863"/>
          <p14:tracePt t="28763" x="8142288" y="804863"/>
          <p14:tracePt t="28777" x="8132763" y="804863"/>
          <p14:tracePt t="28858" x="8132763" y="795338"/>
          <p14:tracePt t="28969" x="8142288" y="795338"/>
          <p14:tracePt t="28977" x="8150225" y="795338"/>
          <p14:tracePt t="28984" x="8169275" y="787400"/>
          <p14:tracePt t="28992" x="8196263" y="787400"/>
          <p14:tracePt t="29000" x="8213725" y="787400"/>
          <p14:tracePt t="29007" x="8240713" y="787400"/>
          <p14:tracePt t="29017" x="8267700" y="787400"/>
          <p14:tracePt t="29023" x="8285163" y="787400"/>
          <p14:tracePt t="29033" x="8329613" y="787400"/>
          <p14:tracePt t="29042" x="8356600" y="787400"/>
          <p14:tracePt t="29050" x="8383588" y="787400"/>
          <p14:tracePt t="29055" x="8410575" y="787400"/>
          <p14:tracePt t="29066" x="8445500" y="787400"/>
          <p14:tracePt t="29073" x="8482013" y="787400"/>
          <p14:tracePt t="29090" x="8516938" y="787400"/>
          <p14:tracePt t="29093" x="8553450" y="787400"/>
          <p14:tracePt t="29095" x="8570913" y="787400"/>
          <p14:tracePt t="29103" x="8607425" y="787400"/>
          <p14:tracePt t="29112" x="8634413" y="787400"/>
          <p14:tracePt t="29118" x="8661400" y="787400"/>
          <p14:tracePt t="29127" x="8678863" y="787400"/>
          <p14:tracePt t="29134" x="8696325" y="787400"/>
          <p14:tracePt t="29143" x="8713788" y="777875"/>
          <p14:tracePt t="29151" x="8723313" y="777875"/>
          <p14:tracePt t="29159" x="8732838" y="777875"/>
          <p14:tracePt t="29168" x="8740775" y="777875"/>
          <p14:tracePt t="29184" x="8750300" y="769938"/>
          <p14:tracePt t="30792" x="8740775" y="769938"/>
          <p14:tracePt t="30801" x="8732838" y="769938"/>
          <p14:tracePt t="30808" x="8713788" y="777875"/>
          <p14:tracePt t="30817" x="8696325" y="787400"/>
          <p14:tracePt t="30824" x="8678863" y="787400"/>
          <p14:tracePt t="30834" x="8661400" y="795338"/>
          <p14:tracePt t="30843" x="8634413" y="804863"/>
          <p14:tracePt t="30850" x="8615363" y="804863"/>
          <p14:tracePt t="30856" x="8570913" y="822325"/>
          <p14:tracePt t="30866" x="8553450" y="822325"/>
          <p14:tracePt t="30875" x="8526463" y="831850"/>
          <p14:tracePt t="30884" x="8509000" y="841375"/>
          <p14:tracePt t="30893" x="8491538" y="841375"/>
          <p14:tracePt t="30900" x="8472488" y="849313"/>
          <p14:tracePt t="30911" x="8455025" y="849313"/>
          <p14:tracePt t="30913" x="8445500" y="858838"/>
          <p14:tracePt t="30924" x="8437563" y="858838"/>
          <p14:tracePt t="30933" x="8428038" y="858838"/>
          <p14:tracePt t="30944" x="8418513" y="868363"/>
          <p14:tracePt t="30946" x="8410575" y="868363"/>
          <p14:tracePt t="30959" x="8401050" y="868363"/>
          <p14:tracePt t="30968" x="8393113" y="868363"/>
          <p14:tracePt t="30977" x="8383588" y="868363"/>
          <p14:tracePt t="30991" x="8374063" y="868363"/>
          <p14:tracePt t="31000" x="8366125" y="868363"/>
          <p14:tracePt t="31008" x="8356600" y="876300"/>
          <p14:tracePt t="31016" x="8347075" y="876300"/>
          <p14:tracePt t="31025" x="8339138" y="876300"/>
          <p14:tracePt t="31033" x="8320088" y="876300"/>
          <p14:tracePt t="31040" x="8312150" y="876300"/>
          <p14:tracePt t="31050" x="8302625" y="876300"/>
          <p14:tracePt t="31058" x="8285163" y="876300"/>
          <p14:tracePt t="31067" x="8267700" y="876300"/>
          <p14:tracePt t="31077" x="8258175" y="876300"/>
          <p14:tracePt t="31078" x="8248650" y="876300"/>
          <p14:tracePt t="31086" x="8240713" y="876300"/>
          <p14:tracePt t="31095" x="8231188" y="876300"/>
          <p14:tracePt t="31105" x="8221663" y="876300"/>
          <p14:tracePt t="31120" x="8213725" y="876300"/>
          <p14:tracePt t="31121" x="8204200" y="876300"/>
          <p14:tracePt t="31136" x="8196263" y="876300"/>
          <p14:tracePt t="31151" x="8186738" y="876300"/>
          <p14:tracePt t="31186" x="8177213" y="876300"/>
          <p14:tracePt t="31220" x="8169275" y="876300"/>
          <p14:tracePt t="31236" x="8159750" y="876300"/>
          <p14:tracePt t="31252" x="8159750" y="868363"/>
          <p14:tracePt t="31260" x="8150225" y="868363"/>
          <p14:tracePt t="31285" x="8142288" y="868363"/>
          <p14:tracePt t="31293" x="8142288" y="858838"/>
          <p14:tracePt t="31318" x="8132763" y="858838"/>
          <p14:tracePt t="31326" x="8132763" y="849313"/>
          <p14:tracePt t="31335" x="8123238" y="841375"/>
          <p14:tracePt t="31354" x="8123238" y="831850"/>
          <p14:tracePt t="31356" x="8115300" y="831850"/>
          <p14:tracePt t="31364" x="8115300" y="822325"/>
          <p14:tracePt t="31371" x="8105775" y="822325"/>
          <p14:tracePt t="31379" x="8105775" y="814388"/>
          <p14:tracePt t="31389" x="8097838" y="804863"/>
          <p14:tracePt t="31410" x="8097838" y="795338"/>
          <p14:tracePt t="31426" x="8088313" y="795338"/>
          <p14:tracePt t="31442" x="8088313" y="787400"/>
          <p14:tracePt t="31530" x="8088313" y="777875"/>
          <p14:tracePt t="31823" x="8088313" y="787400"/>
          <p14:tracePt t="31839" x="8078788" y="795338"/>
          <p14:tracePt t="31846" x="8078788" y="804863"/>
          <p14:tracePt t="31854" x="8078788" y="814388"/>
          <p14:tracePt t="31863" x="8070850" y="822325"/>
          <p14:tracePt t="31871" x="8061325" y="831850"/>
          <p14:tracePt t="31881" x="8061325" y="849313"/>
          <p14:tracePt t="31888" x="8051800" y="858838"/>
          <p14:tracePt t="31896" x="8051800" y="876300"/>
          <p14:tracePt t="31905" x="8043863" y="893763"/>
          <p14:tracePt t="31913" x="8043863" y="903288"/>
          <p14:tracePt t="31922" x="8043863" y="912813"/>
          <p14:tracePt t="31943" x="8043863" y="930275"/>
          <p14:tracePt t="31945" x="8034338" y="957263"/>
          <p14:tracePt t="31958" x="8034338" y="966788"/>
          <p14:tracePt t="31971" x="8034338" y="974725"/>
          <p14:tracePt t="31979" x="8034338" y="984250"/>
          <p14:tracePt t="31987" x="8034338" y="992188"/>
          <p14:tracePt t="31990" x="8034338" y="1011238"/>
          <p14:tracePt t="32002" x="8034338" y="1019175"/>
          <p14:tracePt t="32016" x="8034338" y="1038225"/>
          <p14:tracePt t="32024" x="8034338" y="1046163"/>
          <p14:tracePt t="32033" x="8034338" y="1065213"/>
          <p14:tracePt t="32042" x="8034338" y="1073150"/>
          <p14:tracePt t="32045" x="8034338" y="1090613"/>
          <p14:tracePt t="32053" x="8043863" y="1109663"/>
          <p14:tracePt t="32063" x="8043863" y="1117600"/>
          <p14:tracePt t="32070" x="8043863" y="1136650"/>
          <p14:tracePt t="32079" x="8051800" y="1163638"/>
          <p14:tracePt t="32088" x="8051800" y="1171575"/>
          <p14:tracePt t="32096" x="8061325" y="1189038"/>
          <p14:tracePt t="32104" x="8070850" y="1208088"/>
          <p14:tracePt t="32118" x="8070850" y="1216025"/>
          <p14:tracePt t="32126" x="8078788" y="1225550"/>
          <p14:tracePt t="32128" x="8088313" y="1243013"/>
          <p14:tracePt t="32138" x="8088313" y="1252538"/>
          <p14:tracePt t="32149" x="8097838" y="1270000"/>
          <p14:tracePt t="32153" x="8105775" y="1270000"/>
          <p14:tracePt t="32161" x="8105775" y="1279525"/>
          <p14:tracePt t="32170" x="8115300" y="1287463"/>
          <p14:tracePt t="32179" x="8115300" y="1296988"/>
          <p14:tracePt t="32187" x="8123238" y="1306513"/>
          <p14:tracePt t="32204" x="8123238" y="1314450"/>
          <p14:tracePt t="32206" x="8132763" y="1314450"/>
          <p14:tracePt t="32223" x="8132763" y="1323975"/>
          <p14:tracePt t="32347" x="8132763" y="1314450"/>
          <p14:tracePt t="32355" x="8132763" y="1296988"/>
          <p14:tracePt t="32362" x="8123238" y="1279525"/>
          <p14:tracePt t="32370" x="8123238" y="1252538"/>
          <p14:tracePt t="32379" x="8123238" y="1216025"/>
          <p14:tracePt t="32386" x="8115300" y="1171575"/>
          <p14:tracePt t="32395" x="8115300" y="1127125"/>
          <p14:tracePt t="32402" x="8105775" y="1082675"/>
          <p14:tracePt t="32413" x="8105775" y="1046163"/>
          <p14:tracePt t="32421" x="8105775" y="1019175"/>
          <p14:tracePt t="32429" x="8097838" y="984250"/>
          <p14:tracePt t="32438" x="8097838" y="957263"/>
          <p14:tracePt t="32446" x="8097838" y="920750"/>
          <p14:tracePt t="32454" x="8097838" y="893763"/>
          <p14:tracePt t="32462" x="8097838" y="868363"/>
          <p14:tracePt t="32470" x="8097838" y="849313"/>
          <p14:tracePt t="32474" x="8097838" y="822325"/>
          <p14:tracePt t="32485" x="8097838" y="804863"/>
          <p14:tracePt t="32492" x="8097838" y="787400"/>
          <p14:tracePt t="32500" x="8097838" y="769938"/>
          <p14:tracePt t="32510" x="8097838" y="750888"/>
          <p14:tracePt t="32517" x="8105775" y="742950"/>
          <p14:tracePt t="32526" x="8105775" y="733425"/>
          <p14:tracePt t="32533" x="8105775" y="723900"/>
          <p14:tracePt t="32545" x="8115300" y="715963"/>
          <p14:tracePt t="32759" x="8115300" y="723900"/>
          <p14:tracePt t="32767" x="8115300" y="742950"/>
          <p14:tracePt t="32775" x="8115300" y="760413"/>
          <p14:tracePt t="32784" x="8115300" y="777875"/>
          <p14:tracePt t="32791" x="8115300" y="804863"/>
          <p14:tracePt t="32800" x="8115300" y="822325"/>
          <p14:tracePt t="32807" x="8115300" y="849313"/>
          <p14:tracePt t="32815" x="8105775" y="876300"/>
          <p14:tracePt t="32823" x="8105775" y="903288"/>
          <p14:tracePt t="32830" x="8105775" y="920750"/>
          <p14:tracePt t="32842" x="8105775" y="957263"/>
          <p14:tracePt t="32850" x="8105775" y="966788"/>
          <p14:tracePt t="32856" x="8097838" y="992188"/>
          <p14:tracePt t="32866" x="8097838" y="1011238"/>
          <p14:tracePt t="32875" x="8097838" y="1028700"/>
          <p14:tracePt t="32883" x="8097838" y="1046163"/>
          <p14:tracePt t="32891" x="8088313" y="1065213"/>
          <p14:tracePt t="32899" x="8088313" y="1082675"/>
          <p14:tracePt t="32911" x="8088313" y="1109663"/>
          <p14:tracePt t="32912" x="8088313" y="1117600"/>
          <p14:tracePt t="32918" x="8088313" y="1136650"/>
          <p14:tracePt t="32928" x="8088313" y="1144588"/>
          <p14:tracePt t="32934" x="8088313" y="1154113"/>
          <p14:tracePt t="32944" x="8088313" y="1171575"/>
          <p14:tracePt t="32951" x="8088313" y="1181100"/>
          <p14:tracePt t="32960" x="8088313" y="1198563"/>
          <p14:tracePt t="32973" x="8088313" y="1216025"/>
          <p14:tracePt t="32983" x="8088313" y="1225550"/>
          <p14:tracePt t="32990" x="8088313" y="1235075"/>
          <p14:tracePt t="32998" x="8088313" y="1243013"/>
          <p14:tracePt t="33006" x="8088313" y="1252538"/>
          <p14:tracePt t="33013" x="8088313" y="1262063"/>
          <p14:tracePt t="33028" x="8088313" y="1270000"/>
          <p14:tracePt t="33037" x="8088313" y="1279525"/>
          <p14:tracePt t="33052" x="8088313" y="1287463"/>
          <p14:tracePt t="33060" x="8088313" y="1296988"/>
          <p14:tracePt t="33068" x="8097838" y="1296988"/>
          <p14:tracePt t="33076" x="8097838" y="1306513"/>
          <p14:tracePt t="33092" x="8105775" y="1314450"/>
          <p14:tracePt t="33107" x="8115300" y="1323975"/>
          <p14:tracePt t="33123" x="8123238" y="1323975"/>
          <p14:tracePt t="33133" x="8123238" y="1333500"/>
          <p14:tracePt t="33141" x="8132763" y="1333500"/>
          <p14:tracePt t="33156" x="8142288" y="1333500"/>
          <p14:tracePt t="33331" x="8142288" y="1314450"/>
          <p14:tracePt t="33338" x="8142288" y="1306513"/>
          <p14:tracePt t="33345" x="8142288" y="1279525"/>
          <p14:tracePt t="33353" x="8142288" y="1252538"/>
          <p14:tracePt t="33361" x="8132763" y="1216025"/>
          <p14:tracePt t="33370" x="8132763" y="1181100"/>
          <p14:tracePt t="33379" x="8132763" y="1144588"/>
          <p14:tracePt t="33385" x="8132763" y="1109663"/>
          <p14:tracePt t="33393" x="8132763" y="1073150"/>
          <p14:tracePt t="33402" x="8132763" y="1038225"/>
          <p14:tracePt t="33410" x="8132763" y="1019175"/>
          <p14:tracePt t="33418" x="8132763" y="966788"/>
          <p14:tracePt t="33425" x="8132763" y="947738"/>
          <p14:tracePt t="33434" x="8132763" y="920750"/>
          <p14:tracePt t="33443" x="8132763" y="893763"/>
          <p14:tracePt t="33451" x="8142288" y="868363"/>
          <p14:tracePt t="33460" x="8150225" y="849313"/>
          <p14:tracePt t="33469" x="8150225" y="822325"/>
          <p14:tracePt t="33479" x="8159750" y="814388"/>
          <p14:tracePt t="33483" x="8169275" y="795338"/>
          <p14:tracePt t="33492" x="8177213" y="777875"/>
          <p14:tracePt t="33500" x="8177213" y="760413"/>
          <p14:tracePt t="33509" x="8186738" y="750888"/>
          <p14:tracePt t="33517" x="8196263" y="742950"/>
          <p14:tracePt t="33529" x="8204200" y="733425"/>
          <p14:tracePt t="33531" x="8204200" y="723900"/>
          <p14:tracePt t="33542" x="8213725" y="715963"/>
          <p14:tracePt t="33545" x="8221663" y="715963"/>
          <p14:tracePt t="33553" x="8221663" y="706438"/>
          <p14:tracePt t="33562" x="8231188" y="698500"/>
          <p14:tracePt t="33578" x="8240713" y="688975"/>
          <p14:tracePt t="33594" x="8248650" y="688975"/>
          <p14:tracePt t="33602" x="8248650" y="679450"/>
          <p14:tracePt t="33611" x="8258175" y="679450"/>
          <p14:tracePt t="33632" x="8267700" y="671513"/>
          <p14:tracePt t="33671" x="8275638" y="671513"/>
          <p14:tracePt t="33718" x="8285163" y="661988"/>
          <p14:tracePt t="33925" x="8285163" y="671513"/>
          <p14:tracePt t="33949" x="8275638" y="679450"/>
          <p14:tracePt t="33964" x="8275638" y="688975"/>
          <p14:tracePt t="33972" x="8267700" y="698500"/>
          <p14:tracePt t="33988" x="8267700" y="706438"/>
          <p14:tracePt t="33996" x="8267700" y="715963"/>
          <p14:tracePt t="34004" x="8267700" y="723900"/>
          <p14:tracePt t="34012" x="8258175" y="733425"/>
          <p14:tracePt t="34021" x="8258175" y="742950"/>
          <p14:tracePt t="34028" x="8258175" y="750888"/>
          <p14:tracePt t="34035" x="8248650" y="760413"/>
          <p14:tracePt t="34046" x="8248650" y="769938"/>
          <p14:tracePt t="34054" x="8248650" y="777875"/>
          <p14:tracePt t="34062" x="8240713" y="795338"/>
          <p14:tracePt t="34071" x="8240713" y="804863"/>
          <p14:tracePt t="34079" x="8240713" y="822325"/>
          <p14:tracePt t="34087" x="8240713" y="849313"/>
          <p14:tracePt t="34097" x="8231188" y="868363"/>
          <p14:tracePt t="34104" x="8231188" y="885825"/>
          <p14:tracePt t="34112" x="8231188" y="912813"/>
          <p14:tracePt t="34119" x="8231188" y="939800"/>
          <p14:tracePt t="34128" x="8231188" y="957263"/>
          <p14:tracePt t="34140" x="8231188" y="984250"/>
          <p14:tracePt t="34142" x="8231188" y="1011238"/>
          <p14:tracePt t="34150" x="8231188" y="1019175"/>
          <p14:tracePt t="34158" x="8231188" y="1038225"/>
          <p14:tracePt t="34167" x="8231188" y="1065213"/>
          <p14:tracePt t="34174" x="8231188" y="1073150"/>
          <p14:tracePt t="34183" x="8231188" y="1090613"/>
          <p14:tracePt t="34189" x="8231188" y="1109663"/>
          <p14:tracePt t="34200" x="8231188" y="1117600"/>
          <p14:tracePt t="34206" x="8231188" y="1136650"/>
          <p14:tracePt t="34217" x="8231188" y="1144588"/>
          <p14:tracePt t="34227" x="8231188" y="1163638"/>
          <p14:tracePt t="34228" x="8231188" y="1171575"/>
          <p14:tracePt t="34234" x="8231188" y="1181100"/>
          <p14:tracePt t="34244" x="8231188" y="1189038"/>
          <p14:tracePt t="34252" x="8231188" y="1198563"/>
          <p14:tracePt t="34261" x="8231188" y="1208088"/>
          <p14:tracePt t="34268" x="8231188" y="1216025"/>
          <p14:tracePt t="34277" x="8231188" y="1225550"/>
          <p14:tracePt t="34284" x="8231188" y="1235075"/>
          <p14:tracePt t="34293" x="8231188" y="1243013"/>
          <p14:tracePt t="34300" x="8231188" y="1252538"/>
          <p14:tracePt t="34309" x="8231188" y="1262063"/>
          <p14:tracePt t="34317" x="8231188" y="1270000"/>
          <p14:tracePt t="34326" x="8231188" y="1279525"/>
          <p14:tracePt t="34333" x="8231188" y="1287463"/>
          <p14:tracePt t="34344" x="8231188" y="1296988"/>
          <p14:tracePt t="34372" x="8231188" y="1306513"/>
          <p14:tracePt t="34383" x="8231188" y="1314450"/>
          <p14:tracePt t="34457" x="8240713" y="1314450"/>
          <p14:tracePt t="34638" x="8240713" y="1306513"/>
          <p14:tracePt t="34646" x="8240713" y="1296988"/>
          <p14:tracePt t="34654" x="8240713" y="1279525"/>
          <p14:tracePt t="34662" x="8240713" y="1252538"/>
          <p14:tracePt t="34670" x="8240713" y="1235075"/>
          <p14:tracePt t="34678" x="8240713" y="1198563"/>
          <p14:tracePt t="34686" x="8240713" y="1171575"/>
          <p14:tracePt t="34694" x="8240713" y="1127125"/>
          <p14:tracePt t="34702" x="8240713" y="1090613"/>
          <p14:tracePt t="34711" x="8240713" y="1055688"/>
          <p14:tracePt t="34719" x="8240713" y="1019175"/>
          <p14:tracePt t="34728" x="8240713" y="1001713"/>
          <p14:tracePt t="34736" x="8248650" y="974725"/>
          <p14:tracePt t="34745" x="8248650" y="947738"/>
          <p14:tracePt t="34754" x="8258175" y="920750"/>
          <p14:tracePt t="34763" x="8258175" y="893763"/>
          <p14:tracePt t="34773" x="8267700" y="876300"/>
          <p14:tracePt t="34781" x="8267700" y="868363"/>
          <p14:tracePt t="34784" x="8267700" y="849313"/>
          <p14:tracePt t="34790" x="8275638" y="831850"/>
          <p14:tracePt t="34801" x="8275638" y="822325"/>
          <p14:tracePt t="34807" x="8285163" y="814388"/>
          <p14:tracePt t="34817" x="8294688" y="795338"/>
          <p14:tracePt t="34826" x="8302625" y="787400"/>
          <p14:tracePt t="34835" x="8320088" y="769938"/>
          <p14:tracePt t="34846" x="8329613" y="750888"/>
          <p14:tracePt t="34849" x="8339138" y="733425"/>
          <p14:tracePt t="34859" x="8356600" y="723900"/>
          <p14:tracePt t="34861" x="8366125" y="715963"/>
          <p14:tracePt t="34869" x="8374063" y="698500"/>
          <p14:tracePt t="34884" x="8383588" y="688975"/>
          <p14:tracePt t="34894" x="8383588" y="679450"/>
          <p14:tracePt t="34901" x="8393113" y="679450"/>
          <p14:tracePt t="34911" x="8401050" y="671513"/>
          <p14:tracePt t="34918" x="8401050" y="661988"/>
          <p14:tracePt t="34934" x="8410575" y="661988"/>
          <p14:tracePt t="34945" x="8410575" y="652463"/>
          <p14:tracePt t="34959" x="8418513" y="652463"/>
          <p14:tracePt t="34987" x="8428038" y="652463"/>
          <p14:tracePt t="35258" x="8428038" y="661988"/>
          <p14:tracePt t="35297" x="8428038" y="671513"/>
          <p14:tracePt t="35312" x="8418513" y="671513"/>
          <p14:tracePt t="35320" x="8418513" y="679450"/>
          <p14:tracePt t="35328" x="8418513" y="688975"/>
          <p14:tracePt t="35336" x="8410575" y="688975"/>
          <p14:tracePt t="35345" x="8401050" y="698500"/>
          <p14:tracePt t="35354" x="8401050" y="706438"/>
          <p14:tracePt t="35360" x="8393113" y="715963"/>
          <p14:tracePt t="35377" x="8383588" y="723900"/>
          <p14:tracePt t="35391" x="8374063" y="733425"/>
          <p14:tracePt t="35412" x="8374063" y="742950"/>
          <p14:tracePt t="35418" x="8366125" y="750888"/>
          <p14:tracePt t="35429" x="8366125" y="760413"/>
          <p14:tracePt t="35444" x="8356600" y="769938"/>
          <p14:tracePt t="35453" x="8356600" y="777875"/>
          <p14:tracePt t="35467" x="8347075" y="787400"/>
          <p14:tracePt t="35469" x="8347075" y="795338"/>
          <p14:tracePt t="35472" x="8339138" y="804863"/>
          <p14:tracePt t="35486" x="8339138" y="814388"/>
          <p14:tracePt t="35490" x="8339138" y="822325"/>
          <p14:tracePt t="35497" x="8339138" y="831850"/>
          <p14:tracePt t="35511" x="8339138" y="849313"/>
          <p14:tracePt t="35514" x="8339138" y="858838"/>
          <p14:tracePt t="35522" x="8339138" y="876300"/>
          <p14:tracePt t="35535" x="8339138" y="885825"/>
          <p14:tracePt t="35537" x="8339138" y="893763"/>
          <p14:tracePt t="35552" x="8339138" y="912813"/>
          <p14:tracePt t="35554" x="8339138" y="930275"/>
          <p14:tracePt t="35563" x="8339138" y="947738"/>
          <p14:tracePt t="35576" x="8339138" y="974725"/>
          <p14:tracePt t="35577" x="8339138" y="992188"/>
          <p14:tracePt t="35586" x="8339138" y="1011238"/>
          <p14:tracePt t="35594" x="8339138" y="1038225"/>
          <p14:tracePt t="35602" x="8339138" y="1046163"/>
          <p14:tracePt t="35612" x="8347075" y="1073150"/>
          <p14:tracePt t="35621" x="8347075" y="1090613"/>
          <p14:tracePt t="35623" x="8356600" y="1100138"/>
          <p14:tracePt t="35632" x="8356600" y="1117600"/>
          <p14:tracePt t="35642" x="8356600" y="1136650"/>
          <p14:tracePt t="35650" x="8366125" y="1154113"/>
          <p14:tracePt t="35659" x="8366125" y="1163638"/>
          <p14:tracePt t="35666" x="8374063" y="1171575"/>
          <p14:tracePt t="35679" x="8374063" y="1189038"/>
          <p14:tracePt t="35680" x="8383588" y="1198563"/>
          <p14:tracePt t="35695" x="8383588" y="1208088"/>
          <p14:tracePt t="35702" x="8393113" y="1216025"/>
          <p14:tracePt t="35712" x="8393113" y="1225550"/>
          <p14:tracePt t="35741" x="8393113" y="1235075"/>
          <p14:tracePt t="36257" x="8393113" y="1225550"/>
          <p14:tracePt t="36272" x="8383588" y="1208088"/>
          <p14:tracePt t="36281" x="8383588" y="1198563"/>
          <p14:tracePt t="36288" x="8383588" y="1181100"/>
          <p14:tracePt t="36297" x="8374063" y="1163638"/>
          <p14:tracePt t="36305" x="8374063" y="1144588"/>
          <p14:tracePt t="36313" x="8366125" y="1117600"/>
          <p14:tracePt t="36321" x="8366125" y="1100138"/>
          <p14:tracePt t="36328" x="8356600" y="1073150"/>
          <p14:tracePt t="36337" x="8356600" y="1055688"/>
          <p14:tracePt t="36346" x="8356600" y="1038225"/>
          <p14:tracePt t="36353" x="8356600" y="1011238"/>
          <p14:tracePt t="36361" x="8356600" y="992188"/>
          <p14:tracePt t="36368" x="8356600" y="974725"/>
          <p14:tracePt t="36377" x="8356600" y="957263"/>
          <p14:tracePt t="36385" x="8356600" y="930275"/>
          <p14:tracePt t="36394" x="8356600" y="903288"/>
          <p14:tracePt t="36401" x="8356600" y="876300"/>
          <p14:tracePt t="36411" x="8366125" y="858838"/>
          <p14:tracePt t="36419" x="8374063" y="831850"/>
          <p14:tracePt t="36428" x="8383588" y="804863"/>
          <p14:tracePt t="36439" x="8393113" y="795338"/>
          <p14:tracePt t="36447" x="8401050" y="769938"/>
          <p14:tracePt t="36450" x="8410575" y="750888"/>
          <p14:tracePt t="36459" x="8410575" y="733425"/>
          <p14:tracePt t="36466" x="8418513" y="723900"/>
          <p14:tracePt t="36479" x="8418513" y="715963"/>
          <p14:tracePt t="36480" x="8428038" y="715963"/>
          <p14:tracePt t="36487" x="8428038" y="706438"/>
          <p14:tracePt t="36510" x="8428038" y="698500"/>
          <p14:tracePt t="36534" x="8437563" y="698500"/>
          <p14:tracePt t="36573" x="8445500" y="698500"/>
          <p14:tracePt t="36590" x="8455025" y="698500"/>
          <p14:tracePt t="36600" x="8464550" y="698500"/>
          <p14:tracePt t="36607" x="8472488" y="698500"/>
          <p14:tracePt t="36621" x="8482013" y="698500"/>
          <p14:tracePt t="36637" x="8491538" y="698500"/>
          <p14:tracePt t="36661" x="8499475" y="698500"/>
          <p14:tracePt t="36676" x="8499475" y="706438"/>
          <p14:tracePt t="36708" x="8509000" y="706438"/>
          <p14:tracePt t="36891" x="8509000" y="715963"/>
          <p14:tracePt t="36938" x="8499475" y="723900"/>
          <p14:tracePt t="36954" x="8499475" y="733425"/>
          <p14:tracePt t="36963" x="8491538" y="742950"/>
          <p14:tracePt t="36970" x="8482013" y="750888"/>
          <p14:tracePt t="36979" x="8482013" y="760413"/>
          <p14:tracePt t="36987" x="8472488" y="769938"/>
          <p14:tracePt t="36995" x="8464550" y="777875"/>
          <p14:tracePt t="37004" x="8464550" y="787400"/>
          <p14:tracePt t="37011" x="8455025" y="795338"/>
          <p14:tracePt t="37022" x="8455025" y="814388"/>
          <p14:tracePt t="37031" x="8445500" y="822325"/>
          <p14:tracePt t="37044" x="8445500" y="831850"/>
          <p14:tracePt t="37045" x="8445500" y="849313"/>
          <p14:tracePt t="37051" x="8437563" y="868363"/>
          <p14:tracePt t="37061" x="8437563" y="876300"/>
          <p14:tracePt t="37068" x="8437563" y="903288"/>
          <p14:tracePt t="37077" x="8437563" y="920750"/>
          <p14:tracePt t="37084" x="8437563" y="939800"/>
          <p14:tracePt t="37093" x="8437563" y="957263"/>
          <p14:tracePt t="37100" x="8428038" y="974725"/>
          <p14:tracePt t="37111" x="8428038" y="984250"/>
          <p14:tracePt t="37114" x="8428038" y="992188"/>
          <p14:tracePt t="37122" x="8428038" y="1011238"/>
          <p14:tracePt t="37130" x="8428038" y="1019175"/>
          <p14:tracePt t="37137" x="8428038" y="1028700"/>
          <p14:tracePt t="37152" x="8428038" y="1038225"/>
          <p14:tracePt t="37162" x="8428038" y="1046163"/>
          <p14:tracePt t="37168" x="8428038" y="1055688"/>
          <p14:tracePt t="37178" x="8428038" y="1065213"/>
          <p14:tracePt t="37184" x="8428038" y="1073150"/>
          <p14:tracePt t="37193" x="8428038" y="1082675"/>
          <p14:tracePt t="37202" x="8428038" y="1090613"/>
          <p14:tracePt t="37212" x="8428038" y="1100138"/>
          <p14:tracePt t="37218" x="8428038" y="1109663"/>
          <p14:tracePt t="37227" x="8428038" y="1117600"/>
          <p14:tracePt t="37235" x="8428038" y="1127125"/>
          <p14:tracePt t="37243" x="8428038" y="1136650"/>
          <p14:tracePt t="37251" x="8428038" y="1144588"/>
          <p14:tracePt t="37267" x="8428038" y="1154113"/>
          <p14:tracePt t="37277" x="8428038" y="1163638"/>
          <p14:tracePt t="37289" x="8437563" y="1171575"/>
          <p14:tracePt t="37300" x="8437563" y="1181100"/>
          <p14:tracePt t="37321" x="8437563" y="1189038"/>
          <p14:tracePt t="37354" x="8437563" y="1198563"/>
          <p14:tracePt t="37431" x="8437563" y="1208088"/>
          <p14:tracePt t="37462" x="8445500" y="1216025"/>
          <p14:tracePt t="37477" x="8445500" y="1225550"/>
          <p14:tracePt t="37494" x="8455025" y="1225550"/>
          <p14:tracePt t="37502" x="8455025" y="1235075"/>
          <p14:tracePt t="37525" x="8455025" y="1243013"/>
          <p14:tracePt t="37535" x="8464550" y="1243013"/>
          <p14:tracePt t="37543" x="8464550" y="1252538"/>
          <p14:tracePt t="37589" x="8464550" y="1262063"/>
          <p14:tracePt t="37859" x="8464550" y="1252538"/>
          <p14:tracePt t="37867" x="8464550" y="1243013"/>
          <p14:tracePt t="37875" x="8464550" y="1235075"/>
          <p14:tracePt t="37883" x="8464550" y="1225550"/>
          <p14:tracePt t="37890" x="8464550" y="1208088"/>
          <p14:tracePt t="37900" x="8464550" y="1189038"/>
          <p14:tracePt t="37907" x="8464550" y="1171575"/>
          <p14:tracePt t="37916" x="8464550" y="1154113"/>
          <p14:tracePt t="37922" x="8464550" y="1136650"/>
          <p14:tracePt t="37930" x="8464550" y="1117600"/>
          <p14:tracePt t="37938" x="8464550" y="1090613"/>
          <p14:tracePt t="37946" x="8464550" y="1073150"/>
          <p14:tracePt t="37953" x="8464550" y="1055688"/>
          <p14:tracePt t="37970" x="8464550" y="1019175"/>
          <p14:tracePt t="37971" x="8464550" y="1011238"/>
          <p14:tracePt t="37980" x="8464550" y="984250"/>
          <p14:tracePt t="37988" x="8464550" y="966788"/>
          <p14:tracePt t="37995" x="8472488" y="947738"/>
          <p14:tracePt t="38005" x="8482013" y="930275"/>
          <p14:tracePt t="38014" x="8482013" y="912813"/>
          <p14:tracePt t="38021" x="8491538" y="885825"/>
          <p14:tracePt t="38033" x="8499475" y="868363"/>
          <p14:tracePt t="38044" x="8509000" y="858838"/>
          <p14:tracePt t="38046" x="8526463" y="841375"/>
          <p14:tracePt t="38054" x="8526463" y="831850"/>
          <p14:tracePt t="38061" x="8535988" y="814388"/>
          <p14:tracePt t="38070" x="8553450" y="795338"/>
          <p14:tracePt t="38081" x="8562975" y="787400"/>
          <p14:tracePt t="38089" x="8570913" y="769938"/>
          <p14:tracePt t="38091" x="8580438" y="760413"/>
          <p14:tracePt t="38100" x="8589963" y="750888"/>
          <p14:tracePt t="38109" x="8597900" y="742950"/>
          <p14:tracePt t="38118" x="8597900" y="733425"/>
          <p14:tracePt t="38121" x="8607425" y="733425"/>
          <p14:tracePt t="38129" x="8607425" y="723900"/>
          <p14:tracePt t="38143" x="8615363" y="723900"/>
          <p14:tracePt t="38168" x="8615363" y="715963"/>
          <p14:tracePt t="38200" x="8624888" y="715963"/>
          <p14:tracePt t="38209" x="8624888" y="706438"/>
          <p14:tracePt t="38255" x="8624888" y="698500"/>
          <p14:tracePt t="38374" x="8624888" y="706438"/>
          <p14:tracePt t="38384" x="8624888" y="715963"/>
          <p14:tracePt t="38390" x="8624888" y="733425"/>
          <p14:tracePt t="38398" x="8624888" y="750888"/>
          <p14:tracePt t="38406" x="8624888" y="769938"/>
          <p14:tracePt t="38414" x="8624888" y="787400"/>
          <p14:tracePt t="38421" x="8624888" y="804863"/>
          <p14:tracePt t="38429" x="8624888" y="822325"/>
          <p14:tracePt t="38437" x="8624888" y="841375"/>
          <p14:tracePt t="38446" x="8624888" y="868363"/>
          <p14:tracePt t="38453" x="8624888" y="876300"/>
          <p14:tracePt t="38461" x="8624888" y="893763"/>
          <p14:tracePt t="38469" x="8624888" y="912813"/>
          <p14:tracePt t="38478" x="8624888" y="920750"/>
          <p14:tracePt t="38485" x="8624888" y="939800"/>
          <p14:tracePt t="38494" x="8624888" y="957263"/>
          <p14:tracePt t="38502" x="8624888" y="966788"/>
          <p14:tracePt t="38509" x="8624888" y="984250"/>
          <p14:tracePt t="38518" x="8624888" y="992188"/>
          <p14:tracePt t="38526" x="8624888" y="1011238"/>
          <p14:tracePt t="38535" x="8624888" y="1019175"/>
          <p14:tracePt t="38544" x="8624888" y="1038225"/>
          <p14:tracePt t="38551" x="8624888" y="1046163"/>
          <p14:tracePt t="38566" x="8624888" y="1065213"/>
          <p14:tracePt t="38568" x="8624888" y="1073150"/>
          <p14:tracePt t="38575" x="8624888" y="1082675"/>
          <p14:tracePt t="38585" x="8624888" y="1090613"/>
          <p14:tracePt t="38592" x="8624888" y="1100138"/>
          <p14:tracePt t="38600" x="8624888" y="1109663"/>
          <p14:tracePt t="38609" x="8624888" y="1117600"/>
          <p14:tracePt t="38616" x="8624888" y="1127125"/>
          <p14:tracePt t="38622" x="8624888" y="1136650"/>
          <p14:tracePt t="38633" x="8615363" y="1136650"/>
          <p14:tracePt t="38639" x="8615363" y="1144588"/>
          <p14:tracePt t="38649" x="8615363" y="1154113"/>
          <p14:tracePt t="38657" x="8615363" y="1163638"/>
          <p14:tracePt t="38660" x="8615363" y="1171575"/>
          <p14:tracePt t="38675" x="8615363" y="1181100"/>
          <p14:tracePt t="38684" x="8615363" y="1189038"/>
          <p14:tracePt t="38692" x="8607425" y="1189038"/>
          <p14:tracePt t="38701" x="8607425" y="1198563"/>
          <p14:tracePt t="38710" x="8607425" y="1208088"/>
          <p14:tracePt t="38732" x="8607425" y="1216025"/>
          <p14:tracePt t="38763" x="8607425" y="1225550"/>
          <p14:tracePt t="39025" x="8597900" y="1208088"/>
          <p14:tracePt t="39034" x="8597900" y="1189038"/>
          <p14:tracePt t="39042" x="8580438" y="1163638"/>
          <p14:tracePt t="39049" x="8570913" y="1127125"/>
          <p14:tracePt t="39056" x="8553450" y="1090613"/>
          <p14:tracePt t="39066" x="8526463" y="1046163"/>
          <p14:tracePt t="39076" x="8499475" y="1001713"/>
          <p14:tracePt t="39084" x="8499475" y="984250"/>
          <p14:tracePt t="39091" x="8482013" y="947738"/>
          <p14:tracePt t="39099" x="8464550" y="920750"/>
          <p14:tracePt t="39109" x="8455025" y="885825"/>
          <p14:tracePt t="39118" x="8445500" y="868363"/>
          <p14:tracePt t="39127" x="8437563" y="858838"/>
          <p14:tracePt t="39136" x="8428038" y="841375"/>
          <p14:tracePt t="39140" x="8428038" y="831850"/>
          <p14:tracePt t="39148" x="8418513" y="831850"/>
          <p14:tracePt t="39157" x="8418513" y="822325"/>
          <p14:tracePt t="39170" x="8410575" y="814388"/>
          <p14:tracePt t="39185" x="8410575" y="804863"/>
          <p14:tracePt t="39202" x="8401050" y="804863"/>
          <p14:tracePt t="39211" x="8401050" y="795338"/>
          <p14:tracePt t="39218" x="8393113" y="795338"/>
          <p14:tracePt t="39240" x="8383588" y="795338"/>
          <p14:tracePt t="39249" x="8383588" y="787400"/>
          <p14:tracePt t="39263" x="8374063" y="787400"/>
          <p14:tracePt t="39272" x="8366125" y="787400"/>
          <p14:tracePt t="39286" x="8356600" y="777875"/>
          <p14:tracePt t="39302" x="8347075" y="777875"/>
          <p14:tracePt t="39311" x="8339138" y="777875"/>
          <p14:tracePt t="39318" x="8339138" y="769938"/>
          <p14:tracePt t="39326" x="8329613" y="769938"/>
          <p14:tracePt t="39335" x="8320088" y="769938"/>
          <p14:tracePt t="39350" x="8320088" y="760413"/>
          <p14:tracePt t="39358" x="8312150" y="760413"/>
          <p14:tracePt t="39684" x="8320088" y="760413"/>
          <p14:tracePt t="39706" x="8329613" y="760413"/>
          <p14:tracePt t="39716" x="8339138" y="760413"/>
          <p14:tracePt t="39722" x="8339138" y="750888"/>
          <p14:tracePt t="39730" x="8347075" y="750888"/>
          <p14:tracePt t="39746" x="8356600" y="750888"/>
          <p14:tracePt t="39762" x="8366125" y="750888"/>
          <p14:tracePt t="39770" x="8374063" y="750888"/>
          <p14:tracePt t="39794" x="8383588" y="750888"/>
          <p14:tracePt t="39809" x="8383588" y="742950"/>
          <p14:tracePt t="39818" x="8393113" y="742950"/>
          <p14:tracePt t="39834" x="8401050" y="742950"/>
          <p14:tracePt t="39850" x="8410575" y="742950"/>
          <p14:tracePt t="39867" x="8418513" y="742950"/>
          <p14:tracePt t="39882" x="8428038" y="742950"/>
          <p14:tracePt t="39904" x="8437563" y="742950"/>
          <p14:tracePt t="39945" x="8445500" y="742950"/>
          <p14:tracePt t="40017" x="8455025" y="742950"/>
          <p14:tracePt t="40286" x="8464550" y="742950"/>
          <p14:tracePt t="40301" x="8472488" y="733425"/>
          <p14:tracePt t="40309" x="8472488" y="723900"/>
          <p14:tracePt t="40317" x="8482013" y="723900"/>
          <p14:tracePt t="40325" x="8491538" y="715963"/>
          <p14:tracePt t="40334" x="8509000" y="706438"/>
          <p14:tracePt t="40344" x="8516938" y="706438"/>
          <p14:tracePt t="40351" x="8535988" y="698500"/>
          <p14:tracePt t="40360" x="8543925" y="698500"/>
          <p14:tracePt t="40368" x="8562975" y="688975"/>
          <p14:tracePt t="40377" x="8570913" y="688975"/>
          <p14:tracePt t="40384" x="8580438" y="688975"/>
          <p14:tracePt t="40393" x="8597900" y="688975"/>
          <p14:tracePt t="40401" x="8607425" y="688975"/>
          <p14:tracePt t="40410" x="8615363" y="688975"/>
          <p14:tracePt t="40413" x="8634413" y="688975"/>
          <p14:tracePt t="40428" x="8651875" y="688975"/>
          <p14:tracePt t="40437" x="8661400" y="688975"/>
          <p14:tracePt t="40444" x="8669338" y="698500"/>
          <p14:tracePt t="40452" x="8678863" y="698500"/>
          <p14:tracePt t="40461" x="8688388" y="698500"/>
          <p14:tracePt t="40468" x="8696325" y="706438"/>
          <p14:tracePt t="40477" x="8705850" y="706438"/>
          <p14:tracePt t="40493" x="8713788" y="715963"/>
          <p14:tracePt t="40502" x="8723313" y="715963"/>
          <p14:tracePt t="40518" x="8723313" y="723900"/>
          <p14:tracePt t="40525" x="8732838" y="723900"/>
          <p14:tracePt t="40539" x="8740775" y="733425"/>
          <p14:tracePt t="40563" x="8740775" y="742950"/>
          <p14:tracePt t="40580" x="8750300" y="750888"/>
          <p14:tracePt t="40611" x="8750300" y="760413"/>
          <p14:tracePt t="40666" x="8750300" y="769938"/>
          <p14:tracePt t="41254" x="8740775" y="769938"/>
          <p14:tracePt t="41261" x="8732838" y="769938"/>
          <p14:tracePt t="41269" x="8713788" y="769938"/>
          <p14:tracePt t="41276" x="8696325" y="769938"/>
          <p14:tracePt t="41285" x="8678863" y="769938"/>
          <p14:tracePt t="41293" x="8661400" y="769938"/>
          <p14:tracePt t="41301" x="8651875" y="769938"/>
          <p14:tracePt t="41309" x="8634413" y="769938"/>
          <p14:tracePt t="41318" x="8615363" y="769938"/>
          <p14:tracePt t="41326" x="8597900" y="769938"/>
          <p14:tracePt t="41334" x="8589963" y="769938"/>
          <p14:tracePt t="41343" x="8570913" y="769938"/>
          <p14:tracePt t="41350" x="8553450" y="769938"/>
          <p14:tracePt t="41357" x="8535988" y="777875"/>
          <p14:tracePt t="41368" x="8499475" y="777875"/>
          <p14:tracePt t="41377" x="8445500" y="787400"/>
          <p14:tracePt t="41387" x="8383588" y="787400"/>
          <p14:tracePt t="41396" x="8320088" y="795338"/>
          <p14:tracePt t="41400" x="8221663" y="814388"/>
          <p14:tracePt t="41412" x="8115300" y="831850"/>
          <p14:tracePt t="41416" x="7999413" y="858838"/>
          <p14:tracePt t="41426" x="7864475" y="893763"/>
          <p14:tracePt t="41435" x="7739063" y="930275"/>
          <p14:tracePt t="41437" x="7578725" y="966788"/>
          <p14:tracePt t="41449" x="7426325" y="1011238"/>
          <p14:tracePt t="41461" x="7273925" y="1065213"/>
          <p14:tracePt t="41462" x="7113588" y="1117600"/>
          <p14:tracePt t="41472" x="6969125" y="1181100"/>
          <p14:tracePt t="41481" x="6818313" y="1235075"/>
          <p14:tracePt t="41489" x="6772275" y="1262063"/>
          <p14:tracePt t="41492" x="6656388" y="1314450"/>
          <p14:tracePt t="41501" x="6567488" y="1358900"/>
          <p14:tracePt t="41509" x="6486525" y="1395413"/>
          <p14:tracePt t="41517" x="6469063" y="1404938"/>
          <p14:tracePt t="41525" x="6415088" y="1431925"/>
          <p14:tracePt t="41534" x="6388100" y="1439863"/>
          <p14:tracePt t="41543" x="6361113" y="1457325"/>
          <p14:tracePt t="41551" x="6343650" y="1457325"/>
          <p14:tracePt t="41560" x="6334125" y="1466850"/>
          <p14:tracePt t="41856" x="6326188" y="1466850"/>
          <p14:tracePt t="41864" x="6289675" y="1466850"/>
          <p14:tracePt t="41872" x="6218238" y="1484313"/>
          <p14:tracePt t="41880" x="6146800" y="1503363"/>
          <p14:tracePt t="41888" x="6057900" y="1530350"/>
          <p14:tracePt t="41895" x="5940425" y="1555750"/>
          <p14:tracePt t="41904" x="5807075" y="1601788"/>
          <p14:tracePt t="41913" x="5556250" y="1663700"/>
          <p14:tracePt t="41920" x="5260975" y="1735138"/>
          <p14:tracePt t="41928" x="4992688" y="1806575"/>
          <p14:tracePt t="41936" x="4697413" y="1870075"/>
          <p14:tracePt t="41944" x="4411663" y="1941513"/>
          <p14:tracePt t="41951" x="4294188" y="1968500"/>
          <p14:tracePt t="41961" x="4043363" y="2030413"/>
          <p14:tracePt t="41973" x="3821113" y="2084388"/>
          <p14:tracePt t="41993" x="3624263" y="2128838"/>
          <p14:tracePt t="41995" x="3309938" y="2227263"/>
          <p14:tracePt t="42003" x="3176588" y="2271713"/>
          <p14:tracePt t="42013" x="3132138" y="2290763"/>
          <p14:tracePt t="42021" x="3033713" y="2335213"/>
          <p14:tracePt t="42024" x="2962275" y="2370138"/>
          <p14:tracePt t="42033" x="2889250" y="2397125"/>
          <p14:tracePt t="42042" x="2836863" y="2424113"/>
          <p14:tracePt t="42051" x="2817813" y="2433638"/>
          <p14:tracePt t="42060" x="2782888" y="2451100"/>
          <p14:tracePt t="42063" x="2746375" y="2460625"/>
          <p14:tracePt t="42074" x="2728913" y="2468563"/>
          <p14:tracePt t="42084" x="2701925" y="2478088"/>
          <p14:tracePt t="42086" x="2692400" y="2486025"/>
          <p14:tracePt t="42096" x="2674938" y="2486025"/>
          <p14:tracePt t="42102" x="2667000" y="2486025"/>
          <p14:tracePt t="42111" x="2657475" y="2495550"/>
          <p14:tracePt t="42119" x="2647950" y="2495550"/>
          <p14:tracePt t="42128" x="2640013" y="2495550"/>
          <p14:tracePt t="42134" x="2630488" y="2495550"/>
          <p14:tracePt t="42145" x="2620963" y="2505075"/>
          <p14:tracePt t="42152" x="2613025" y="2505075"/>
          <p14:tracePt t="42161" x="2593975" y="2505075"/>
          <p14:tracePt t="42168" x="2586038" y="2505075"/>
          <p14:tracePt t="42176" x="2576513" y="2505075"/>
          <p14:tracePt t="42184" x="2568575" y="2505075"/>
          <p14:tracePt t="42193" x="2559050" y="2505075"/>
          <p14:tracePt t="42201" x="2549525" y="2505075"/>
          <p14:tracePt t="42209" x="2541588" y="2505075"/>
          <p14:tracePt t="42216" x="2532063" y="2505075"/>
          <p14:tracePt t="42223" x="2522538" y="2505075"/>
          <p14:tracePt t="42231" x="2505075" y="2505075"/>
          <p14:tracePt t="42239" x="2495550" y="2495550"/>
          <p14:tracePt t="42248" x="2478088" y="2495550"/>
          <p14:tracePt t="42255" x="2460625" y="2495550"/>
          <p14:tracePt t="42263" x="2451100" y="2486025"/>
          <p14:tracePt t="42273" x="2433638" y="2486025"/>
          <p14:tracePt t="42277" x="2424113" y="2486025"/>
          <p14:tracePt t="42285" x="2406650" y="2486025"/>
          <p14:tracePt t="42293" x="2397125" y="2478088"/>
          <p14:tracePt t="42302" x="2389188" y="2478088"/>
          <p14:tracePt t="42310" x="2379663" y="2468563"/>
          <p14:tracePt t="42333" x="2371725" y="2468563"/>
          <p14:tracePt t="42371" x="2371725" y="2460625"/>
          <p14:tracePt t="42403" x="2362200" y="2460625"/>
          <p14:tracePt t="42506" x="2362200" y="2451100"/>
          <p14:tracePt t="42531" x="2371725" y="2441575"/>
          <p14:tracePt t="42539" x="2389188" y="2441575"/>
          <p14:tracePt t="42546" x="2406650" y="2441575"/>
          <p14:tracePt t="42554" x="2433638" y="2433638"/>
          <p14:tracePt t="42562" x="2470150" y="2424113"/>
          <p14:tracePt t="42571" x="2505075" y="2414588"/>
          <p14:tracePt t="42582" x="2559050" y="2406650"/>
          <p14:tracePt t="42591" x="2613025" y="2397125"/>
          <p14:tracePt t="42600" x="2684463" y="2387600"/>
          <p14:tracePt t="42611" x="2738438" y="2387600"/>
          <p14:tracePt t="42613" x="2800350" y="2370138"/>
          <p14:tracePt t="42620" x="2817813" y="2370138"/>
          <p14:tracePt t="42628" x="2863850" y="2362200"/>
          <p14:tracePt t="42637" x="2898775" y="2352675"/>
          <p14:tracePt t="42647" x="2916238" y="2352675"/>
          <p14:tracePt t="42654" x="2935288" y="2343150"/>
          <p14:tracePt t="42658" x="2952750" y="2343150"/>
          <p14:tracePt t="42668" x="2962275" y="2343150"/>
          <p14:tracePt t="42675" x="2970213" y="2335213"/>
          <p14:tracePt t="42697" x="2979738" y="2325688"/>
          <p14:tracePt t="42714" x="2979738" y="2316163"/>
          <p14:tracePt t="42721" x="2987675" y="2308225"/>
          <p14:tracePt t="42730" x="2987675" y="2298700"/>
          <p14:tracePt t="42739" x="2987675" y="2281238"/>
          <p14:tracePt t="42746" x="2987675" y="2263775"/>
          <p14:tracePt t="42753" x="2987675" y="2236788"/>
          <p14:tracePt t="42762" x="2970213" y="2217738"/>
          <p14:tracePt t="42772" x="2952750" y="2200275"/>
          <p14:tracePt t="42781" x="2935288" y="2182813"/>
          <p14:tracePt t="42792" x="2908300" y="2165350"/>
          <p14:tracePt t="42794" x="2871788" y="2146300"/>
          <p14:tracePt t="42803" x="2844800" y="2138363"/>
          <p14:tracePt t="42812" x="2817813" y="2128838"/>
          <p14:tracePt t="42821" x="2800350" y="2128838"/>
          <p14:tracePt t="42832" x="2773363" y="2119313"/>
          <p14:tracePt t="42842" x="2746375" y="2119313"/>
          <p14:tracePt t="42843" x="2711450" y="2119313"/>
          <p14:tracePt t="42850" x="2692400" y="2119313"/>
          <p14:tracePt t="42857" x="2667000" y="2119313"/>
          <p14:tracePt t="42867" x="2640013" y="2128838"/>
          <p14:tracePt t="42877" x="2620963" y="2138363"/>
          <p14:tracePt t="42885" x="2603500" y="2146300"/>
          <p14:tracePt t="42895" x="2586038" y="2165350"/>
          <p14:tracePt t="42899" x="2568575" y="2182813"/>
          <p14:tracePt t="42910" x="2549525" y="2192338"/>
          <p14:tracePt t="42917" x="2532063" y="2209800"/>
          <p14:tracePt t="42928" x="2522538" y="2227263"/>
          <p14:tracePt t="42930" x="2514600" y="2236788"/>
          <p14:tracePt t="42943" x="2505075" y="2254250"/>
          <p14:tracePt t="42945" x="2487613" y="2263775"/>
          <p14:tracePt t="42954" x="2487613" y="2281238"/>
          <p14:tracePt t="42963" x="2478088" y="2290763"/>
          <p14:tracePt t="42974" x="2478088" y="2298700"/>
          <p14:tracePt t="42976" x="2470150" y="2308225"/>
          <p14:tracePt t="42985" x="2470150" y="2325688"/>
          <p14:tracePt t="42994" x="2470150" y="2335213"/>
          <p14:tracePt t="43001" x="2460625" y="2352675"/>
          <p14:tracePt t="43011" x="2460625" y="2362200"/>
          <p14:tracePt t="43014" x="2460625" y="2370138"/>
          <p14:tracePt t="43022" x="2460625" y="2387600"/>
          <p14:tracePt t="43030" x="2460625" y="2397125"/>
          <p14:tracePt t="43038" x="2460625" y="2414588"/>
          <p14:tracePt t="43047" x="2460625" y="2424113"/>
          <p14:tracePt t="43055" x="2460625" y="2433638"/>
          <p14:tracePt t="43063" x="2460625" y="2441575"/>
          <p14:tracePt t="43072" x="2470150" y="2451100"/>
          <p14:tracePt t="43082" x="2487613" y="2460625"/>
          <p14:tracePt t="43086" x="2505075" y="2468563"/>
          <p14:tracePt t="43095" x="2532063" y="2478088"/>
          <p14:tracePt t="43104" x="2549525" y="2486025"/>
          <p14:tracePt t="43114" x="2568575" y="2486025"/>
          <p14:tracePt t="43122" x="2603500" y="2495550"/>
          <p14:tracePt t="43132" x="2630488" y="2505075"/>
          <p14:tracePt t="43141" x="2657475" y="2505075"/>
          <p14:tracePt t="43143" x="2667000" y="2513013"/>
          <p14:tracePt t="43151" x="2692400" y="2513013"/>
          <p14:tracePt t="43159" x="2719388" y="2513013"/>
          <p14:tracePt t="43168" x="2738438" y="2513013"/>
          <p14:tracePt t="43175" x="2755900" y="2513013"/>
          <p14:tracePt t="43184" x="2765425" y="2513013"/>
          <p14:tracePt t="43192" x="2782888" y="2505075"/>
          <p14:tracePt t="43207" x="2790825" y="2486025"/>
          <p14:tracePt t="43208" x="2800350" y="2478088"/>
          <p14:tracePt t="43218" x="2809875" y="2460625"/>
          <p14:tracePt t="43222" x="2817813" y="2441575"/>
          <p14:tracePt t="43233" x="2817813" y="2414588"/>
          <p14:tracePt t="43240" x="2817813" y="2387600"/>
          <p14:tracePt t="43249" x="2817813" y="2362200"/>
          <p14:tracePt t="43256" x="2817813" y="2343150"/>
          <p14:tracePt t="43263" x="2800350" y="2316163"/>
          <p14:tracePt t="43273" x="2782888" y="2290763"/>
          <p14:tracePt t="43284" x="2755900" y="2263775"/>
          <p14:tracePt t="43286" x="2738438" y="2254250"/>
          <p14:tracePt t="43294" x="2711450" y="2244725"/>
          <p14:tracePt t="43305" x="2692400" y="2227263"/>
          <p14:tracePt t="43316" x="2674938" y="2227263"/>
          <p14:tracePt t="43323" x="2647950" y="2217738"/>
          <p14:tracePt t="43325" x="2630488" y="2217738"/>
          <p14:tracePt t="43335" x="2603500" y="2217738"/>
          <p14:tracePt t="43344" x="2593975" y="2217738"/>
          <p14:tracePt t="43350" x="2576513" y="2217738"/>
          <p14:tracePt t="43359" x="2568575" y="2236788"/>
          <p14:tracePt t="43367" x="2541588" y="2263775"/>
          <p14:tracePt t="43379" x="2532063" y="2271713"/>
          <p14:tracePt t="43380" x="2522538" y="2290763"/>
          <p14:tracePt t="43390" x="2514600" y="2308225"/>
          <p14:tracePt t="43401" x="2514600" y="2335213"/>
          <p14:tracePt t="43403" x="2505075" y="2352675"/>
          <p14:tracePt t="43413" x="2495550" y="2370138"/>
          <p14:tracePt t="43421" x="2495550" y="2387600"/>
          <p14:tracePt t="43428" x="2495550" y="2406650"/>
          <p14:tracePt t="43439" x="2495550" y="2424113"/>
          <p14:tracePt t="43445" x="2495550" y="2433638"/>
          <p14:tracePt t="43453" x="2495550" y="2451100"/>
          <p14:tracePt t="43461" x="2495550" y="2468563"/>
          <p14:tracePt t="43468" x="2505075" y="2468563"/>
          <p14:tracePt t="43478" x="2522538" y="2495550"/>
          <p14:tracePt t="43486" x="2541588" y="2505075"/>
          <p14:tracePt t="43498" x="2559050" y="2505075"/>
          <p14:tracePt t="43500" x="2568575" y="2513013"/>
          <p14:tracePt t="43509" x="2593975" y="2522538"/>
          <p14:tracePt t="43516" x="2613025" y="2522538"/>
          <p14:tracePt t="43526" x="2620963" y="2522538"/>
          <p14:tracePt t="43534" x="2640013" y="2522538"/>
          <p14:tracePt t="43542" x="2647950" y="2522538"/>
          <p14:tracePt t="43545" x="2657475" y="2522538"/>
          <p14:tracePt t="43561" x="2667000" y="2522538"/>
          <p14:tracePt t="43600" x="2667000" y="2513013"/>
          <p14:tracePt t="43609" x="2667000" y="2505075"/>
          <p14:tracePt t="43618" x="2657475" y="2495550"/>
          <p14:tracePt t="43626" x="2647950" y="2478088"/>
          <p14:tracePt t="43635" x="2640013" y="2468563"/>
          <p14:tracePt t="43644" x="2620963" y="2460625"/>
          <p14:tracePt t="43652" x="2603500" y="2451100"/>
          <p14:tracePt t="43662" x="2593975" y="2451100"/>
          <p14:tracePt t="43666" x="2576513" y="2441575"/>
          <p14:tracePt t="43676" x="2559050" y="2441575"/>
          <p14:tracePt t="43683" x="2541588" y="2441575"/>
          <p14:tracePt t="43699" x="2532063" y="2441575"/>
          <p14:tracePt t="43708" x="2522538" y="2441575"/>
          <p14:tracePt t="43721" x="2514600" y="2441575"/>
          <p14:tracePt t="45259" x="2522538" y="2441575"/>
          <p14:tracePt t="45273" x="2541588" y="2441575"/>
          <p14:tracePt t="45280" x="2549525" y="2441575"/>
          <p14:tracePt t="45287" x="2559050" y="2441575"/>
          <p14:tracePt t="45295" x="2576513" y="2433638"/>
          <p14:tracePt t="45305" x="2593975" y="2433638"/>
          <p14:tracePt t="45307" x="2620963" y="2424113"/>
          <p14:tracePt t="45316" x="2647950" y="2424113"/>
          <p14:tracePt t="45322" x="2667000" y="2424113"/>
          <p14:tracePt t="45333" x="2701925" y="2414588"/>
          <p14:tracePt t="45342" x="2728913" y="2414588"/>
          <p14:tracePt t="45350" x="2765425" y="2406650"/>
          <p14:tracePt t="45360" x="2800350" y="2406650"/>
          <p14:tracePt t="45367" x="2836863" y="2406650"/>
          <p14:tracePt t="45375" x="2881313" y="2397125"/>
          <p14:tracePt t="45384" x="2925763" y="2397125"/>
          <p14:tracePt t="45386" x="2979738" y="2387600"/>
          <p14:tracePt t="45395" x="3033713" y="2379663"/>
          <p14:tracePt t="45405" x="3078163" y="2370138"/>
          <p14:tracePt t="45414" x="3140075" y="2352675"/>
          <p14:tracePt t="45425" x="3211513" y="2343150"/>
          <p14:tracePt t="45434" x="3265488" y="2325688"/>
          <p14:tracePt t="45442" x="3328988" y="2316163"/>
          <p14:tracePt t="45445" x="3373438" y="2308225"/>
          <p14:tracePt t="45453" x="3435350" y="2298700"/>
          <p14:tracePt t="45462" x="3479800" y="2298700"/>
          <p14:tracePt t="45469" x="3525838" y="2290763"/>
          <p14:tracePt t="45479" x="3551238" y="2290763"/>
          <p14:tracePt t="45483" x="3578225" y="2290763"/>
          <p14:tracePt t="45490" x="3614738" y="2290763"/>
          <p14:tracePt t="45499" x="3641725" y="2290763"/>
          <p14:tracePt t="45508" x="3659188" y="2290763"/>
          <p14:tracePt t="45515" x="3686175" y="2290763"/>
          <p14:tracePt t="45523" x="3713163" y="2281238"/>
          <p14:tracePt t="45533" x="3730625" y="2281238"/>
          <p14:tracePt t="45541" x="3767138" y="2281238"/>
          <p14:tracePt t="45551" x="3775075" y="2281238"/>
          <p14:tracePt t="45552" x="3794125" y="2281238"/>
          <p14:tracePt t="45560" x="3821113" y="2281238"/>
          <p14:tracePt t="45568" x="3856038" y="2281238"/>
          <p14:tracePt t="45577" x="3873500" y="2281238"/>
          <p14:tracePt t="45587" x="3900488" y="2281238"/>
          <p14:tracePt t="45599" x="3919538" y="2281238"/>
          <p14:tracePt t="45607" x="3944938" y="2281238"/>
          <p14:tracePt t="45609" x="3963988" y="2281238"/>
          <p14:tracePt t="45618" x="4008438" y="2281238"/>
          <p14:tracePt t="45626" x="4017963" y="2281238"/>
          <p14:tracePt t="45635" x="4043363" y="2281238"/>
          <p14:tracePt t="45643" x="4062413" y="2281238"/>
          <p14:tracePt t="45650" x="4079875" y="2281238"/>
          <p14:tracePt t="45658" x="4089400" y="2281238"/>
          <p14:tracePt t="45667" x="4097338" y="2281238"/>
          <p14:tracePt t="45675" x="4106863" y="2281238"/>
          <p14:tracePt t="45683" x="4116388" y="2281238"/>
          <p14:tracePt t="45705" x="4124325" y="2281238"/>
          <p14:tracePt t="45996" x="4116388" y="2281238"/>
          <p14:tracePt t="46004" x="4106863" y="2281238"/>
          <p14:tracePt t="46011" x="4079875" y="2281238"/>
          <p14:tracePt t="46019" x="4062413" y="2281238"/>
          <p14:tracePt t="46027" x="4025900" y="2281238"/>
          <p14:tracePt t="46035" x="3990975" y="2281238"/>
          <p14:tracePt t="46044" x="3944938" y="2281238"/>
          <p14:tracePt t="46052" x="3900488" y="2281238"/>
          <p14:tracePt t="46060" x="3883025" y="2281238"/>
          <p14:tracePt t="46067" x="3846513" y="2281238"/>
          <p14:tracePt t="46076" x="3821113" y="2281238"/>
          <p14:tracePt t="46084" x="3811588" y="2281238"/>
          <p14:tracePt t="46091" x="3794125" y="2281238"/>
          <p14:tracePt t="46102" x="3784600" y="2271713"/>
          <p14:tracePt t="46110" x="3775075" y="2271713"/>
          <p14:tracePt t="46130" x="3767138" y="2271713"/>
          <p14:tracePt t="46218" x="3767138" y="2281238"/>
          <p14:tracePt t="46226" x="3767138" y="2298700"/>
          <p14:tracePt t="46235" x="3775075" y="2308225"/>
          <p14:tracePt t="46242" x="3784600" y="2335213"/>
          <p14:tracePt t="46250" x="3794125" y="2362200"/>
          <p14:tracePt t="46258" x="3802063" y="2370138"/>
          <p14:tracePt t="46268" x="3821113" y="2397125"/>
          <p14:tracePt t="46278" x="3829050" y="2414588"/>
          <p14:tracePt t="46286" x="3838575" y="2433638"/>
          <p14:tracePt t="46295" x="3856038" y="2451100"/>
          <p14:tracePt t="46304" x="3865563" y="2468563"/>
          <p14:tracePt t="46307" x="3873500" y="2478088"/>
          <p14:tracePt t="46318" x="3892550" y="2486025"/>
          <p14:tracePt t="46326" x="3900488" y="2505075"/>
          <p14:tracePt t="46330" x="3910013" y="2505075"/>
          <p14:tracePt t="46337" x="3919538" y="2513013"/>
          <p14:tracePt t="46346" x="3937000" y="2522538"/>
          <p14:tracePt t="46354" x="3954463" y="2532063"/>
          <p14:tracePt t="46365" x="3963988" y="2532063"/>
          <p14:tracePt t="46372" x="3981450" y="2532063"/>
          <p14:tracePt t="46379" x="3998913" y="2540000"/>
          <p14:tracePt t="46390" x="4017963" y="2540000"/>
          <p14:tracePt t="46400" x="4035425" y="2540000"/>
          <p14:tracePt t="46409" x="4062413" y="2540000"/>
          <p14:tracePt t="46411" x="4070350" y="2540000"/>
          <p14:tracePt t="46417" x="4097338" y="2540000"/>
          <p14:tracePt t="46427" x="4116388" y="2540000"/>
          <p14:tracePt t="46436" x="4133850" y="2532063"/>
          <p14:tracePt t="46444" x="4141788" y="2532063"/>
          <p14:tracePt t="46450" x="4160838" y="2522538"/>
          <p14:tracePt t="46459" x="4168775" y="2513013"/>
          <p14:tracePt t="46469" x="4178300" y="2505075"/>
          <p14:tracePt t="46473" x="4187825" y="2495550"/>
          <p14:tracePt t="46484" x="4187825" y="2486025"/>
          <p14:tracePt t="46492" x="4187825" y="2478088"/>
          <p14:tracePt t="46500" x="4195763" y="2460625"/>
          <p14:tracePt t="46510" x="4195763" y="2451100"/>
          <p14:tracePt t="46512" x="4195763" y="2441575"/>
          <p14:tracePt t="46520" x="4195763" y="2433638"/>
          <p14:tracePt t="46528" x="4187825" y="2414588"/>
          <p14:tracePt t="46537" x="4178300" y="2406650"/>
          <p14:tracePt t="46546" x="4151313" y="2387600"/>
          <p14:tracePt t="46555" x="4133850" y="2379663"/>
          <p14:tracePt t="46567" x="4106863" y="2370138"/>
          <p14:tracePt t="46577" x="4097338" y="2362200"/>
          <p14:tracePt t="46578" x="4070350" y="2352675"/>
          <p14:tracePt t="46587" x="4052888" y="2352675"/>
          <p14:tracePt t="46600" x="4025900" y="2343150"/>
          <p14:tracePt t="46602" x="3998913" y="2343150"/>
          <p14:tracePt t="46611" x="3981450" y="2343150"/>
          <p14:tracePt t="46620" x="3963988" y="2343150"/>
          <p14:tracePt t="46623" x="3937000" y="2343150"/>
          <p14:tracePt t="46633" x="3919538" y="2343150"/>
          <p14:tracePt t="46641" x="3900488" y="2343150"/>
          <p14:tracePt t="46649" x="3892550" y="2343150"/>
          <p14:tracePt t="46659" x="3873500" y="2343150"/>
          <p14:tracePt t="46666" x="3865563" y="2352675"/>
          <p14:tracePt t="46678" x="3856038" y="2362200"/>
          <p14:tracePt t="46679" x="3846513" y="2370138"/>
          <p14:tracePt t="46688" x="3838575" y="2379663"/>
          <p14:tracePt t="46700" x="3829050" y="2387600"/>
          <p14:tracePt t="46702" x="3821113" y="2397125"/>
          <p14:tracePt t="46712" x="3811588" y="2414588"/>
          <p14:tracePt t="46721" x="3811588" y="2424113"/>
          <p14:tracePt t="46728" x="3802063" y="2433638"/>
          <p14:tracePt t="46738" x="3802063" y="2441575"/>
          <p14:tracePt t="46742" x="3802063" y="2460625"/>
          <p14:tracePt t="46751" x="3802063" y="2468563"/>
          <p14:tracePt t="46758" x="3802063" y="2478088"/>
          <p14:tracePt t="46768" x="3802063" y="2486025"/>
          <p14:tracePt t="46774" x="3802063" y="2505075"/>
          <p14:tracePt t="46783" x="3802063" y="2522538"/>
          <p14:tracePt t="46793" x="3811588" y="2532063"/>
          <p14:tracePt t="46807" x="3838575" y="2549525"/>
          <p14:tracePt t="46809" x="3856038" y="2559050"/>
          <p14:tracePt t="46817" x="3873500" y="2576513"/>
          <p14:tracePt t="46827" x="3892550" y="2584450"/>
          <p14:tracePt t="46831" x="3927475" y="2593975"/>
          <p14:tracePt t="46840" x="3937000" y="2603500"/>
          <p14:tracePt t="46849" x="3963988" y="2611438"/>
          <p14:tracePt t="46860" x="3990975" y="2611438"/>
          <p14:tracePt t="46862" x="4035425" y="2620963"/>
          <p14:tracePt t="46871" x="4062413" y="2620963"/>
          <p14:tracePt t="46879" x="4070350" y="2620963"/>
          <p14:tracePt t="46886" x="4097338" y="2611438"/>
          <p14:tracePt t="46895" x="4116388" y="2603500"/>
          <p14:tracePt t="46905" x="4133850" y="2584450"/>
          <p14:tracePt t="46913" x="4168775" y="2559050"/>
          <p14:tracePt t="46923" x="4168775" y="2549525"/>
          <p14:tracePt t="46926" x="4195763" y="2522538"/>
          <p14:tracePt t="46934" x="4214813" y="2495550"/>
          <p14:tracePt t="46944" x="4214813" y="2478088"/>
          <p14:tracePt t="46949" x="4222750" y="2460625"/>
          <p14:tracePt t="46957" x="4222750" y="2414588"/>
          <p14:tracePt t="46966" x="4222750" y="2397125"/>
          <p14:tracePt t="46975" x="4222750" y="2370138"/>
          <p14:tracePt t="46983" x="4222750" y="2352675"/>
          <p14:tracePt t="46990" x="4222750" y="2335213"/>
          <p14:tracePt t="47001" x="4214813" y="2325688"/>
          <p14:tracePt t="47011" x="4195763" y="2308225"/>
          <p14:tracePt t="47013" x="4168775" y="2290763"/>
          <p14:tracePt t="47022" x="4160838" y="2290763"/>
          <p14:tracePt t="47031" x="4133850" y="2281238"/>
          <p14:tracePt t="47039" x="4116388" y="2281238"/>
          <p14:tracePt t="47049" x="4097338" y="2281238"/>
          <p14:tracePt t="47052" x="4070350" y="2281238"/>
          <p14:tracePt t="47060" x="4043363" y="2281238"/>
          <p14:tracePt t="47069" x="4008438" y="2281238"/>
          <p14:tracePt t="47076" x="3998913" y="2281238"/>
          <p14:tracePt t="47085" x="3971925" y="2281238"/>
          <p14:tracePt t="47093" x="3954463" y="2290763"/>
          <p14:tracePt t="47101" x="3944938" y="2298700"/>
          <p14:tracePt t="47112" x="3927475" y="2298700"/>
          <p14:tracePt t="47118" x="3919538" y="2308225"/>
          <p14:tracePt t="47131" x="3910013" y="2316163"/>
          <p14:tracePt t="47133" x="3900488" y="2335213"/>
          <p14:tracePt t="47143" x="3900488" y="2343150"/>
          <p14:tracePt t="47150" x="3900488" y="2352675"/>
          <p14:tracePt t="47159" x="3900488" y="2379663"/>
          <p14:tracePt t="47162" x="3900488" y="2387600"/>
          <p14:tracePt t="47170" x="3900488" y="2397125"/>
          <p14:tracePt t="47179" x="3910013" y="2414588"/>
          <p14:tracePt t="47186" x="3919538" y="2424113"/>
          <p14:tracePt t="47196" x="3937000" y="2433638"/>
          <p14:tracePt t="47206" x="3944938" y="2433638"/>
          <p14:tracePt t="47218" x="3954463" y="2441575"/>
          <p14:tracePt t="47220" x="3963988" y="2451100"/>
          <p14:tracePt t="47234" x="3971925" y="2451100"/>
          <p14:tracePt t="47243" x="3981450" y="2451100"/>
          <p14:tracePt t="47244" x="3981450" y="2460625"/>
          <p14:tracePt t="47251" x="3990975" y="2460625"/>
          <p14:tracePt t="47281" x="3998913" y="2460625"/>
          <p14:tracePt t="47654" x="4025900" y="2460625"/>
          <p14:tracePt t="47662" x="4062413" y="2460625"/>
          <p14:tracePt t="47670" x="4141788" y="2441575"/>
          <p14:tracePt t="47678" x="4214813" y="2424113"/>
          <p14:tracePt t="47686" x="4303713" y="2406650"/>
          <p14:tracePt t="47695" x="4483100" y="2362200"/>
          <p14:tracePt t="47704" x="4572000" y="2343150"/>
          <p14:tracePt t="47713" x="4830763" y="2298700"/>
          <p14:tracePt t="47723" x="5019675" y="2271713"/>
          <p14:tracePt t="47733" x="5118100" y="2263775"/>
          <p14:tracePt t="47736" x="5297488" y="2254250"/>
          <p14:tracePt t="47747" x="5467350" y="2244725"/>
          <p14:tracePt t="47756" x="5538788" y="2244725"/>
          <p14:tracePt t="47758" x="5672138" y="2244725"/>
          <p14:tracePt t="47767" x="5780088" y="2244725"/>
          <p14:tracePt t="47776" x="5807075" y="2244725"/>
          <p14:tracePt t="47783" x="5868988" y="2244725"/>
          <p14:tracePt t="47792" x="5913438" y="2244725"/>
          <p14:tracePt t="47800" x="5949950" y="2244725"/>
          <p14:tracePt t="47808" x="5967413" y="2244725"/>
          <p14:tracePt t="47816" x="5984875" y="2244725"/>
          <p14:tracePt t="47825" x="5994400" y="2244725"/>
          <p14:tracePt t="47839" x="6003925" y="2244725"/>
          <p14:tracePt t="48084" x="6003925" y="2254250"/>
          <p14:tracePt t="48114" x="6003925" y="2263775"/>
          <p14:tracePt t="48129" x="6003925" y="2271713"/>
          <p14:tracePt t="48137" x="5994400" y="2271713"/>
          <p14:tracePt t="48153" x="5994400" y="2281238"/>
          <p14:tracePt t="48161" x="5984875" y="2281238"/>
          <p14:tracePt t="48169" x="5984875" y="2290763"/>
          <p14:tracePt t="48185" x="5976938" y="2298700"/>
          <p14:tracePt t="48200" x="5967413" y="2308225"/>
          <p14:tracePt t="48217" x="5959475" y="2316163"/>
          <p14:tracePt t="48251" x="5959475" y="2325688"/>
          <p14:tracePt t="48256" x="5949950" y="2325688"/>
          <p14:tracePt t="48289" x="5940425" y="2325688"/>
          <p14:tracePt t="48304" x="5932488" y="2335213"/>
          <p14:tracePt t="48312" x="5922963" y="2335213"/>
          <p14:tracePt t="48328" x="5913438" y="2343150"/>
          <p14:tracePt t="48343" x="5905500" y="2343150"/>
          <p14:tracePt t="48376" x="5895975" y="2343150"/>
          <p14:tracePt t="48407" x="5895975" y="2352675"/>
          <p14:tracePt t="48423" x="5886450" y="2352675"/>
          <p14:tracePt t="49097" x="5878513" y="2352675"/>
          <p14:tracePt t="49113" x="5868988" y="2352675"/>
          <p14:tracePt t="49129" x="5861050" y="2352675"/>
          <p14:tracePt t="49152" x="5851525" y="2352675"/>
          <p14:tracePt t="49200" x="5842000" y="2352675"/>
          <p14:tracePt t="49224" x="5842000" y="2343150"/>
          <p14:tracePt t="49256" x="5834063" y="2343150"/>
          <p14:tracePt t="49271" x="5824538" y="2343150"/>
          <p14:tracePt t="49287" x="5815013" y="2335213"/>
          <p14:tracePt t="49296" x="5807075" y="2335213"/>
          <p14:tracePt t="49319" x="5797550" y="2335213"/>
          <p14:tracePt t="49327" x="5797550" y="2325688"/>
          <p14:tracePt t="49335" x="5788025" y="2325688"/>
          <p14:tracePt t="49366" x="5780088" y="2325688"/>
          <p14:tracePt t="49383" x="5770563" y="2325688"/>
          <p14:tracePt t="49391" x="5770563" y="2316163"/>
          <p14:tracePt t="49401" x="5762625" y="2316163"/>
          <p14:tracePt t="49406" x="5753100" y="2316163"/>
          <p14:tracePt t="49416" x="5743575" y="2308225"/>
          <p14:tracePt t="49424" x="5735638" y="2308225"/>
          <p14:tracePt t="49431" x="5726113" y="2308225"/>
          <p14:tracePt t="49440" x="5708650" y="2298700"/>
          <p14:tracePt t="49448" x="5691188" y="2298700"/>
          <p14:tracePt t="49455" x="5672138" y="2298700"/>
          <p14:tracePt t="49463" x="5664200" y="2298700"/>
          <p14:tracePt t="49470" x="5645150" y="2290763"/>
          <p14:tracePt t="49480" x="5627688" y="2290763"/>
          <p14:tracePt t="49488" x="5618163" y="2290763"/>
          <p14:tracePt t="49499" x="5600700" y="2281238"/>
          <p14:tracePt t="49508" x="5592763" y="2281238"/>
          <p14:tracePt t="49511" x="5573713" y="2281238"/>
          <p14:tracePt t="49518" x="5565775" y="2271713"/>
          <p14:tracePt t="49527" x="5546725" y="2271713"/>
          <p14:tracePt t="49535" x="5529263" y="2271713"/>
          <p14:tracePt t="49544" x="5519738" y="2271713"/>
          <p14:tracePt t="49551" x="5502275" y="2271713"/>
          <p14:tracePt t="49559" x="5484813" y="2271713"/>
          <p14:tracePt t="49568" x="5467350" y="2271713"/>
          <p14:tracePt t="49576" x="5448300" y="2271713"/>
          <p14:tracePt t="49584" x="5430838" y="2271713"/>
          <p14:tracePt t="49593" x="5413375" y="2271713"/>
          <p14:tracePt t="49599" x="5403850" y="2271713"/>
          <p14:tracePt t="49610" x="5386388" y="2271713"/>
          <p14:tracePt t="49613" x="5368925" y="2271713"/>
          <p14:tracePt t="49622" x="5359400" y="2271713"/>
          <p14:tracePt t="49630" x="5341938" y="2271713"/>
          <p14:tracePt t="49638" x="5332413" y="2271713"/>
          <p14:tracePt t="49647" x="5314950" y="2271713"/>
          <p14:tracePt t="49662" x="5305425" y="2271713"/>
          <p14:tracePt t="49670" x="5297488" y="2271713"/>
          <p14:tracePt t="49679" x="5287963" y="2271713"/>
          <p14:tracePt t="49686" x="5278438" y="2271713"/>
          <p14:tracePt t="49695" x="5270500" y="2271713"/>
          <p14:tracePt t="49702" x="5260975" y="2271713"/>
          <p14:tracePt t="49712" x="5251450" y="2271713"/>
          <p14:tracePt t="49720" x="5243513" y="2281238"/>
          <p14:tracePt t="49729" x="5233988" y="2281238"/>
          <p14:tracePt t="49739" x="5216525" y="2281238"/>
          <p14:tracePt t="49741" x="5207000" y="2290763"/>
          <p14:tracePt t="49751" x="5199063" y="2290763"/>
          <p14:tracePt t="49757" x="5189538" y="2298700"/>
          <p14:tracePt t="49767" x="5180013" y="2308225"/>
          <p14:tracePt t="49783" x="5172075" y="2308225"/>
          <p14:tracePt t="49790" x="5162550" y="2316163"/>
          <p14:tracePt t="49800" x="5153025" y="2325688"/>
          <p14:tracePt t="49812" x="5153025" y="2335213"/>
          <p14:tracePt t="49819" x="5145088" y="2335213"/>
          <p14:tracePt t="49828" x="5145088" y="2343150"/>
          <p14:tracePt t="49842" x="5145088" y="2352675"/>
          <p14:tracePt t="49850" x="5135563" y="2362200"/>
          <p14:tracePt t="49866" x="5135563" y="2370138"/>
          <p14:tracePt t="49875" x="5135563" y="2379663"/>
          <p14:tracePt t="49883" x="5135563" y="2387600"/>
          <p14:tracePt t="49901" x="5135563" y="2397125"/>
          <p14:tracePt t="49906" x="5135563" y="2406650"/>
          <p14:tracePt t="49917" x="5135563" y="2414588"/>
          <p14:tracePt t="49924" x="5135563" y="2424113"/>
          <p14:tracePt t="49933" x="5145088" y="2433638"/>
          <p14:tracePt t="49942" x="5145088" y="2441575"/>
          <p14:tracePt t="49950" x="5153025" y="2451100"/>
          <p14:tracePt t="49958" x="5162550" y="2460625"/>
          <p14:tracePt t="49967" x="5172075" y="2468563"/>
          <p14:tracePt t="49971" x="5180013" y="2478088"/>
          <p14:tracePt t="49979" x="5199063" y="2486025"/>
          <p14:tracePt t="49988" x="5207000" y="2495550"/>
          <p14:tracePt t="49999" x="5216525" y="2505075"/>
          <p14:tracePt t="50006" x="5224463" y="2522538"/>
          <p14:tracePt t="50022" x="5233988" y="2522538"/>
          <p14:tracePt t="50025" x="5243513" y="2532063"/>
          <p14:tracePt t="50036" x="5251450" y="2540000"/>
          <p14:tracePt t="50045" x="5260975" y="2540000"/>
          <p14:tracePt t="50059" x="5270500" y="2549525"/>
          <p14:tracePt t="50070" x="5278438" y="2549525"/>
          <p14:tracePt t="50078" x="5287963" y="2549525"/>
          <p14:tracePt t="50085" x="5297488" y="2559050"/>
          <p14:tracePt t="50098" x="5305425" y="2559050"/>
          <p14:tracePt t="50099" x="5314950" y="2566988"/>
          <p14:tracePt t="50109" x="5322888" y="2576513"/>
          <p14:tracePt t="50116" x="5341938" y="2576513"/>
          <p14:tracePt t="50125" x="5368925" y="2584450"/>
          <p14:tracePt t="50134" x="5376863" y="2593975"/>
          <p14:tracePt t="50145" x="5395913" y="2593975"/>
          <p14:tracePt t="50147" x="5430838" y="2603500"/>
          <p14:tracePt t="50155" x="5440363" y="2611438"/>
          <p14:tracePt t="50165" x="5467350" y="2611438"/>
          <p14:tracePt t="50173" x="5484813" y="2611438"/>
          <p14:tracePt t="50180" x="5502275" y="2611438"/>
          <p14:tracePt t="50188" x="5529263" y="2611438"/>
          <p14:tracePt t="50196" x="5546725" y="2611438"/>
          <p14:tracePt t="50204" x="5565775" y="2611438"/>
          <p14:tracePt t="50215" x="5573713" y="2611438"/>
          <p14:tracePt t="50221" x="5592763" y="2611438"/>
          <p14:tracePt t="50231" x="5600700" y="2611438"/>
          <p14:tracePt t="50235" x="5610225" y="2603500"/>
          <p14:tracePt t="50245" x="5618163" y="2593975"/>
          <p14:tracePt t="50253" x="5627688" y="2584450"/>
          <p14:tracePt t="50265" x="5637213" y="2576513"/>
          <p14:tracePt t="50268" x="5645150" y="2549525"/>
          <p14:tracePt t="50278" x="5654675" y="2532063"/>
          <p14:tracePt t="50285" x="5664200" y="2505075"/>
          <p14:tracePt t="50296" x="5672138" y="2478088"/>
          <p14:tracePt t="50299" x="5681663" y="2441575"/>
          <p14:tracePt t="50310" x="5691188" y="2414588"/>
          <p14:tracePt t="50317" x="5699125" y="2370138"/>
          <p14:tracePt t="50327" x="5699125" y="2352675"/>
          <p14:tracePt t="50329" x="5699125" y="2325688"/>
          <p14:tracePt t="50336" x="5699125" y="2298700"/>
          <p14:tracePt t="50345" x="5699125" y="2271713"/>
          <p14:tracePt t="50353" x="5699125" y="2263775"/>
          <p14:tracePt t="50362" x="5699125" y="2244725"/>
          <p14:tracePt t="50369" x="5699125" y="2227263"/>
          <p14:tracePt t="50378" x="5699125" y="2217738"/>
          <p14:tracePt t="50384" x="5699125" y="2209800"/>
          <p14:tracePt t="50394" x="5691188" y="2192338"/>
          <p14:tracePt t="50404" x="5681663" y="2182813"/>
          <p14:tracePt t="50415" x="5672138" y="2173288"/>
          <p14:tracePt t="50417" x="5654675" y="2165350"/>
          <p14:tracePt t="50428" x="5645150" y="2165350"/>
          <p14:tracePt t="50443" x="5627688" y="2155825"/>
          <p14:tracePt t="50445" x="5618163" y="2146300"/>
          <p14:tracePt t="50447" x="5610225" y="2138363"/>
          <p14:tracePt t="50459" x="5592763" y="2128838"/>
          <p14:tracePt t="50474" x="5573713" y="2119313"/>
          <p14:tracePt t="50477" x="5556250" y="2119313"/>
          <p14:tracePt t="50485" x="5546725" y="2119313"/>
          <p14:tracePt t="50495" x="5538788" y="2119313"/>
          <p14:tracePt t="50503" x="5519738" y="2119313"/>
          <p14:tracePt t="50511" x="5511800" y="2119313"/>
          <p14:tracePt t="50518" x="5502275" y="2119313"/>
          <p14:tracePt t="50527" x="5494338" y="2119313"/>
          <p14:tracePt t="50535" x="5475288" y="2119313"/>
          <p14:tracePt t="50544" x="5467350" y="2119313"/>
          <p14:tracePt t="50550" x="5457825" y="2119313"/>
          <p14:tracePt t="50560" x="5448300" y="2119313"/>
          <p14:tracePt t="50567" x="5440363" y="2128838"/>
          <p14:tracePt t="50578" x="5421313" y="2128838"/>
          <p14:tracePt t="50580" x="5413375" y="2128838"/>
          <p14:tracePt t="50589" x="5403850" y="2138363"/>
          <p14:tracePt t="50600" x="5395913" y="2138363"/>
          <p14:tracePt t="50608" x="5386388" y="2146300"/>
          <p14:tracePt t="50618" x="5376863" y="2146300"/>
          <p14:tracePt t="50628" x="5368925" y="2146300"/>
          <p14:tracePt t="50630" x="5359400" y="2155825"/>
          <p14:tracePt t="50639" x="5349875" y="2155825"/>
          <p14:tracePt t="50648" x="5341938" y="2165350"/>
          <p14:tracePt t="50661" x="5332413" y="2165350"/>
          <p14:tracePt t="50678" x="5322888" y="2173288"/>
          <p14:tracePt t="50695" x="5314950" y="2173288"/>
          <p14:tracePt t="50703" x="5314950" y="2182813"/>
          <p14:tracePt t="50718" x="5305425" y="2182813"/>
          <p14:tracePt t="50739" x="5297488" y="2192338"/>
          <p14:tracePt t="50787" x="5287963" y="2192338"/>
          <p14:tracePt t="51286" x="5287963" y="2200275"/>
          <p14:tracePt t="51302" x="5278438" y="2200275"/>
          <p14:tracePt t="51310" x="5278438" y="2209800"/>
          <p14:tracePt t="51318" x="5270500" y="2217738"/>
          <p14:tracePt t="51334" x="5260975" y="2227263"/>
          <p14:tracePt t="51342" x="5260975" y="2236788"/>
          <p14:tracePt t="51351" x="5260975" y="2244725"/>
          <p14:tracePt t="51357" x="5260975" y="2254250"/>
          <p14:tracePt t="51373" x="5251450" y="2263775"/>
          <p14:tracePt t="51384" x="5251450" y="2271713"/>
          <p14:tracePt t="51390" x="5251450" y="2281238"/>
          <p14:tracePt t="51400" x="5251450" y="2290763"/>
          <p14:tracePt t="51407" x="5251450" y="2298700"/>
          <p14:tracePt t="51414" x="5251450" y="2308225"/>
          <p14:tracePt t="51422" x="5251450" y="2316163"/>
          <p14:tracePt t="51430" x="5251450" y="2325688"/>
          <p14:tracePt t="51439" x="5251450" y="2335213"/>
          <p14:tracePt t="51445" x="5251450" y="2343150"/>
          <p14:tracePt t="51453" x="5251450" y="2352675"/>
          <p14:tracePt t="51462" x="5260975" y="2370138"/>
          <p14:tracePt t="51469" x="5260975" y="2379663"/>
          <p14:tracePt t="51477" x="5270500" y="2379663"/>
          <p14:tracePt t="51484" x="5278438" y="2397125"/>
          <p14:tracePt t="51495" x="5287963" y="2406650"/>
          <p14:tracePt t="51503" x="5297488" y="2414588"/>
          <p14:tracePt t="51512" x="5305425" y="2424113"/>
          <p14:tracePt t="51521" x="5314950" y="2433638"/>
          <p14:tracePt t="51533" x="5322888" y="2441575"/>
          <p14:tracePt t="51543" x="5332413" y="2451100"/>
          <p14:tracePt t="51544" x="5341938" y="2460625"/>
          <p14:tracePt t="51552" x="5349875" y="2468563"/>
          <p14:tracePt t="51564" x="5359400" y="2468563"/>
          <p14:tracePt t="51566" x="5359400" y="2478088"/>
          <p14:tracePt t="51572" x="5376863" y="2486025"/>
          <p14:tracePt t="51582" x="5386388" y="2486025"/>
          <p14:tracePt t="51589" x="5395913" y="2495550"/>
          <p14:tracePt t="51599" x="5413375" y="2495550"/>
          <p14:tracePt t="51605" x="5421313" y="2505075"/>
          <p14:tracePt t="51616" x="5440363" y="2505075"/>
          <p14:tracePt t="51627" x="5457825" y="2505075"/>
          <p14:tracePt t="51628" x="5467350" y="2505075"/>
          <p14:tracePt t="51636" x="5484813" y="2505075"/>
          <p14:tracePt t="51645" x="5502275" y="2505075"/>
          <p14:tracePt t="51651" x="5511800" y="2505075"/>
          <p14:tracePt t="51660" x="5529263" y="2505075"/>
          <p14:tracePt t="51668" x="5538788" y="2505075"/>
          <p14:tracePt t="51676" x="5546725" y="2505075"/>
          <p14:tracePt t="51685" x="5556250" y="2495550"/>
          <p14:tracePt t="51694" x="5565775" y="2495550"/>
          <p14:tracePt t="51701" x="5565775" y="2486025"/>
          <p14:tracePt t="51710" x="5573713" y="2486025"/>
          <p14:tracePt t="51730" x="5583238" y="2478088"/>
          <p14:tracePt t="52072" x="5583238" y="2468563"/>
          <p14:tracePt t="52079" x="5583238" y="2451100"/>
          <p14:tracePt t="52087" x="5583238" y="2433638"/>
          <p14:tracePt t="52096" x="5600700" y="2387600"/>
          <p14:tracePt t="52104" x="5627688" y="2343150"/>
          <p14:tracePt t="52111" x="5672138" y="2271713"/>
          <p14:tracePt t="52120" x="5726113" y="2200275"/>
          <p14:tracePt t="52129" x="5797550" y="2119313"/>
          <p14:tracePt t="52138" x="5878513" y="2047875"/>
          <p14:tracePt t="52147" x="5967413" y="1976438"/>
          <p14:tracePt t="52157" x="6075363" y="1914525"/>
          <p14:tracePt t="52159" x="6173788" y="1860550"/>
          <p14:tracePt t="52169" x="6227763" y="1843088"/>
          <p14:tracePt t="52179" x="6316663" y="1824038"/>
          <p14:tracePt t="52188" x="6388100" y="1816100"/>
          <p14:tracePt t="52191" x="6459538" y="1816100"/>
          <p14:tracePt t="52201" x="6523038" y="1816100"/>
          <p14:tracePt t="52209" x="6567488" y="1816100"/>
          <p14:tracePt t="52218" x="6611938" y="1843088"/>
          <p14:tracePt t="52227" x="6656388" y="1870075"/>
          <p14:tracePt t="52236" x="6683375" y="1905000"/>
          <p14:tracePt t="52245" x="6719888" y="1941513"/>
          <p14:tracePt t="52248" x="6754813" y="1985963"/>
          <p14:tracePt t="52261" x="6781800" y="2030413"/>
          <p14:tracePt t="52263" x="6808788" y="2084388"/>
          <p14:tracePt t="52271" x="6826250" y="2138363"/>
          <p14:tracePt t="52281" x="6853238" y="2200275"/>
          <p14:tracePt t="52291" x="6880225" y="2263775"/>
          <p14:tracePt t="52301" x="6897688" y="2335213"/>
          <p14:tracePt t="52304" x="6916738" y="2406650"/>
          <p14:tracePt t="52313" x="6916738" y="2468563"/>
          <p14:tracePt t="52320" x="6924675" y="2532063"/>
          <p14:tracePt t="52330" x="6934200" y="2593975"/>
          <p14:tracePt t="52334" x="6934200" y="2647950"/>
          <p14:tracePt t="52342" x="6934200" y="2701925"/>
          <p14:tracePt t="52351" x="6934200" y="2755900"/>
          <p14:tracePt t="52358" x="6916738" y="2800350"/>
          <p14:tracePt t="52368" x="6897688" y="2852738"/>
          <p14:tracePt t="52376" x="6870700" y="2906713"/>
          <p14:tracePt t="52384" x="6818313" y="2997200"/>
          <p14:tracePt t="52394" x="6772275" y="3049588"/>
          <p14:tracePt t="52406" x="6719888" y="3113088"/>
          <p14:tracePt t="52407" x="6656388" y="3175000"/>
          <p14:tracePt t="52416" x="6575425" y="3246438"/>
          <p14:tracePt t="52429" x="6469063" y="3327400"/>
          <p14:tracePt t="52430" x="6343650" y="3398838"/>
          <p14:tracePt t="52440" x="6208713" y="3470275"/>
          <p14:tracePt t="52449" x="5949950" y="3568700"/>
          <p14:tracePt t="52452" x="5753100" y="3632200"/>
          <p14:tracePt t="52462" x="5645150" y="3640138"/>
          <p14:tracePt t="52470" x="5305425" y="3703638"/>
          <p14:tracePt t="52479" x="5064125" y="3721100"/>
          <p14:tracePt t="52487" x="4830763" y="3738563"/>
          <p14:tracePt t="52499" x="4589463" y="3748088"/>
          <p14:tracePt t="52509" x="4483100" y="3757613"/>
          <p14:tracePt t="52511" x="4259263" y="3757613"/>
          <p14:tracePt t="52518" x="4079875" y="3757613"/>
          <p14:tracePt t="52528" x="3883025" y="3757613"/>
          <p14:tracePt t="52535" x="3722688" y="3757613"/>
          <p14:tracePt t="52544" x="3570288" y="3757613"/>
          <p14:tracePt t="52550" x="3427413" y="3757613"/>
          <p14:tracePt t="52560" x="3302000" y="3757613"/>
          <p14:tracePt t="52567" x="3248025" y="3748088"/>
          <p14:tracePt t="52576" x="3140075" y="3738563"/>
          <p14:tracePt t="52584" x="3041650" y="3721100"/>
          <p14:tracePt t="52596" x="2970213" y="3703638"/>
          <p14:tracePt t="52600" x="2898775" y="3676650"/>
          <p14:tracePt t="52609" x="2854325" y="3649663"/>
          <p14:tracePt t="52613" x="2809875" y="3613150"/>
          <p14:tracePt t="52625" x="2746375" y="3533775"/>
          <p14:tracePt t="52627" x="2719388" y="3470275"/>
          <p14:tracePt t="52637" x="2711450" y="3390900"/>
          <p14:tracePt t="52646" x="2701925" y="3292475"/>
          <p14:tracePt t="52655" x="2701925" y="3201988"/>
          <p14:tracePt t="52658" x="2701925" y="3095625"/>
          <p14:tracePt t="52668" x="2711450" y="2997200"/>
          <p14:tracePt t="52676" x="2738438" y="2889250"/>
          <p14:tracePt t="52684" x="2773363" y="2790825"/>
          <p14:tracePt t="52694" x="2817813" y="2692400"/>
          <p14:tracePt t="52703" x="2881313" y="2593975"/>
          <p14:tracePt t="52714" x="2952750" y="2513013"/>
          <p14:tracePt t="52723" x="3041650" y="2424113"/>
          <p14:tracePt t="52725" x="3140075" y="2335213"/>
          <p14:tracePt t="52734" x="3336925" y="2182813"/>
          <p14:tracePt t="52744" x="3506788" y="2093913"/>
          <p14:tracePt t="52747" x="3713163" y="1995488"/>
          <p14:tracePt t="52756" x="3954463" y="1905000"/>
          <p14:tracePt t="52766" x="4195763" y="1833563"/>
          <p14:tracePt t="52775" x="4473575" y="1771650"/>
          <p14:tracePt t="52778" x="4778375" y="1744663"/>
          <p14:tracePt t="52785" x="5118100" y="1727200"/>
          <p14:tracePt t="52794" x="5708650" y="1727200"/>
          <p14:tracePt t="52801" x="5886450" y="1727200"/>
          <p14:tracePt t="52810" x="6530975" y="1752600"/>
          <p14:tracePt t="52817" x="6746875" y="1779588"/>
          <p14:tracePt t="52828" x="7443788" y="1887538"/>
          <p14:tracePt t="52836" x="7632700" y="1941513"/>
          <p14:tracePt t="52846" x="8024813" y="2039938"/>
          <p14:tracePt t="52853" x="8393113" y="2146300"/>
          <p14:tracePt t="52856" x="8705850" y="2263775"/>
          <p14:tracePt t="52867" x="9001125" y="2397125"/>
          <p14:tracePt t="53002" x="9045575" y="4052888"/>
          <p14:tracePt t="53009" x="8767763" y="4087813"/>
          <p14:tracePt t="53021" x="8464550" y="4105275"/>
          <p14:tracePt t="53035" x="7854950" y="4141788"/>
          <p14:tracePt t="53042" x="7551738" y="4168775"/>
          <p14:tracePt t="53049" x="7229475" y="4176713"/>
          <p14:tracePt t="53059" x="6924675" y="4186238"/>
          <p14:tracePt t="53067" x="6648450" y="4186238"/>
          <p14:tracePt t="53075" x="6370638" y="4186238"/>
          <p14:tracePt t="53083" x="6092825" y="4186238"/>
          <p14:tracePt t="53093" x="5984875" y="4186238"/>
          <p14:tracePt t="53104" x="5753100" y="4176713"/>
          <p14:tracePt t="53107" x="5538788" y="4141788"/>
          <p14:tracePt t="53116" x="5359400" y="4105275"/>
          <p14:tracePt t="53127" x="5216525" y="4052888"/>
          <p14:tracePt t="53129" x="5091113" y="3998913"/>
          <p14:tracePt t="53139" x="4992688" y="3935413"/>
          <p14:tracePt t="53148" x="4956175" y="3890963"/>
          <p14:tracePt t="53159" x="4840288" y="3775075"/>
          <p14:tracePt t="53160" x="4778375" y="3686175"/>
          <p14:tracePt t="53170" x="4741863" y="3568700"/>
          <p14:tracePt t="53179" x="4714875" y="3452813"/>
          <p14:tracePt t="53188" x="4697413" y="3327400"/>
          <p14:tracePt t="53198" x="4697413" y="3184525"/>
          <p14:tracePt t="53206" x="4697413" y="3049588"/>
          <p14:tracePt t="53209" x="4697413" y="2997200"/>
          <p14:tracePt t="53217" x="4697413" y="2889250"/>
          <p14:tracePt t="53226" x="4732338" y="2790825"/>
          <p14:tracePt t="53234" x="4768850" y="2701925"/>
          <p14:tracePt t="53245" x="4805363" y="2630488"/>
          <p14:tracePt t="53252" x="4849813" y="2566988"/>
          <p14:tracePt t="53256" x="4938713" y="2478088"/>
          <p14:tracePt t="53276" x="5010150" y="2433638"/>
          <p14:tracePt t="53278" x="5199063" y="2370138"/>
          <p14:tracePt t="53288" x="5403850" y="2335213"/>
          <p14:tracePt t="53310" x="5565775" y="2335213"/>
          <p14:tracePt t="53312" x="5959475" y="2370138"/>
          <p14:tracePt t="53317" x="6173788" y="2433638"/>
          <p14:tracePt t="53336" x="6280150" y="2486025"/>
          <p14:tracePt t="53341" x="6469063" y="2566988"/>
          <p14:tracePt t="53343" x="6648450" y="2657475"/>
          <p14:tracePt t="53352" x="6808788" y="2746375"/>
          <p14:tracePt t="53368" x="6951663" y="2852738"/>
          <p14:tracePt t="53370" x="7067550" y="2943225"/>
          <p14:tracePt t="53373" x="7165975" y="3041650"/>
          <p14:tracePt t="53394" x="7239000" y="3130550"/>
          <p14:tracePt t="53397" x="7283450" y="3228975"/>
          <p14:tracePt t="53400" x="7300913" y="3282950"/>
          <p14:tracePt t="53416" x="7327900" y="3371850"/>
          <p14:tracePt t="53417" x="7337425" y="3452813"/>
          <p14:tracePt t="53420" x="7337425" y="3533775"/>
          <p14:tracePt t="53438" x="7337425" y="3640138"/>
          <p14:tracePt t="53440" x="7291388" y="3711575"/>
          <p14:tracePt t="53453" x="7219950" y="3765550"/>
          <p14:tracePt t="53454" x="7113588" y="3829050"/>
          <p14:tracePt t="53477" x="6907213" y="3917950"/>
          <p14:tracePt t="53479" x="6550025" y="3971925"/>
          <p14:tracePt t="53489" x="6307138" y="3989388"/>
          <p14:tracePt t="53510" x="6057900" y="3998913"/>
          <p14:tracePt t="53512" x="5529263" y="4006850"/>
          <p14:tracePt t="53526" x="5260975" y="4006850"/>
          <p14:tracePt t="53528" x="5002213" y="4006850"/>
          <p14:tracePt t="53535" x="4751388" y="4006850"/>
          <p14:tracePt t="53542" x="4633913" y="4006850"/>
          <p14:tracePt t="53555" x="4392613" y="4006850"/>
          <p14:tracePt t="53556" x="4160838" y="4006850"/>
          <p14:tracePt t="53574" x="3944938" y="4006850"/>
          <p14:tracePt t="53576" x="3767138" y="4006850"/>
          <p14:tracePt t="53588" x="3614738" y="4006850"/>
          <p14:tracePt t="53590" x="3471863" y="3989388"/>
          <p14:tracePt t="53601" x="3417888" y="3979863"/>
          <p14:tracePt t="53609" x="3309938" y="3962400"/>
          <p14:tracePt t="53624" x="3238500" y="3935413"/>
          <p14:tracePt t="53627" x="3176588" y="3908425"/>
          <p14:tracePt t="53628" x="3132138" y="3863975"/>
          <p14:tracePt t="53654" x="3086100" y="3819525"/>
          <p14:tracePt t="53655" x="3041650" y="3703638"/>
          <p14:tracePt t="53667" x="3041650" y="3632200"/>
          <p14:tracePt t="53675" x="3041650" y="3560763"/>
          <p14:tracePt t="53920" x="3041650" y="3514725"/>
          <p14:tracePt t="53928" x="3033713" y="3479800"/>
          <p14:tracePt t="53937" x="3024188" y="3443288"/>
          <p14:tracePt t="53944" x="3024188" y="3408363"/>
          <p14:tracePt t="53951" x="3024188" y="3371850"/>
          <p14:tracePt t="53959" x="3024188" y="3336925"/>
          <p14:tracePt t="53967" x="3041650" y="3309938"/>
          <p14:tracePt t="53976" x="3060700" y="3265488"/>
          <p14:tracePt t="53985" x="3086100" y="3228975"/>
          <p14:tracePt t="53994" x="3149600" y="3148013"/>
          <p14:tracePt t="54004" x="3230563" y="3076575"/>
          <p14:tracePt t="54013" x="3309938" y="3005138"/>
          <p14:tracePt t="54016" x="3408363" y="2943225"/>
          <p14:tracePt t="54029" x="3516313" y="2889250"/>
          <p14:tracePt t="54033" x="3649663" y="2835275"/>
          <p14:tracePt t="54050" x="3767138" y="2800350"/>
          <p14:tracePt t="54052" x="3892550" y="2773363"/>
          <p14:tracePt t="54063" x="4008438" y="2755900"/>
          <p14:tracePt t="54066" x="4133850" y="2736850"/>
          <p14:tracePt t="54075" x="4178300" y="2736850"/>
          <p14:tracePt t="54081" x="4267200" y="2728913"/>
          <p14:tracePt t="54090" x="4294188" y="2728913"/>
          <p14:tracePt t="54099" x="4357688" y="2728913"/>
          <p14:tracePt t="54105" x="4392613" y="2728913"/>
          <p14:tracePt t="54113" x="4437063" y="2728913"/>
          <p14:tracePt t="54121" x="4456113" y="2755900"/>
          <p14:tracePt t="54131" x="4464050" y="2790825"/>
          <p14:tracePt t="54143" x="4473575" y="2835275"/>
          <p14:tracePt t="54144" x="4483100" y="2879725"/>
          <p14:tracePt t="54153" x="4483100" y="2906713"/>
          <p14:tracePt t="54163" x="4483100" y="2943225"/>
          <p14:tracePt t="54170" x="4483100" y="2978150"/>
          <p14:tracePt t="54179" x="4483100" y="3005138"/>
          <p14:tracePt t="54185" x="4483100" y="3024188"/>
          <p14:tracePt t="54197" x="4483100" y="3032125"/>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lide Number Placeholder 2"/>
          <p:cNvSpPr txBox="1">
            <a:spLocks/>
          </p:cNvSpPr>
          <p:nvPr/>
        </p:nvSpPr>
        <p:spPr>
          <a:xfrm>
            <a:off x="6200089" y="6448251"/>
            <a:ext cx="25483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24EBFAB-4E45-465D-BA80-8F0710288C39}" type="slidenum">
              <a:rPr lang="nl-BE"/>
              <a:pPr/>
              <a:t>17</a:t>
            </a:fld>
            <a:endParaRPr lang="nl-BE"/>
          </a:p>
        </p:txBody>
      </p:sp>
      <p:graphicFrame>
        <p:nvGraphicFramePr>
          <p:cNvPr id="11" name="Content Placeholder 5"/>
          <p:cNvGraphicFramePr>
            <a:graphicFrameLocks/>
          </p:cNvGraphicFramePr>
          <p:nvPr/>
        </p:nvGraphicFramePr>
        <p:xfrm>
          <a:off x="430095" y="1882305"/>
          <a:ext cx="8605842" cy="2225040"/>
        </p:xfrm>
        <a:graphic>
          <a:graphicData uri="http://schemas.openxmlformats.org/drawingml/2006/table">
            <a:tbl>
              <a:tblPr firstRow="1" bandRow="1">
                <a:tableStyleId>{5940675A-B579-460E-94D1-54222C63F5DA}</a:tableStyleId>
              </a:tblPr>
              <a:tblGrid>
                <a:gridCol w="1434307">
                  <a:extLst>
                    <a:ext uri="{9D8B030D-6E8A-4147-A177-3AD203B41FA5}">
                      <a16:colId xmlns:a16="http://schemas.microsoft.com/office/drawing/2014/main" val="20000"/>
                    </a:ext>
                  </a:extLst>
                </a:gridCol>
                <a:gridCol w="1434307">
                  <a:extLst>
                    <a:ext uri="{9D8B030D-6E8A-4147-A177-3AD203B41FA5}">
                      <a16:colId xmlns:a16="http://schemas.microsoft.com/office/drawing/2014/main" val="20001"/>
                    </a:ext>
                  </a:extLst>
                </a:gridCol>
                <a:gridCol w="1434307">
                  <a:extLst>
                    <a:ext uri="{9D8B030D-6E8A-4147-A177-3AD203B41FA5}">
                      <a16:colId xmlns:a16="http://schemas.microsoft.com/office/drawing/2014/main" val="20002"/>
                    </a:ext>
                  </a:extLst>
                </a:gridCol>
                <a:gridCol w="1434307">
                  <a:extLst>
                    <a:ext uri="{9D8B030D-6E8A-4147-A177-3AD203B41FA5}">
                      <a16:colId xmlns:a16="http://schemas.microsoft.com/office/drawing/2014/main" val="20003"/>
                    </a:ext>
                  </a:extLst>
                </a:gridCol>
                <a:gridCol w="1434307">
                  <a:extLst>
                    <a:ext uri="{9D8B030D-6E8A-4147-A177-3AD203B41FA5}">
                      <a16:colId xmlns:a16="http://schemas.microsoft.com/office/drawing/2014/main" val="20004"/>
                    </a:ext>
                  </a:extLst>
                </a:gridCol>
                <a:gridCol w="1434307">
                  <a:extLst>
                    <a:ext uri="{9D8B030D-6E8A-4147-A177-3AD203B41FA5}">
                      <a16:colId xmlns:a16="http://schemas.microsoft.com/office/drawing/2014/main" val="20005"/>
                    </a:ext>
                  </a:extLst>
                </a:gridCol>
              </a:tblGrid>
              <a:tr h="370840">
                <a:tc>
                  <a:txBody>
                    <a:bodyPr/>
                    <a:lstStyle/>
                    <a:p>
                      <a:pPr algn="ctr"/>
                      <a:endParaRPr lang="en-US" sz="1300" b="1" dirty="0"/>
                    </a:p>
                  </a:txBody>
                  <a:tcPr anchor="ctr"/>
                </a:tc>
                <a:tc>
                  <a:txBody>
                    <a:bodyPr/>
                    <a:lstStyle/>
                    <a:p>
                      <a:pPr algn="ctr"/>
                      <a:r>
                        <a:rPr lang="en-US" sz="1300" b="1" dirty="0"/>
                        <a:t>S1</a:t>
                      </a:r>
                    </a:p>
                  </a:txBody>
                  <a:tcPr anchor="ctr"/>
                </a:tc>
                <a:tc>
                  <a:txBody>
                    <a:bodyPr/>
                    <a:lstStyle/>
                    <a:p>
                      <a:pPr algn="ctr"/>
                      <a:r>
                        <a:rPr lang="en-US" sz="1300" b="1" dirty="0"/>
                        <a:t>S2</a:t>
                      </a:r>
                    </a:p>
                  </a:txBody>
                  <a:tcPr anchor="ctr"/>
                </a:tc>
                <a:tc>
                  <a:txBody>
                    <a:bodyPr/>
                    <a:lstStyle/>
                    <a:p>
                      <a:pPr algn="ctr"/>
                      <a:r>
                        <a:rPr lang="en-US" sz="1300" b="1" dirty="0"/>
                        <a:t>S3</a:t>
                      </a:r>
                    </a:p>
                  </a:txBody>
                  <a:tcPr anchor="ctr"/>
                </a:tc>
                <a:tc>
                  <a:txBody>
                    <a:bodyPr/>
                    <a:lstStyle/>
                    <a:p>
                      <a:pPr algn="ctr"/>
                      <a:r>
                        <a:rPr lang="en-US" sz="1300" b="1" dirty="0"/>
                        <a:t>S4</a:t>
                      </a:r>
                    </a:p>
                  </a:txBody>
                  <a:tcPr anchor="ctr"/>
                </a:tc>
                <a:tc>
                  <a:txBody>
                    <a:bodyPr/>
                    <a:lstStyle/>
                    <a:p>
                      <a:pPr algn="ctr"/>
                      <a:r>
                        <a:rPr lang="en-US" sz="1300" b="1" dirty="0"/>
                        <a:t>S5</a:t>
                      </a:r>
                    </a:p>
                  </a:txBody>
                  <a:tcPr anchor="ctr"/>
                </a:tc>
                <a:extLst>
                  <a:ext uri="{0D108BD9-81ED-4DB2-BD59-A6C34878D82A}">
                    <a16:rowId xmlns:a16="http://schemas.microsoft.com/office/drawing/2014/main" val="10000"/>
                  </a:ext>
                </a:extLst>
              </a:tr>
              <a:tr h="370840">
                <a:tc>
                  <a:txBody>
                    <a:bodyPr/>
                    <a:lstStyle/>
                    <a:p>
                      <a:pPr algn="ctr"/>
                      <a:r>
                        <a:rPr lang="en-US" sz="1300" b="1" dirty="0"/>
                        <a:t>S1</a:t>
                      </a:r>
                    </a:p>
                  </a:txBody>
                  <a:tcPr anchor="ctr"/>
                </a:tc>
                <a:tc>
                  <a:txBody>
                    <a:bodyPr/>
                    <a:lstStyle/>
                    <a:p>
                      <a:pPr algn="ctr"/>
                      <a:r>
                        <a:rPr lang="en-US" sz="1300" dirty="0"/>
                        <a:t>-</a:t>
                      </a:r>
                    </a:p>
                  </a:txBody>
                  <a:tcPr anchor="ctr"/>
                </a:tc>
                <a:tc>
                  <a:txBody>
                    <a:bodyPr/>
                    <a:lstStyle/>
                    <a:p>
                      <a:pPr algn="ctr"/>
                      <a:r>
                        <a:rPr lang="en-US" sz="1300" dirty="0"/>
                        <a:t>0.2</a:t>
                      </a:r>
                    </a:p>
                  </a:txBody>
                  <a:tcPr anchor="ctr"/>
                </a:tc>
                <a:tc>
                  <a:txBody>
                    <a:bodyPr/>
                    <a:lstStyle/>
                    <a:p>
                      <a:pPr algn="ctr"/>
                      <a:r>
                        <a:rPr lang="en-US" sz="1300" dirty="0"/>
                        <a:t>0.4</a:t>
                      </a:r>
                    </a:p>
                  </a:txBody>
                  <a:tcPr anchor="ctr"/>
                </a:tc>
                <a:tc>
                  <a:txBody>
                    <a:bodyPr/>
                    <a:lstStyle/>
                    <a:p>
                      <a:pPr algn="ctr"/>
                      <a:r>
                        <a:rPr lang="en-US" sz="1300" dirty="0"/>
                        <a:t>0.4</a:t>
                      </a:r>
                    </a:p>
                  </a:txBody>
                  <a:tcPr anchor="ctr"/>
                </a:tc>
                <a:tc>
                  <a:txBody>
                    <a:bodyPr/>
                    <a:lstStyle/>
                    <a:p>
                      <a:pPr algn="ctr"/>
                      <a:r>
                        <a:rPr lang="en-US" sz="1300" dirty="0"/>
                        <a:t>0.6</a:t>
                      </a:r>
                    </a:p>
                  </a:txBody>
                  <a:tcPr anchor="ctr"/>
                </a:tc>
                <a:extLst>
                  <a:ext uri="{0D108BD9-81ED-4DB2-BD59-A6C34878D82A}">
                    <a16:rowId xmlns:a16="http://schemas.microsoft.com/office/drawing/2014/main" val="10001"/>
                  </a:ext>
                </a:extLst>
              </a:tr>
              <a:tr h="370840">
                <a:tc>
                  <a:txBody>
                    <a:bodyPr/>
                    <a:lstStyle/>
                    <a:p>
                      <a:pPr algn="ctr"/>
                      <a:r>
                        <a:rPr lang="en-US" sz="1300" b="1" dirty="0"/>
                        <a:t>S2</a:t>
                      </a:r>
                    </a:p>
                  </a:txBody>
                  <a:tcPr anchor="ctr"/>
                </a:tc>
                <a:tc>
                  <a:txBody>
                    <a:bodyPr/>
                    <a:lstStyle/>
                    <a:p>
                      <a:pPr algn="ctr"/>
                      <a:r>
                        <a:rPr lang="en-US" sz="1300" dirty="0"/>
                        <a:t>0.2</a:t>
                      </a:r>
                    </a:p>
                  </a:txBody>
                  <a:tcPr anchor="ctr"/>
                </a:tc>
                <a:tc>
                  <a:txBody>
                    <a:bodyPr/>
                    <a:lstStyle/>
                    <a:p>
                      <a:pPr algn="ctr"/>
                      <a:r>
                        <a:rPr lang="en-US" sz="1300" dirty="0"/>
                        <a:t>-</a:t>
                      </a:r>
                    </a:p>
                  </a:txBody>
                  <a:tcPr anchor="ctr"/>
                </a:tc>
                <a:tc>
                  <a:txBody>
                    <a:bodyPr/>
                    <a:lstStyle/>
                    <a:p>
                      <a:pPr algn="ctr"/>
                      <a:r>
                        <a:rPr lang="en-US" sz="1300" dirty="0"/>
                        <a:t>0.4</a:t>
                      </a:r>
                    </a:p>
                  </a:txBody>
                  <a:tcPr anchor="ctr"/>
                </a:tc>
                <a:tc>
                  <a:txBody>
                    <a:bodyPr/>
                    <a:lstStyle/>
                    <a:p>
                      <a:pPr algn="ctr"/>
                      <a:r>
                        <a:rPr lang="en-US" sz="1300" dirty="0"/>
                        <a:t>0.4</a:t>
                      </a:r>
                    </a:p>
                  </a:txBody>
                  <a:tcPr anchor="ctr"/>
                </a:tc>
                <a:tc>
                  <a:txBody>
                    <a:bodyPr/>
                    <a:lstStyle/>
                    <a:p>
                      <a:pPr algn="ctr"/>
                      <a:r>
                        <a:rPr lang="en-US" sz="1300" dirty="0"/>
                        <a:t>0.6</a:t>
                      </a:r>
                    </a:p>
                  </a:txBody>
                  <a:tcPr anchor="ctr"/>
                </a:tc>
                <a:extLst>
                  <a:ext uri="{0D108BD9-81ED-4DB2-BD59-A6C34878D82A}">
                    <a16:rowId xmlns:a16="http://schemas.microsoft.com/office/drawing/2014/main" val="10002"/>
                  </a:ext>
                </a:extLst>
              </a:tr>
              <a:tr h="370840">
                <a:tc>
                  <a:txBody>
                    <a:bodyPr/>
                    <a:lstStyle/>
                    <a:p>
                      <a:pPr algn="ctr"/>
                      <a:r>
                        <a:rPr lang="en-US" sz="1300" b="1" dirty="0"/>
                        <a:t>S3</a:t>
                      </a:r>
                    </a:p>
                  </a:txBody>
                  <a:tcPr anchor="ctr"/>
                </a:tc>
                <a:tc>
                  <a:txBody>
                    <a:bodyPr/>
                    <a:lstStyle/>
                    <a:p>
                      <a:pPr algn="ctr"/>
                      <a:r>
                        <a:rPr lang="en-US" sz="1300" dirty="0"/>
                        <a:t>0.4</a:t>
                      </a:r>
                    </a:p>
                  </a:txBody>
                  <a:tcPr anchor="ctr"/>
                </a:tc>
                <a:tc>
                  <a:txBody>
                    <a:bodyPr/>
                    <a:lstStyle/>
                    <a:p>
                      <a:pPr algn="ctr"/>
                      <a:r>
                        <a:rPr lang="en-US" sz="1300" dirty="0"/>
                        <a:t>0.4</a:t>
                      </a:r>
                    </a:p>
                  </a:txBody>
                  <a:tcPr anchor="ctr"/>
                </a:tc>
                <a:tc>
                  <a:txBody>
                    <a:bodyPr/>
                    <a:lstStyle/>
                    <a:p>
                      <a:pPr algn="ctr"/>
                      <a:r>
                        <a:rPr lang="en-US" sz="1300" dirty="0"/>
                        <a:t>-</a:t>
                      </a:r>
                    </a:p>
                  </a:txBody>
                  <a:tcPr anchor="ctr"/>
                </a:tc>
                <a:tc>
                  <a:txBody>
                    <a:bodyPr/>
                    <a:lstStyle/>
                    <a:p>
                      <a:pPr algn="ctr"/>
                      <a:r>
                        <a:rPr lang="en-US" sz="1300" dirty="0"/>
                        <a:t>0.2</a:t>
                      </a:r>
                    </a:p>
                  </a:txBody>
                  <a:tcPr anchor="ctr"/>
                </a:tc>
                <a:tc>
                  <a:txBody>
                    <a:bodyPr/>
                    <a:lstStyle/>
                    <a:p>
                      <a:pPr algn="ctr"/>
                      <a:r>
                        <a:rPr lang="en-US" sz="1300" dirty="0"/>
                        <a:t>0.6</a:t>
                      </a:r>
                    </a:p>
                  </a:txBody>
                  <a:tcPr anchor="ctr"/>
                </a:tc>
                <a:extLst>
                  <a:ext uri="{0D108BD9-81ED-4DB2-BD59-A6C34878D82A}">
                    <a16:rowId xmlns:a16="http://schemas.microsoft.com/office/drawing/2014/main" val="10003"/>
                  </a:ext>
                </a:extLst>
              </a:tr>
              <a:tr h="370840">
                <a:tc>
                  <a:txBody>
                    <a:bodyPr/>
                    <a:lstStyle/>
                    <a:p>
                      <a:pPr algn="ctr"/>
                      <a:r>
                        <a:rPr lang="en-US" sz="1300" b="1" dirty="0"/>
                        <a:t>S4</a:t>
                      </a:r>
                    </a:p>
                  </a:txBody>
                  <a:tcPr anchor="ctr"/>
                </a:tc>
                <a:tc>
                  <a:txBody>
                    <a:bodyPr/>
                    <a:lstStyle/>
                    <a:p>
                      <a:pPr algn="ctr"/>
                      <a:r>
                        <a:rPr lang="en-US" sz="1300" dirty="0"/>
                        <a:t>0.4</a:t>
                      </a:r>
                    </a:p>
                  </a:txBody>
                  <a:tcPr anchor="ctr"/>
                </a:tc>
                <a:tc>
                  <a:txBody>
                    <a:bodyPr/>
                    <a:lstStyle/>
                    <a:p>
                      <a:pPr algn="ctr"/>
                      <a:r>
                        <a:rPr lang="en-US" sz="1300" dirty="0"/>
                        <a:t>0.4</a:t>
                      </a:r>
                    </a:p>
                  </a:txBody>
                  <a:tcPr anchor="ctr"/>
                </a:tc>
                <a:tc>
                  <a:txBody>
                    <a:bodyPr/>
                    <a:lstStyle/>
                    <a:p>
                      <a:pPr algn="ctr"/>
                      <a:r>
                        <a:rPr lang="en-US" sz="1300" dirty="0"/>
                        <a:t>0.2</a:t>
                      </a:r>
                    </a:p>
                  </a:txBody>
                  <a:tcPr anchor="ctr"/>
                </a:tc>
                <a:tc>
                  <a:txBody>
                    <a:bodyPr/>
                    <a:lstStyle/>
                    <a:p>
                      <a:pPr algn="ctr"/>
                      <a:r>
                        <a:rPr lang="en-US" sz="1300" dirty="0"/>
                        <a:t>-</a:t>
                      </a:r>
                    </a:p>
                  </a:txBody>
                  <a:tcPr anchor="ctr"/>
                </a:tc>
                <a:tc>
                  <a:txBody>
                    <a:bodyPr/>
                    <a:lstStyle/>
                    <a:p>
                      <a:pPr algn="ctr"/>
                      <a:r>
                        <a:rPr lang="en-US" sz="1300" dirty="0"/>
                        <a:t>0.6</a:t>
                      </a:r>
                    </a:p>
                  </a:txBody>
                  <a:tcPr anchor="ctr"/>
                </a:tc>
                <a:extLst>
                  <a:ext uri="{0D108BD9-81ED-4DB2-BD59-A6C34878D82A}">
                    <a16:rowId xmlns:a16="http://schemas.microsoft.com/office/drawing/2014/main" val="10004"/>
                  </a:ext>
                </a:extLst>
              </a:tr>
              <a:tr h="370840">
                <a:tc>
                  <a:txBody>
                    <a:bodyPr/>
                    <a:lstStyle/>
                    <a:p>
                      <a:pPr algn="ctr"/>
                      <a:r>
                        <a:rPr lang="en-US" sz="1300" b="1" dirty="0"/>
                        <a:t>S5</a:t>
                      </a:r>
                    </a:p>
                  </a:txBody>
                  <a:tcPr anchor="ctr"/>
                </a:tc>
                <a:tc>
                  <a:txBody>
                    <a:bodyPr/>
                    <a:lstStyle/>
                    <a:p>
                      <a:pPr algn="ctr"/>
                      <a:r>
                        <a:rPr lang="en-US" sz="1300" dirty="0"/>
                        <a:t>0.6</a:t>
                      </a:r>
                    </a:p>
                  </a:txBody>
                  <a:tcPr anchor="ctr"/>
                </a:tc>
                <a:tc>
                  <a:txBody>
                    <a:bodyPr/>
                    <a:lstStyle/>
                    <a:p>
                      <a:pPr algn="ctr"/>
                      <a:r>
                        <a:rPr lang="en-US" sz="1300" dirty="0"/>
                        <a:t>0.6</a:t>
                      </a:r>
                    </a:p>
                  </a:txBody>
                  <a:tcPr anchor="ctr"/>
                </a:tc>
                <a:tc>
                  <a:txBody>
                    <a:bodyPr/>
                    <a:lstStyle/>
                    <a:p>
                      <a:pPr algn="ctr"/>
                      <a:r>
                        <a:rPr lang="en-US" sz="1300" dirty="0"/>
                        <a:t>0.6</a:t>
                      </a:r>
                    </a:p>
                  </a:txBody>
                  <a:tcPr anchor="ctr"/>
                </a:tc>
                <a:tc>
                  <a:txBody>
                    <a:bodyPr/>
                    <a:lstStyle/>
                    <a:p>
                      <a:pPr algn="ctr"/>
                      <a:r>
                        <a:rPr lang="en-US" sz="1300" dirty="0"/>
                        <a:t>0.6</a:t>
                      </a:r>
                    </a:p>
                  </a:txBody>
                  <a:tcPr anchor="ctr"/>
                </a:tc>
                <a:tc>
                  <a:txBody>
                    <a:bodyPr/>
                    <a:lstStyle/>
                    <a:p>
                      <a:pPr algn="ctr"/>
                      <a:r>
                        <a:rPr lang="en-US" sz="1300" dirty="0"/>
                        <a:t>-</a:t>
                      </a:r>
                    </a:p>
                  </a:txBody>
                  <a:tcPr anchor="ctr"/>
                </a:tc>
                <a:extLst>
                  <a:ext uri="{0D108BD9-81ED-4DB2-BD59-A6C34878D82A}">
                    <a16:rowId xmlns:a16="http://schemas.microsoft.com/office/drawing/2014/main" val="10005"/>
                  </a:ext>
                </a:extLst>
              </a:tr>
            </a:tbl>
          </a:graphicData>
        </a:graphic>
      </p:graphicFrame>
      <p:sp>
        <p:nvSpPr>
          <p:cNvPr id="12" name="Content Placeholder 4"/>
          <p:cNvSpPr txBox="1">
            <a:spLocks/>
          </p:cNvSpPr>
          <p:nvPr/>
        </p:nvSpPr>
        <p:spPr bwMode="auto">
          <a:xfrm>
            <a:off x="7574896" y="564960"/>
            <a:ext cx="1173568" cy="1265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a:spcBef>
                <a:spcPct val="20000"/>
              </a:spcBef>
            </a:pPr>
            <a:r>
              <a:rPr lang="en-US" sz="1400" kern="0" dirty="0">
                <a:latin typeface="Courier"/>
                <a:cs typeface="Courier"/>
              </a:rPr>
              <a:t>S1: </a:t>
            </a:r>
            <a:r>
              <a:rPr lang="en-US" sz="1400" kern="0" dirty="0">
                <a:solidFill>
                  <a:srgbClr val="FF0000"/>
                </a:solidFill>
                <a:latin typeface="Courier"/>
                <a:cs typeface="Courier"/>
              </a:rPr>
              <a:t>TT</a:t>
            </a:r>
            <a:r>
              <a:rPr lang="en-US" sz="1400" kern="0" dirty="0">
                <a:solidFill>
                  <a:srgbClr val="008000"/>
                </a:solidFill>
                <a:latin typeface="Courier"/>
                <a:cs typeface="Courier"/>
              </a:rPr>
              <a:t>C</a:t>
            </a:r>
            <a:r>
              <a:rPr lang="en-US" sz="1400" kern="0" dirty="0">
                <a:solidFill>
                  <a:srgbClr val="3366FF"/>
                </a:solidFill>
                <a:latin typeface="Courier"/>
                <a:cs typeface="Courier"/>
              </a:rPr>
              <a:t>A</a:t>
            </a:r>
            <a:r>
              <a:rPr lang="en-US" sz="1400" kern="0" dirty="0">
                <a:solidFill>
                  <a:srgbClr val="FF9900"/>
                </a:solidFill>
                <a:latin typeface="Courier"/>
                <a:cs typeface="Courier"/>
              </a:rPr>
              <a:t>G</a:t>
            </a:r>
          </a:p>
          <a:p>
            <a:pPr marL="342891" indent="-342891">
              <a:spcBef>
                <a:spcPct val="20000"/>
              </a:spcBef>
            </a:pPr>
            <a:r>
              <a:rPr lang="en-US" sz="1400" kern="0" dirty="0">
                <a:latin typeface="Courier"/>
                <a:cs typeface="Courier"/>
              </a:rPr>
              <a:t>S2: </a:t>
            </a:r>
            <a:r>
              <a:rPr lang="en-US" sz="1400" kern="0" dirty="0">
                <a:solidFill>
                  <a:srgbClr val="FF0000"/>
                </a:solidFill>
                <a:latin typeface="Courier"/>
                <a:cs typeface="Courier"/>
              </a:rPr>
              <a:t>TT</a:t>
            </a:r>
            <a:r>
              <a:rPr lang="en-US" sz="1400" kern="0" dirty="0">
                <a:solidFill>
                  <a:srgbClr val="008000"/>
                </a:solidFill>
                <a:latin typeface="Courier"/>
                <a:cs typeface="Courier"/>
              </a:rPr>
              <a:t>C</a:t>
            </a:r>
            <a:r>
              <a:rPr lang="en-US" sz="1400" kern="0" dirty="0">
                <a:solidFill>
                  <a:srgbClr val="FF9900"/>
                </a:solidFill>
                <a:latin typeface="Courier"/>
                <a:cs typeface="Courier"/>
              </a:rPr>
              <a:t>GG</a:t>
            </a:r>
            <a:endParaRPr lang="en-US" sz="1400" kern="0" dirty="0">
              <a:latin typeface="Courier"/>
              <a:cs typeface="Courier"/>
            </a:endParaRPr>
          </a:p>
          <a:p>
            <a:pPr marL="342891" indent="-342891">
              <a:spcBef>
                <a:spcPct val="20000"/>
              </a:spcBef>
            </a:pPr>
            <a:r>
              <a:rPr lang="en-US" sz="1400" kern="0" dirty="0">
                <a:latin typeface="Courier"/>
                <a:cs typeface="Courier"/>
              </a:rPr>
              <a:t>S3: </a:t>
            </a:r>
            <a:r>
              <a:rPr lang="en-US" sz="1400" kern="0" dirty="0">
                <a:solidFill>
                  <a:srgbClr val="FF0000"/>
                </a:solidFill>
                <a:latin typeface="Courier"/>
                <a:cs typeface="Courier"/>
              </a:rPr>
              <a:t>TTTT</a:t>
            </a:r>
            <a:r>
              <a:rPr lang="en-US" sz="1400" kern="0" dirty="0">
                <a:solidFill>
                  <a:srgbClr val="FF9900"/>
                </a:solidFill>
                <a:latin typeface="Courier"/>
                <a:cs typeface="Courier"/>
              </a:rPr>
              <a:t>G</a:t>
            </a:r>
            <a:endParaRPr lang="en-US" sz="1400" kern="0" dirty="0">
              <a:latin typeface="Courier"/>
              <a:cs typeface="Courier"/>
            </a:endParaRPr>
          </a:p>
          <a:p>
            <a:pPr marL="342891" indent="-342891">
              <a:spcBef>
                <a:spcPct val="20000"/>
              </a:spcBef>
            </a:pPr>
            <a:r>
              <a:rPr lang="en-US" sz="1400" kern="0" dirty="0">
                <a:latin typeface="Courier"/>
                <a:cs typeface="Courier"/>
              </a:rPr>
              <a:t>S4: </a:t>
            </a:r>
            <a:r>
              <a:rPr lang="en-US" sz="1400" kern="0" dirty="0">
                <a:solidFill>
                  <a:srgbClr val="FF0000"/>
                </a:solidFill>
                <a:latin typeface="Courier"/>
                <a:cs typeface="Courier"/>
              </a:rPr>
              <a:t>TT</a:t>
            </a:r>
            <a:r>
              <a:rPr lang="en-US" sz="1400" kern="0" dirty="0">
                <a:solidFill>
                  <a:srgbClr val="3366FF"/>
                </a:solidFill>
                <a:latin typeface="Courier"/>
                <a:cs typeface="Courier"/>
              </a:rPr>
              <a:t>A</a:t>
            </a:r>
            <a:r>
              <a:rPr lang="en-US" sz="1400" kern="0" dirty="0">
                <a:solidFill>
                  <a:srgbClr val="FF0000"/>
                </a:solidFill>
                <a:latin typeface="Courier"/>
                <a:cs typeface="Courier"/>
              </a:rPr>
              <a:t>T</a:t>
            </a:r>
            <a:r>
              <a:rPr lang="en-US" sz="1400" kern="0" dirty="0">
                <a:solidFill>
                  <a:srgbClr val="FF9900"/>
                </a:solidFill>
                <a:latin typeface="Courier"/>
                <a:cs typeface="Courier"/>
              </a:rPr>
              <a:t>G</a:t>
            </a:r>
            <a:endParaRPr lang="en-US" sz="1400" kern="0" dirty="0">
              <a:latin typeface="Courier"/>
              <a:cs typeface="Courier"/>
            </a:endParaRPr>
          </a:p>
          <a:p>
            <a:pPr marL="342891" indent="-342891">
              <a:spcBef>
                <a:spcPct val="20000"/>
              </a:spcBef>
            </a:pPr>
            <a:r>
              <a:rPr lang="en-US" sz="1400" kern="0" dirty="0">
                <a:latin typeface="Courier"/>
                <a:cs typeface="Courier"/>
              </a:rPr>
              <a:t>S5: </a:t>
            </a:r>
            <a:r>
              <a:rPr lang="en-US" sz="1400" kern="0" dirty="0">
                <a:solidFill>
                  <a:srgbClr val="3366FF"/>
                </a:solidFill>
                <a:latin typeface="Courier"/>
                <a:cs typeface="Courier"/>
              </a:rPr>
              <a:t>AA</a:t>
            </a:r>
            <a:r>
              <a:rPr lang="en-US" sz="1400" kern="0" dirty="0">
                <a:solidFill>
                  <a:srgbClr val="008000"/>
                </a:solidFill>
                <a:latin typeface="Courier"/>
                <a:cs typeface="Courier"/>
              </a:rPr>
              <a:t>C</a:t>
            </a:r>
            <a:r>
              <a:rPr lang="en-US" sz="1400" kern="0" dirty="0">
                <a:solidFill>
                  <a:srgbClr val="FF0000"/>
                </a:solidFill>
                <a:latin typeface="Courier"/>
                <a:cs typeface="Courier"/>
              </a:rPr>
              <a:t>T</a:t>
            </a:r>
            <a:r>
              <a:rPr lang="en-US" sz="1400" kern="0" dirty="0">
                <a:solidFill>
                  <a:srgbClr val="FF9900"/>
                </a:solidFill>
                <a:latin typeface="Courier"/>
                <a:cs typeface="Courier"/>
              </a:rPr>
              <a:t>G</a:t>
            </a:r>
            <a:endParaRPr lang="nl-BE" sz="1400" kern="0">
              <a:latin typeface="Courier"/>
              <a:cs typeface="Courier"/>
            </a:endParaRPr>
          </a:p>
        </p:txBody>
      </p:sp>
      <p:sp>
        <p:nvSpPr>
          <p:cNvPr id="2" name="Rectangle 1">
            <a:extLst>
              <a:ext uri="{FF2B5EF4-FFF2-40B4-BE49-F238E27FC236}">
                <a16:creationId xmlns:a16="http://schemas.microsoft.com/office/drawing/2014/main" id="{12FDAEA6-5AF3-784C-FD90-D52F084BC318}"/>
              </a:ext>
            </a:extLst>
          </p:cNvPr>
          <p:cNvSpPr/>
          <p:nvPr/>
        </p:nvSpPr>
        <p:spPr>
          <a:xfrm>
            <a:off x="1511152" y="4497169"/>
            <a:ext cx="7632848" cy="523220"/>
          </a:xfrm>
          <a:prstGeom prst="rect">
            <a:avLst/>
          </a:prstGeom>
        </p:spPr>
        <p:txBody>
          <a:bodyPr wrap="square">
            <a:spAutoFit/>
          </a:bodyPr>
          <a:lstStyle/>
          <a:p>
            <a:pPr algn="r"/>
            <a:r>
              <a:rPr lang="nl-BE" b="1" i="1" dirty="0"/>
              <a:t>Note : </a:t>
            </a:r>
            <a:r>
              <a:rPr lang="nl-BE" i="1" dirty="0"/>
              <a:t>compter les différences et non le nombre de caractères en commun.</a:t>
            </a:r>
          </a:p>
          <a:p>
            <a:pPr algn="r"/>
            <a:r>
              <a:rPr lang="nl-BE" i="1" dirty="0"/>
              <a:t>La dissimilarité correspond aux différences par rapport au nombre total de sites.</a:t>
            </a:r>
            <a:endParaRPr lang="nl-BE" dirty="0"/>
          </a:p>
        </p:txBody>
      </p:sp>
      <p:sp>
        <p:nvSpPr>
          <p:cNvPr id="4" name="Google Shape;91;p18">
            <a:extLst>
              <a:ext uri="{FF2B5EF4-FFF2-40B4-BE49-F238E27FC236}">
                <a16:creationId xmlns:a16="http://schemas.microsoft.com/office/drawing/2014/main" id="{EA64DCF9-A8ED-309D-BC2A-C1657CBBA033}"/>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moléculaire</a:t>
            </a:r>
            <a:r>
              <a:rPr lang="en-US" sz="2500" dirty="0">
                <a:latin typeface="Lato"/>
                <a:ea typeface="Lato"/>
                <a:cs typeface="Lato"/>
                <a:sym typeface="Lato"/>
              </a:rPr>
              <a:t> // </a:t>
            </a:r>
            <a:r>
              <a:rPr lang="en-US" sz="2500" b="1" dirty="0">
                <a:latin typeface="Lato"/>
                <a:ea typeface="Lato"/>
                <a:cs typeface="Lato"/>
                <a:sym typeface="Lato"/>
              </a:rPr>
              <a:t>UPGMA</a:t>
            </a:r>
            <a:endParaRPr lang="en-US" b="1" dirty="0">
              <a:latin typeface="Lato"/>
              <a:ea typeface="Lato"/>
              <a:cs typeface="Lato"/>
              <a:sym typeface="Lato"/>
            </a:endParaRPr>
          </a:p>
        </p:txBody>
      </p:sp>
    </p:spTree>
    <p:extLst>
      <p:ext uri="{BB962C8B-B14F-4D97-AF65-F5344CB8AC3E}">
        <p14:creationId xmlns:p14="http://schemas.microsoft.com/office/powerpoint/2010/main" val="1732722866"/>
      </p:ext>
    </p:extLst>
  </p:cSld>
  <p:clrMapOvr>
    <a:masterClrMapping/>
  </p:clrMapOvr>
  <mc:AlternateContent xmlns:mc="http://schemas.openxmlformats.org/markup-compatibility/2006" xmlns:p14="http://schemas.microsoft.com/office/powerpoint/2010/main">
    <mc:Choice Requires="p14">
      <p:transition spd="slow" p14:dur="2000" advTm="42364"/>
    </mc:Choice>
    <mc:Fallback xmlns="">
      <p:transition spd="slow" advTm="42364"/>
    </mc:Fallback>
  </mc:AlternateContent>
  <p:extLst>
    <p:ext uri="{3A86A75C-4F4B-4683-9AE1-C65F6400EC91}">
      <p14:laserTraceLst xmlns:p14="http://schemas.microsoft.com/office/powerpoint/2010/main">
        <p14:tracePtLst>
          <p14:tracePt t="2065" x="4473575" y="3032125"/>
          <p14:tracePt t="2085" x="4437063" y="3024188"/>
          <p14:tracePt t="2089" x="4402138" y="2997200"/>
          <p14:tracePt t="2090" x="4375150" y="2970213"/>
          <p14:tracePt t="2102" x="4338638" y="2943225"/>
          <p14:tracePt t="2125" x="4303713" y="2906713"/>
          <p14:tracePt t="2128" x="4195763" y="2808288"/>
          <p14:tracePt t="2129" x="4124325" y="2755900"/>
          <p14:tracePt t="2142" x="4089400" y="2719388"/>
          <p14:tracePt t="2155" x="4017963" y="2665413"/>
          <p14:tracePt t="2157" x="3937000" y="2603500"/>
          <p14:tracePt t="2169" x="3865563" y="2559050"/>
          <p14:tracePt t="2173" x="3730625" y="2478088"/>
          <p14:tracePt t="2184" x="3695700" y="2460625"/>
          <p14:tracePt t="2193" x="3624263" y="2433638"/>
          <p14:tracePt t="2195" x="3543300" y="2397125"/>
          <p14:tracePt t="2207" x="3489325" y="2379663"/>
          <p14:tracePt t="2217" x="3427413" y="2352675"/>
          <p14:tracePt t="2222" x="3373438" y="2343150"/>
          <p14:tracePt t="2225" x="3319463" y="2335213"/>
          <p14:tracePt t="2235" x="3265488" y="2335213"/>
          <p14:tracePt t="2242" x="3211513" y="2325688"/>
          <p14:tracePt t="2254" x="3176588" y="2325688"/>
          <p14:tracePt t="2264" x="3132138" y="2316163"/>
          <p14:tracePt t="2266" x="3095625" y="2316163"/>
          <p14:tracePt t="2273" x="3051175" y="2316163"/>
          <p14:tracePt t="2284" x="3024188" y="2308225"/>
          <p14:tracePt t="2292" x="2979738" y="2308225"/>
          <p14:tracePt t="2301" x="2935288" y="2308225"/>
          <p14:tracePt t="2308" x="2898775" y="2308225"/>
          <p14:tracePt t="2319" x="2863850" y="2308225"/>
          <p14:tracePt t="2322" x="2836863" y="2308225"/>
          <p14:tracePt t="2330" x="2809875" y="2308225"/>
          <p14:tracePt t="2339" x="2773363" y="2308225"/>
          <p14:tracePt t="2347" x="2746375" y="2308225"/>
          <p14:tracePt t="2356" x="2719388" y="2308225"/>
          <p14:tracePt t="2360" x="2701925" y="2316163"/>
          <p14:tracePt t="2369" x="2674938" y="2316163"/>
          <p14:tracePt t="2375" x="2667000" y="2316163"/>
          <p14:tracePt t="2387" x="2647950" y="2316163"/>
          <p14:tracePt t="2398" x="2640013" y="2316163"/>
          <p14:tracePt t="2400" x="2630488" y="2316163"/>
          <p14:tracePt t="2414" x="2620963" y="2316163"/>
          <p14:tracePt t="2424" x="2620963" y="2308225"/>
          <p14:tracePt t="2431" x="2620963" y="2298700"/>
          <p14:tracePt t="2440" x="2620963" y="2290763"/>
          <p14:tracePt t="2450" x="2620963" y="2281238"/>
          <p14:tracePt t="2457" x="2620963" y="2263775"/>
          <p14:tracePt t="2466" x="2630488" y="2244725"/>
          <p14:tracePt t="2475" x="2647950" y="2227263"/>
          <p14:tracePt t="2479" x="2667000" y="2217738"/>
          <p14:tracePt t="2492" x="2692400" y="2200275"/>
          <p14:tracePt t="2503" x="2728913" y="2182813"/>
          <p14:tracePt t="2506" x="2765425" y="2173288"/>
          <p14:tracePt t="2520" x="2817813" y="2146300"/>
          <p14:tracePt t="2522" x="2871788" y="2138363"/>
          <p14:tracePt t="2533" x="2943225" y="2119313"/>
          <p14:tracePt t="2538" x="3051175" y="2101850"/>
          <p14:tracePt t="2551" x="3140075" y="2093913"/>
          <p14:tracePt t="2553" x="3230563" y="2084388"/>
          <p14:tracePt t="2564" x="3328988" y="2074863"/>
          <p14:tracePt t="2566" x="3427413" y="2074863"/>
          <p14:tracePt t="2574" x="3533775" y="2074863"/>
          <p14:tracePt t="2584" x="3632200" y="2074863"/>
          <p14:tracePt t="2592" x="3686175" y="2074863"/>
          <p14:tracePt t="2601" x="3757613" y="2093913"/>
          <p14:tracePt t="2610" x="3846513" y="2111375"/>
          <p14:tracePt t="2614" x="3910013" y="2128838"/>
          <p14:tracePt t="2624" x="3990975" y="2155825"/>
          <p14:tracePt t="2634" x="4062413" y="2182813"/>
          <p14:tracePt t="2642" x="4133850" y="2200275"/>
          <p14:tracePt t="2663" x="4195763" y="2227263"/>
          <p14:tracePt t="2665" x="4313238" y="2271713"/>
          <p14:tracePt t="2674" x="4375150" y="2298700"/>
          <p14:tracePt t="2678" x="4437063" y="2316163"/>
          <p14:tracePt t="2688" x="4491038" y="2325688"/>
          <p14:tracePt t="2700" x="4535488" y="2343150"/>
          <p14:tracePt t="2702" x="4589463" y="2362200"/>
          <p14:tracePt t="2711" x="4633913" y="2370138"/>
          <p14:tracePt t="2723" x="4687888" y="2379663"/>
          <p14:tracePt t="2725" x="4724400" y="2387600"/>
          <p14:tracePt t="2734" x="4768850" y="2397125"/>
          <p14:tracePt t="2743" x="4805363" y="2406650"/>
          <p14:tracePt t="2755" x="4849813" y="2414588"/>
          <p14:tracePt t="2766" x="4894263" y="2424113"/>
          <p14:tracePt t="2767" x="4938713" y="2433638"/>
          <p14:tracePt t="2775" x="4975225" y="2433638"/>
          <p14:tracePt t="2785" x="5010150" y="2441575"/>
          <p14:tracePt t="2798" x="5054600" y="2451100"/>
          <p14:tracePt t="2799" x="5100638" y="2460625"/>
          <p14:tracePt t="2808" x="5145088" y="2478088"/>
          <p14:tracePt t="2821" x="5199063" y="2495550"/>
          <p14:tracePt t="2823" x="5251450" y="2513013"/>
          <p14:tracePt t="2835" x="5305425" y="2540000"/>
          <p14:tracePt t="2838" x="5368925" y="2559050"/>
          <p14:tracePt t="2852" x="5475288" y="2611438"/>
          <p14:tracePt t="2855" x="5556250" y="2657475"/>
          <p14:tracePt t="2868" x="5627688" y="2692400"/>
          <p14:tracePt t="2871" x="5681663" y="2709863"/>
          <p14:tracePt t="2883" x="5753100" y="2755900"/>
          <p14:tracePt t="2885" x="5815013" y="2781300"/>
          <p14:tracePt t="2898" x="5886450" y="2808288"/>
          <p14:tracePt t="2900" x="5959475" y="2835275"/>
          <p14:tracePt t="2909" x="6021388" y="2862263"/>
          <p14:tracePt t="2922" x="6083300" y="2879725"/>
          <p14:tracePt t="2931" x="6137275" y="2906713"/>
          <p14:tracePt t="2933" x="6181725" y="2925763"/>
          <p14:tracePt t="2941" x="6235700" y="2943225"/>
          <p14:tracePt t="2953" x="6289675" y="2970213"/>
          <p14:tracePt t="2964" x="6343650" y="2997200"/>
          <p14:tracePt t="2965" x="6415088" y="3024188"/>
          <p14:tracePt t="2979" x="6477000" y="3059113"/>
          <p14:tracePt t="2981" x="6540500" y="3076575"/>
          <p14:tracePt t="2992" x="6602413" y="3113088"/>
          <p14:tracePt t="3004" x="6673850" y="3140075"/>
          <p14:tracePt t="3006" x="6746875" y="3175000"/>
          <p14:tracePt t="3018" x="6818313" y="3201988"/>
          <p14:tracePt t="3021" x="6880225" y="3238500"/>
          <p14:tracePt t="3033" x="6943725" y="3265488"/>
          <p14:tracePt t="3034" x="7005638" y="3292475"/>
          <p14:tracePt t="3044" x="7067550" y="3319463"/>
          <p14:tracePt t="3056" x="7121525" y="3354388"/>
          <p14:tracePt t="3058" x="7175500" y="3381375"/>
          <p14:tracePt t="3069" x="7239000" y="3398838"/>
          <p14:tracePt t="3081" x="7256463" y="3416300"/>
          <p14:tracePt t="3082" x="7291388" y="3435350"/>
          <p14:tracePt t="3095" x="7318375" y="3443288"/>
          <p14:tracePt t="3104" x="7345363" y="3443288"/>
          <p14:tracePt t="3375" x="7337425" y="3443288"/>
          <p14:tracePt t="3386" x="7300913" y="3425825"/>
          <p14:tracePt t="3397" x="7264400" y="3398838"/>
          <p14:tracePt t="3406" x="7202488" y="3363913"/>
          <p14:tracePt t="3408" x="7086600" y="3292475"/>
          <p14:tracePt t="3420" x="6934200" y="3184525"/>
          <p14:tracePt t="3430" x="6746875" y="3059113"/>
          <p14:tracePt t="3433" x="6523038" y="2898775"/>
          <p14:tracePt t="3441" x="6280150" y="2736850"/>
          <p14:tracePt t="3451" x="6048375" y="2584450"/>
          <p14:tracePt t="3461" x="5797550" y="2433638"/>
          <p14:tracePt t="3470" x="5691188" y="2362200"/>
          <p14:tracePt t="3472" x="5484813" y="2244725"/>
          <p14:tracePt t="3485" x="5278438" y="2146300"/>
          <p14:tracePt t="3488" x="5091113" y="2039938"/>
          <p14:tracePt t="3499" x="4911725" y="1958975"/>
          <p14:tracePt t="3508" x="4751388" y="1887538"/>
          <p14:tracePt t="3512" x="4598988" y="1824038"/>
          <p14:tracePt t="3523" x="4437063" y="1771650"/>
          <p14:tracePt t="3531" x="4294188" y="1727200"/>
          <p14:tracePt t="3536" x="4168775" y="1700213"/>
          <p14:tracePt t="3543" x="4035425" y="1673225"/>
          <p14:tracePt t="3554" x="3981450" y="1663700"/>
          <p14:tracePt t="3561" x="3873500" y="1654175"/>
          <p14:tracePt t="3570" x="3784600" y="1654175"/>
          <p14:tracePt t="3578" x="3713163" y="1654175"/>
          <p14:tracePt t="3588" x="3649663" y="1654175"/>
          <p14:tracePt t="3593" x="3632200" y="1654175"/>
          <p14:tracePt t="3604" x="3587750" y="1654175"/>
          <p14:tracePt t="3613" x="3543300" y="1654175"/>
          <p14:tracePt t="3614" x="3516313" y="1654175"/>
          <p14:tracePt t="3623" x="3498850" y="1654175"/>
          <p14:tracePt t="3631" x="3479800" y="1663700"/>
          <p14:tracePt t="3639" x="3471863" y="1663700"/>
          <p14:tracePt t="3646" x="3462338" y="1673225"/>
          <p14:tracePt t="3656" x="3452813" y="1673225"/>
          <p14:tracePt t="3664" x="3444875" y="1673225"/>
          <p14:tracePt t="3672" x="3444875" y="1681163"/>
          <p14:tracePt t="3689" x="3435350" y="1681163"/>
          <p14:tracePt t="3697" x="3435350" y="1690688"/>
          <p14:tracePt t="3700" x="3427413" y="1700213"/>
          <p14:tracePt t="3707" x="3417888" y="1727200"/>
          <p14:tracePt t="3717" x="3417888" y="1744663"/>
          <p14:tracePt t="3724" x="3408363" y="1771650"/>
          <p14:tracePt t="3734" x="3400425" y="1806575"/>
          <p14:tracePt t="3741" x="3400425" y="1843088"/>
          <p14:tracePt t="3750" x="3390900" y="1878013"/>
          <p14:tracePt t="3760" x="3390900" y="1922463"/>
          <p14:tracePt t="3763" x="3381375" y="1958975"/>
          <p14:tracePt t="3773" x="3381375" y="2012950"/>
          <p14:tracePt t="3780" x="3381375" y="2074863"/>
          <p14:tracePt t="3790" x="3381375" y="2128838"/>
          <p14:tracePt t="3797" x="3381375" y="2192338"/>
          <p14:tracePt t="3806" x="3381375" y="2263775"/>
          <p14:tracePt t="3813" x="3390900" y="2335213"/>
          <p14:tracePt t="3822" x="3408363" y="2397125"/>
          <p14:tracePt t="3831" x="3435350" y="2468563"/>
          <p14:tracePt t="3839" x="3452813" y="2540000"/>
          <p14:tracePt t="3853" x="3479800" y="2603500"/>
          <p14:tracePt t="3855" x="3506788" y="2647950"/>
          <p14:tracePt t="3866" x="3533775" y="2692400"/>
          <p14:tracePt t="3868" x="3551238" y="2719388"/>
          <p14:tracePt t="3877" x="3578225" y="2746375"/>
          <p14:tracePt t="3889" x="3614738" y="2773363"/>
          <p14:tracePt t="3891" x="3649663" y="2781300"/>
          <p14:tracePt t="3900" x="3722688" y="2808288"/>
          <p14:tracePt t="3910" x="3757613" y="2808288"/>
          <p14:tracePt t="3921" x="3821113" y="2817813"/>
          <p14:tracePt t="3923" x="3927475" y="2817813"/>
          <p14:tracePt t="3932" x="4008438" y="2817813"/>
          <p14:tracePt t="3940" x="4097338" y="2817813"/>
          <p14:tracePt t="3949" x="4151313" y="2817813"/>
          <p14:tracePt t="3955" x="4240213" y="2817813"/>
          <p14:tracePt t="3965" x="4321175" y="2808288"/>
          <p14:tracePt t="3977" x="4392613" y="2790825"/>
          <p14:tracePt t="3979" x="4473575" y="2763838"/>
          <p14:tracePt t="3989" x="4535488" y="2736850"/>
          <p14:tracePt t="4000" x="4589463" y="2709863"/>
          <p14:tracePt t="4004" x="4633913" y="2674938"/>
          <p14:tracePt t="4016" x="4643438" y="2665413"/>
          <p14:tracePt t="4017" x="4670425" y="2638425"/>
          <p14:tracePt t="4027" x="4697413" y="2593975"/>
          <p14:tracePt t="4037" x="4706938" y="2566988"/>
          <p14:tracePt t="4041" x="4706938" y="2532063"/>
          <p14:tracePt t="4050" x="4706938" y="2505075"/>
          <p14:tracePt t="4057" x="4697413" y="2441575"/>
          <p14:tracePt t="4067" x="4660900" y="2387600"/>
          <p14:tracePt t="4075" x="4625975" y="2335213"/>
          <p14:tracePt t="4087" x="4598988" y="2298700"/>
          <p14:tracePt t="4089" x="4545013" y="2236788"/>
          <p14:tracePt t="4099" x="4491038" y="2182813"/>
          <p14:tracePt t="4107" x="4437063" y="2128838"/>
          <p14:tracePt t="4118" x="4375150" y="2084388"/>
          <p14:tracePt t="4126" x="4313238" y="2047875"/>
          <p14:tracePt t="4130" x="4240213" y="2020888"/>
          <p14:tracePt t="4139" x="4178300" y="1995488"/>
          <p14:tracePt t="4151" x="4116388" y="1995488"/>
          <p14:tracePt t="4154" x="4062413" y="1985963"/>
          <p14:tracePt t="4164" x="4008438" y="1985963"/>
          <p14:tracePt t="4171" x="3954463" y="1985963"/>
          <p14:tracePt t="4179" x="3910013" y="1985963"/>
          <p14:tracePt t="4188" x="3892550" y="1995488"/>
          <p14:tracePt t="4198" x="3856038" y="2003425"/>
          <p14:tracePt t="4205" x="3838575" y="2020888"/>
          <p14:tracePt t="4217" x="3811588" y="2039938"/>
          <p14:tracePt t="4220" x="3794125" y="2047875"/>
          <p14:tracePt t="4232" x="3775075" y="2066925"/>
          <p14:tracePt t="4233" x="3767138" y="2101850"/>
          <p14:tracePt t="4242" x="3757613" y="2119313"/>
          <p14:tracePt t="4255" x="3748088" y="2146300"/>
          <p14:tracePt t="4265" x="3748088" y="2182813"/>
          <p14:tracePt t="4266" x="3748088" y="2217738"/>
          <p14:tracePt t="4272" x="3748088" y="2263775"/>
          <p14:tracePt t="4281" x="3748088" y="2298700"/>
          <p14:tracePt t="4289" x="3748088" y="2343150"/>
          <p14:tracePt t="4298" x="3775075" y="2397125"/>
          <p14:tracePt t="4306" x="3802063" y="2451100"/>
          <p14:tracePt t="4319" x="3838575" y="2486025"/>
          <p14:tracePt t="4322" x="3873500" y="2540000"/>
          <p14:tracePt t="4332" x="3919538" y="2576513"/>
          <p14:tracePt t="4341" x="3963988" y="2603500"/>
          <p14:tracePt t="4345" x="3998913" y="2630488"/>
          <p14:tracePt t="4356" x="4043363" y="2638425"/>
          <p14:tracePt t="4367" x="4097338" y="2647950"/>
          <p14:tracePt t="4369" x="4133850" y="2657475"/>
          <p14:tracePt t="4381" x="4178300" y="2657475"/>
          <p14:tracePt t="4383" x="4214813" y="2657475"/>
          <p14:tracePt t="4392" x="4259263" y="2638425"/>
          <p14:tracePt t="4403" x="4294188" y="2611438"/>
          <p14:tracePt t="4414" x="4321175" y="2576513"/>
          <p14:tracePt t="4416" x="4348163" y="2540000"/>
          <p14:tracePt t="4425" x="4375150" y="2495550"/>
          <p14:tracePt t="4434" x="4392613" y="2451100"/>
          <p14:tracePt t="4443" x="4411663" y="2406650"/>
          <p14:tracePt t="4447" x="4419600" y="2362200"/>
          <p14:tracePt t="4457" x="4419600" y="2316163"/>
          <p14:tracePt t="4466" x="4429125" y="2271713"/>
          <p14:tracePt t="4473" x="4429125" y="2244725"/>
          <p14:tracePt t="4485" x="4429125" y="2209800"/>
          <p14:tracePt t="4488" x="4419600" y="2192338"/>
          <p14:tracePt t="4497" x="4384675" y="2165350"/>
          <p14:tracePt t="4505" x="4357688" y="2146300"/>
          <p14:tracePt t="4517" x="4313238" y="2138363"/>
          <p14:tracePt t="4520" x="4267200" y="2138363"/>
          <p14:tracePt t="4530" x="4214813" y="2138363"/>
          <p14:tracePt t="4534" x="4160838" y="2138363"/>
          <p14:tracePt t="4540" x="4106863" y="2138363"/>
          <p14:tracePt t="4551" x="4062413" y="2138363"/>
          <p14:tracePt t="4558" x="4008438" y="2155825"/>
          <p14:tracePt t="4567" x="3963988" y="2173288"/>
          <p14:tracePt t="4576" x="3927475" y="2200275"/>
          <p14:tracePt t="4587" x="3900488" y="2227263"/>
          <p14:tracePt t="4599" x="3892550" y="2244725"/>
          <p14:tracePt t="4600" x="3856038" y="2281238"/>
          <p14:tracePt t="4613" x="3846513" y="2308225"/>
          <p14:tracePt t="4614" x="3838575" y="2335213"/>
          <p14:tracePt t="4625" x="3838575" y="2370138"/>
          <p14:tracePt t="4636" x="3838575" y="2406650"/>
          <p14:tracePt t="4638" x="3846513" y="2441575"/>
          <p14:tracePt t="4648" x="3873500" y="2478088"/>
          <p14:tracePt t="4657" x="3900488" y="2522538"/>
          <p14:tracePt t="4668" x="3927475" y="2549525"/>
          <p14:tracePt t="4671" x="3944938" y="2559050"/>
          <p14:tracePt t="4688" x="3971925" y="2584450"/>
          <p14:tracePt t="4691" x="3998913" y="2593975"/>
          <p14:tracePt t="4693" x="4017963" y="2611438"/>
          <p14:tracePt t="4702" x="4025900" y="2611438"/>
          <p14:tracePt t="4710" x="4043363" y="2620963"/>
          <p14:tracePt t="4722" x="4052888" y="2620963"/>
          <p14:tracePt t="4732" x="4062413" y="2620963"/>
          <p14:tracePt t="4763" x="4070350" y="2620963"/>
          <p14:tracePt t="4834" x="4070350" y="2611438"/>
          <p14:tracePt t="4881" x="4070350" y="2603500"/>
          <p14:tracePt t="5088" x="4070350" y="2593975"/>
          <p14:tracePt t="5096" x="4079875" y="2593975"/>
          <p14:tracePt t="5112" x="4079875" y="2584450"/>
          <p14:tracePt t="5121" x="4089400" y="2584450"/>
          <p14:tracePt t="5127" x="4097338" y="2576513"/>
          <p14:tracePt t="5138" x="4106863" y="2576513"/>
          <p14:tracePt t="5145" x="4116388" y="2566988"/>
          <p14:tracePt t="5156" x="4124325" y="2566988"/>
          <p14:tracePt t="5162" x="4133850" y="2559050"/>
          <p14:tracePt t="5172" x="4141788" y="2559050"/>
          <p14:tracePt t="5180" x="4141788" y="2549525"/>
          <p14:tracePt t="5190" x="4151313" y="2549525"/>
          <p14:tracePt t="5192" x="4151313" y="2540000"/>
          <p14:tracePt t="5207" x="4160838" y="2540000"/>
          <p14:tracePt t="5263" x="4160838" y="2532063"/>
          <p14:tracePt t="5278" x="4160838" y="2522538"/>
          <p14:tracePt t="5286" x="4160838" y="2513013"/>
          <p14:tracePt t="5294" x="4160838" y="2505075"/>
          <p14:tracePt t="5303" x="4160838" y="2486025"/>
          <p14:tracePt t="5309" x="4151313" y="2478088"/>
          <p14:tracePt t="5319" x="4151313" y="2460625"/>
          <p14:tracePt t="5327" x="4141788" y="2451100"/>
          <p14:tracePt t="5336" x="4133850" y="2433638"/>
          <p14:tracePt t="5349" x="4124325" y="2424113"/>
          <p14:tracePt t="5351" x="4116388" y="2406650"/>
          <p14:tracePt t="5360" x="4097338" y="2397125"/>
          <p14:tracePt t="5369" x="4089400" y="2379663"/>
          <p14:tracePt t="5378" x="4079875" y="2370138"/>
          <p14:tracePt t="5391" x="4070350" y="2362200"/>
          <p14:tracePt t="5394" x="4052888" y="2343150"/>
          <p14:tracePt t="5407" x="4035425" y="2335213"/>
          <p14:tracePt t="5418" x="4035425" y="2325688"/>
          <p14:tracePt t="5425" x="4025900" y="2325688"/>
          <p14:tracePt t="5434" x="4017963" y="2325688"/>
          <p14:tracePt t="5441" x="4008438" y="2316163"/>
          <p14:tracePt t="5455" x="3998913" y="2316163"/>
          <p14:tracePt t="5476" x="3990975" y="2316163"/>
          <p14:tracePt t="5555" x="3990975" y="2325688"/>
          <p14:tracePt t="5579" x="3990975" y="2335213"/>
          <p14:tracePt t="5588" x="3990975" y="2343150"/>
          <p14:tracePt t="5595" x="3990975" y="2352675"/>
          <p14:tracePt t="5605" x="3998913" y="2352675"/>
          <p14:tracePt t="5612" x="3998913" y="2362200"/>
          <p14:tracePt t="5622" x="3998913" y="2370138"/>
          <p14:tracePt t="5629" x="3998913" y="2379663"/>
          <p14:tracePt t="5637" x="4008438" y="2379663"/>
          <p14:tracePt t="5655" x="4008438" y="2387600"/>
          <p14:tracePt t="5663" x="4017963" y="2387600"/>
          <p14:tracePt t="6604" x="4025900" y="2387600"/>
          <p14:tracePt t="6611" x="4035425" y="2387600"/>
          <p14:tracePt t="6618" x="4052888" y="2387600"/>
          <p14:tracePt t="6627" x="4079875" y="2387600"/>
          <p14:tracePt t="6634" x="4097338" y="2387600"/>
          <p14:tracePt t="6642" x="4124325" y="2387600"/>
          <p14:tracePt t="6651" x="4151313" y="2387600"/>
          <p14:tracePt t="6658" x="4195763" y="2387600"/>
          <p14:tracePt t="6665" x="4232275" y="2397125"/>
          <p14:tracePt t="6675" x="4276725" y="2397125"/>
          <p14:tracePt t="6682" x="4330700" y="2406650"/>
          <p14:tracePt t="6698" x="4375150" y="2406650"/>
          <p14:tracePt t="6699" x="4437063" y="2414588"/>
          <p14:tracePt t="6715" x="4491038" y="2414588"/>
          <p14:tracePt t="6717" x="4598988" y="2433638"/>
          <p14:tracePt t="6726" x="4670425" y="2451100"/>
          <p14:tracePt t="6738" x="4724400" y="2451100"/>
          <p14:tracePt t="6747" x="4849813" y="2468563"/>
          <p14:tracePt t="6749" x="4948238" y="2486025"/>
          <p14:tracePt t="6763" x="5054600" y="2513013"/>
          <p14:tracePt t="6766" x="5162550" y="2532063"/>
          <p14:tracePt t="6784" x="5216525" y="2549525"/>
          <p14:tracePt t="6787" x="5376863" y="2593975"/>
          <p14:tracePt t="6789" x="5421313" y="2611438"/>
          <p14:tracePt t="6805" x="5502275" y="2638425"/>
          <p14:tracePt t="6810" x="5583238" y="2657475"/>
          <p14:tracePt t="6811" x="5645150" y="2674938"/>
          <p14:tracePt t="6827" x="5672138" y="2682875"/>
          <p14:tracePt t="6830" x="5716588" y="2701925"/>
          <p14:tracePt t="6833" x="5762625" y="2709863"/>
          <p14:tracePt t="6850" x="5788025" y="2719388"/>
          <p14:tracePt t="6856" x="5815013" y="2728913"/>
          <p14:tracePt t="6857" x="5834063" y="2728913"/>
          <p14:tracePt t="6873" x="5851525" y="2736850"/>
          <p14:tracePt t="6875" x="5868988" y="2736850"/>
          <p14:tracePt t="6889" x="5878513" y="2736850"/>
          <p14:tracePt t="6891" x="5886450" y="2736850"/>
          <p14:tracePt t="6901" x="5895975" y="2746375"/>
          <p14:tracePt t="6915" x="5905500" y="2746375"/>
          <p14:tracePt t="6917" x="5913438" y="2746375"/>
          <p14:tracePt t="6921" x="5932488" y="2755900"/>
          <p14:tracePt t="6931" x="5940425" y="2755900"/>
          <p14:tracePt t="6944" x="5949950" y="2763838"/>
          <p14:tracePt t="6955" x="5959475" y="2763838"/>
          <p14:tracePt t="6963" x="5976938" y="2773363"/>
          <p14:tracePt t="6972" x="5984875" y="2781300"/>
          <p14:tracePt t="6987" x="6003925" y="2790825"/>
          <p14:tracePt t="6989" x="6021388" y="2808288"/>
          <p14:tracePt t="6991" x="6038850" y="2827338"/>
          <p14:tracePt t="7001" x="6065838" y="2844800"/>
          <p14:tracePt t="7009" x="6083300" y="2862263"/>
          <p14:tracePt t="7020" x="6110288" y="2889250"/>
          <p14:tracePt t="7024" x="6137275" y="2916238"/>
          <p14:tracePt t="7033" x="6173788" y="2943225"/>
          <p14:tracePt t="7042" x="6208713" y="2978150"/>
          <p14:tracePt t="7055" x="6245225" y="3005138"/>
          <p14:tracePt t="7056" x="6280150" y="3049588"/>
          <p14:tracePt t="7065" x="6326188" y="3095625"/>
          <p14:tracePt t="7073" x="6361113" y="3148013"/>
          <p14:tracePt t="7083" x="6388100" y="3211513"/>
          <p14:tracePt t="7092" x="6424613" y="3273425"/>
          <p14:tracePt t="7103" x="6442075" y="3344863"/>
          <p14:tracePt t="7106" x="6469063" y="3425825"/>
          <p14:tracePt t="7118" x="6477000" y="3497263"/>
          <p14:tracePt t="7121" x="6486525" y="3578225"/>
          <p14:tracePt t="7131" x="6486525" y="3659188"/>
          <p14:tracePt t="7138" x="6486525" y="3711575"/>
          <p14:tracePt t="7149" x="6486525" y="3775075"/>
          <p14:tracePt t="7150" x="6486525" y="3819525"/>
          <p14:tracePt t="7158" x="6477000" y="3863975"/>
          <p14:tracePt t="7167" x="6459538" y="3908425"/>
          <p14:tracePt t="7176" x="6442075" y="3944938"/>
          <p14:tracePt t="7187" x="6415088" y="3971925"/>
          <p14:tracePt t="7190" x="6397625" y="4006850"/>
          <p14:tracePt t="7199" x="6370638" y="4033838"/>
          <p14:tracePt t="7207" x="6353175" y="4043363"/>
          <p14:tracePt t="7220" x="6307138" y="4087813"/>
          <p14:tracePt t="7230" x="6289675" y="4097338"/>
          <p14:tracePt t="7231" x="6254750" y="4124325"/>
          <p14:tracePt t="7240" x="6227763" y="4132263"/>
          <p14:tracePt t="7254" x="6200775" y="4151313"/>
          <p14:tracePt t="7256" x="6164263" y="4168775"/>
          <p14:tracePt t="7267" x="6102350" y="4176713"/>
          <p14:tracePt t="7277" x="6048375" y="4186238"/>
          <p14:tracePt t="7278" x="5984875" y="4186238"/>
          <p14:tracePt t="7288" x="5895975" y="4186238"/>
          <p14:tracePt t="7298" x="5788025" y="4186238"/>
          <p14:tracePt t="7305" x="5672138" y="4176713"/>
          <p14:tracePt t="7317" x="5529263" y="4132263"/>
          <p14:tracePt t="7319" x="5251450" y="4043363"/>
          <p14:tracePt t="7332" x="5037138" y="3979863"/>
          <p14:tracePt t="7338" x="4813300" y="3890963"/>
          <p14:tracePt t="7351" x="4527550" y="3784600"/>
          <p14:tracePt t="7355" x="4222750" y="3659188"/>
          <p14:tracePt t="7362" x="3919538" y="3541713"/>
          <p14:tracePt t="7364" x="3605213" y="3408363"/>
          <p14:tracePt t="7373" x="3319463" y="3292475"/>
          <p14:tracePt t="7383" x="3033713" y="3184525"/>
          <p14:tracePt t="7389" x="2916238" y="3140075"/>
          <p14:tracePt t="7406" x="2711450" y="3059113"/>
          <p14:tracePt t="7408" x="2532063" y="2978150"/>
          <p14:tracePt t="7419" x="2352675" y="2916238"/>
          <p14:tracePt t="7422" x="2209800" y="2862263"/>
          <p14:tracePt t="7433" x="2076450" y="2808288"/>
          <p14:tracePt t="7444" x="2012950" y="2800350"/>
          <p14:tracePt t="7445" x="1905000" y="2755900"/>
          <p14:tracePt t="7454" x="1806575" y="2728913"/>
          <p14:tracePt t="7464" x="1708150" y="2709863"/>
          <p14:tracePt t="7473" x="1628775" y="2692400"/>
          <p14:tracePt t="7485" x="1557338" y="2682875"/>
          <p14:tracePt t="7488" x="1493838" y="2674938"/>
          <p14:tracePt t="7490" x="1431925" y="2665413"/>
          <p14:tracePt t="7503" x="1387475" y="2665413"/>
          <p14:tracePt t="7511" x="1341438" y="2665413"/>
          <p14:tracePt t="7522" x="1306513" y="2665413"/>
          <p14:tracePt t="7530" x="1262063" y="2665413"/>
          <p14:tracePt t="7539" x="1235075" y="2665413"/>
          <p14:tracePt t="7541" x="1198563" y="2665413"/>
          <p14:tracePt t="7549" x="1163638" y="2665413"/>
          <p14:tracePt t="7559" x="1136650" y="2665413"/>
          <p14:tracePt t="7563" x="1109663" y="2665413"/>
          <p14:tracePt t="7572" x="1073150" y="2665413"/>
          <p14:tracePt t="7581" x="1046163" y="2674938"/>
          <p14:tracePt t="7590" x="1020763" y="2674938"/>
          <p14:tracePt t="7599" x="984250" y="2682875"/>
          <p14:tracePt t="7602" x="957263" y="2692400"/>
          <p14:tracePt t="7613" x="930275" y="2701925"/>
          <p14:tracePt t="7622" x="922338" y="2709863"/>
          <p14:tracePt t="7635" x="895350" y="2719388"/>
          <p14:tracePt t="7638" x="876300" y="2736850"/>
          <p14:tracePt t="7654" x="858838" y="2746375"/>
          <p14:tracePt t="7656" x="841375" y="2755900"/>
          <p14:tracePt t="7658" x="831850" y="2773363"/>
          <p14:tracePt t="7669" x="823913" y="2781300"/>
          <p14:tracePt t="7682" x="814388" y="2790825"/>
          <p14:tracePt t="7684" x="814388" y="2808288"/>
          <p14:tracePt t="7692" x="804863" y="2817813"/>
          <p14:tracePt t="7701" x="804863" y="2827338"/>
          <p14:tracePt t="7712" x="804863" y="2852738"/>
          <p14:tracePt t="7714" x="804863" y="2871788"/>
          <p14:tracePt t="7722" x="804863" y="2898775"/>
          <p14:tracePt t="7732" x="804863" y="2916238"/>
          <p14:tracePt t="7740" x="804863" y="2943225"/>
          <p14:tracePt t="7749" x="804863" y="2960688"/>
          <p14:tracePt t="7755" x="823913" y="2987675"/>
          <p14:tracePt t="7765" x="841375" y="3005138"/>
          <p14:tracePt t="7773" x="868363" y="3024188"/>
          <p14:tracePt t="7787" x="903288" y="3041650"/>
          <p14:tracePt t="7789" x="947738" y="3059113"/>
          <p14:tracePt t="7800" x="1038225" y="3076575"/>
          <p14:tracePt t="7802" x="1109663" y="3076575"/>
          <p14:tracePt t="7813" x="1198563" y="3076575"/>
          <p14:tracePt t="7820" x="1296988" y="3076575"/>
          <p14:tracePt t="7829" x="1404938" y="3076575"/>
          <p14:tracePt t="7839" x="1511300" y="3076575"/>
          <p14:tracePt t="7841" x="1636713" y="3049588"/>
          <p14:tracePt t="7850" x="1754188" y="3032125"/>
          <p14:tracePt t="7858" x="1879600" y="3005138"/>
          <p14:tracePt t="7867" x="1995488" y="2987675"/>
          <p14:tracePt t="7877" x="2101850" y="2960688"/>
          <p14:tracePt t="7889" x="2219325" y="2933700"/>
          <p14:tracePt t="7892" x="2273300" y="2925763"/>
          <p14:tracePt t="7903" x="2371725" y="2898775"/>
          <p14:tracePt t="7913" x="2460625" y="2889250"/>
          <p14:tracePt t="7915" x="2559050" y="2879725"/>
          <p14:tracePt t="7924" x="2647950" y="2862263"/>
          <p14:tracePt t="7936" x="2728913" y="2862263"/>
          <p14:tracePt t="7938" x="2800350" y="2862263"/>
          <p14:tracePt t="7947" x="2881313" y="2862263"/>
          <p14:tracePt t="7954" x="2952750" y="2862263"/>
          <p14:tracePt t="7962" x="3078163" y="2852738"/>
          <p14:tracePt t="7972" x="3167063" y="2844800"/>
          <p14:tracePt t="7983" x="3248025" y="2835275"/>
          <p14:tracePt t="7985" x="3336925" y="2817813"/>
          <p14:tracePt t="7999" x="3435350" y="2808288"/>
          <p14:tracePt t="8001" x="3543300" y="2790825"/>
          <p14:tracePt t="8012" x="3659188" y="2773363"/>
          <p14:tracePt t="8023" x="3767138" y="2773363"/>
          <p14:tracePt t="8025" x="3873500" y="2763838"/>
          <p14:tracePt t="8033" x="3981450" y="2763838"/>
          <p14:tracePt t="8041" x="4089400" y="2763838"/>
          <p14:tracePt t="8052" x="4141788" y="2763838"/>
          <p14:tracePt t="8059" x="4313238" y="2773363"/>
          <p14:tracePt t="8070" x="4402138" y="2790825"/>
          <p14:tracePt t="8079" x="4510088" y="2808288"/>
          <p14:tracePt t="8081" x="4608513" y="2827338"/>
          <p14:tracePt t="8091" x="4660900" y="2835275"/>
          <p14:tracePt t="8095" x="4751388" y="2844800"/>
          <p14:tracePt t="8105" x="4911725" y="2871788"/>
          <p14:tracePt t="8115" x="5010150" y="2889250"/>
          <p14:tracePt t="8118" x="5054600" y="2898775"/>
          <p14:tracePt t="8127" x="5145088" y="2916238"/>
          <p14:tracePt t="8135" x="5233988" y="2943225"/>
          <p14:tracePt t="8146" x="5305425" y="2978150"/>
          <p14:tracePt t="8149" x="5376863" y="3014663"/>
          <p14:tracePt t="8158" x="5440363" y="3059113"/>
          <p14:tracePt t="8168" x="5502275" y="3103563"/>
          <p14:tracePt t="8180" x="5546725" y="3148013"/>
          <p14:tracePt t="8182" x="5565775" y="3167063"/>
          <p14:tracePt t="8192" x="5600700" y="3201988"/>
          <p14:tracePt t="8202" x="5627688" y="3228975"/>
          <p14:tracePt t="8214" x="5645150" y="3246438"/>
          <p14:tracePt t="8216" x="5654675" y="3265488"/>
          <p14:tracePt t="8225" x="5664200" y="3273425"/>
          <p14:tracePt t="8236" x="5664200" y="3282950"/>
          <p14:tracePt t="8555" x="5654675" y="3273425"/>
          <p14:tracePt t="8562" x="5637213" y="3255963"/>
          <p14:tracePt t="8571" x="5610225" y="3228975"/>
          <p14:tracePt t="8579" x="5583238" y="3201988"/>
          <p14:tracePt t="8589" x="5502275" y="3130550"/>
          <p14:tracePt t="8596" x="5440363" y="3068638"/>
          <p14:tracePt t="8605" x="5359400" y="2987675"/>
          <p14:tracePt t="8615" x="5278438" y="2916238"/>
          <p14:tracePt t="8625" x="5180013" y="2827338"/>
          <p14:tracePt t="8627" x="5135563" y="2790825"/>
          <p14:tracePt t="8637" x="5054600" y="2719388"/>
          <p14:tracePt t="8651" x="4975225" y="2665413"/>
          <p14:tracePt t="8654" x="4911725" y="2620963"/>
          <p14:tracePt t="8664" x="4830763" y="2566988"/>
          <p14:tracePt t="8666" x="4768850" y="2540000"/>
          <p14:tracePt t="8676" x="4714875" y="2505075"/>
          <p14:tracePt t="8688" x="4660900" y="2486025"/>
          <p14:tracePt t="8695" x="4616450" y="2468563"/>
          <p14:tracePt t="8705" x="4572000" y="2451100"/>
          <p14:tracePt t="8715" x="4527550" y="2441575"/>
          <p14:tracePt t="8717" x="4473575" y="2424113"/>
          <p14:tracePt t="8733" x="4419600" y="2414588"/>
          <p14:tracePt t="8735" x="4375150" y="2406650"/>
          <p14:tracePt t="8738" x="4321175" y="2397125"/>
          <p14:tracePt t="8749" x="4276725" y="2387600"/>
          <p14:tracePt t="8759" x="4232275" y="2387600"/>
          <p14:tracePt t="8762" x="4187825" y="2379663"/>
          <p14:tracePt t="8771" x="4141788" y="2379663"/>
          <p14:tracePt t="8780" x="4097338" y="2370138"/>
          <p14:tracePt t="8789" x="4062413" y="2370138"/>
          <p14:tracePt t="8800" x="4043363" y="2362200"/>
          <p14:tracePt t="8801" x="4008438" y="2362200"/>
          <p14:tracePt t="8810" x="3981450" y="2362200"/>
          <p14:tracePt t="8819" x="3954463" y="2362200"/>
          <p14:tracePt t="8827" x="3927475" y="2352675"/>
          <p14:tracePt t="8837" x="3910013" y="2352675"/>
          <p14:tracePt t="8848" x="3892550" y="2352675"/>
          <p14:tracePt t="8849" x="3873500" y="2352675"/>
          <p14:tracePt t="8856" x="3838575" y="2352675"/>
          <p14:tracePt t="8866" x="3821113" y="2352675"/>
          <p14:tracePt t="8872" x="3794125" y="2352675"/>
          <p14:tracePt t="8882" x="3784600" y="2352675"/>
          <p14:tracePt t="8889" x="3767138" y="2343150"/>
          <p14:tracePt t="8901" x="3740150" y="2343150"/>
          <p14:tracePt t="8907" x="3722688" y="2343150"/>
          <p14:tracePt t="8916" x="3713163" y="2343150"/>
          <p14:tracePt t="8924" x="3695700" y="2335213"/>
          <p14:tracePt t="8936" x="3686175" y="2335213"/>
          <p14:tracePt t="8938" x="3676650" y="2335213"/>
          <p14:tracePt t="8947" x="3676650" y="2325688"/>
          <p14:tracePt t="8955" x="3668713" y="2325688"/>
          <p14:tracePt t="9038" x="3668713" y="2316163"/>
          <p14:tracePt t="9046" x="3676650" y="2316163"/>
          <p14:tracePt t="9055" x="3686175" y="2316163"/>
          <p14:tracePt t="9062" x="3713163" y="2308225"/>
          <p14:tracePt t="9072" x="3730625" y="2308225"/>
          <p14:tracePt t="9080" x="3767138" y="2308225"/>
          <p14:tracePt t="9088" x="3794125" y="2308225"/>
          <p14:tracePt t="9096" x="3829050" y="2308225"/>
          <p14:tracePt t="9104" x="3865563" y="2308225"/>
          <p14:tracePt t="9114" x="3900488" y="2308225"/>
          <p14:tracePt t="9117" x="3937000" y="2308225"/>
          <p14:tracePt t="9125" x="3990975" y="2308225"/>
          <p14:tracePt t="9134" x="4035425" y="2308225"/>
          <p14:tracePt t="9142" x="4089400" y="2316163"/>
          <p14:tracePt t="9152" x="4187825" y="2325688"/>
          <p14:tracePt t="9162" x="4267200" y="2325688"/>
          <p14:tracePt t="9170" x="4348163" y="2325688"/>
          <p14:tracePt t="9182" x="4446588" y="2325688"/>
          <p14:tracePt t="9183" x="4554538" y="2325688"/>
          <p14:tracePt t="9190" x="4687888" y="2308225"/>
          <p14:tracePt t="9199" x="4813300" y="2298700"/>
          <p14:tracePt t="9207" x="4965700" y="2281238"/>
          <p14:tracePt t="9217" x="5118100" y="2263775"/>
          <p14:tracePt t="9228" x="5413375" y="2236788"/>
          <p14:tracePt t="9230" x="5600700" y="2227263"/>
          <p14:tracePt t="9239" x="5807075" y="2209800"/>
          <p14:tracePt t="9252" x="6048375" y="2200275"/>
          <p14:tracePt t="9254" x="6289675" y="2192338"/>
          <p14:tracePt t="9265" x="6540500" y="2192338"/>
          <p14:tracePt t="9271" x="6781800" y="2192338"/>
          <p14:tracePt t="9283" x="6889750" y="2192338"/>
          <p14:tracePt t="9284" x="7077075" y="2192338"/>
          <p14:tracePt t="9291" x="7256463" y="2200275"/>
          <p14:tracePt t="9301" x="7327900" y="2209800"/>
          <p14:tracePt t="9310" x="7443788" y="2227263"/>
          <p14:tracePt t="9320" x="7551738" y="2236788"/>
          <p14:tracePt t="9331" x="7578725" y="2244725"/>
          <p14:tracePt t="9333" x="7632700" y="2254250"/>
          <p14:tracePt t="9341" x="7667625" y="2263775"/>
          <p14:tracePt t="9354" x="7694613" y="2263775"/>
          <p14:tracePt t="9360" x="7712075" y="2271713"/>
          <p14:tracePt t="9370" x="7721600" y="2271713"/>
          <p14:tracePt t="9380" x="7721600" y="2281238"/>
          <p14:tracePt t="9382" x="7721600" y="2290763"/>
          <p14:tracePt t="9389" x="7721600" y="2298700"/>
          <p14:tracePt t="9399" x="7721600" y="2316163"/>
          <p14:tracePt t="9411" x="7704138" y="2335213"/>
          <p14:tracePt t="9413" x="7685088" y="2362200"/>
          <p14:tracePt t="9424" x="7658100" y="2387600"/>
          <p14:tracePt t="9434" x="7632700" y="2424113"/>
          <p14:tracePt t="9437" x="7596188" y="2451100"/>
          <p14:tracePt t="9450" x="7569200" y="2486025"/>
          <p14:tracePt t="9452" x="7534275" y="2540000"/>
          <p14:tracePt t="9461" x="7470775" y="2611438"/>
          <p14:tracePt t="9470" x="7426325" y="2682875"/>
          <p14:tracePt t="9482" x="7389813" y="2755900"/>
          <p14:tracePt t="9484" x="7345363" y="2844800"/>
          <p14:tracePt t="9493" x="7291388" y="2943225"/>
          <p14:tracePt t="9501" x="7256463" y="3041650"/>
          <p14:tracePt t="9514" x="7239000" y="3086100"/>
          <p14:tracePt t="9516" x="7212013" y="3175000"/>
          <p14:tracePt t="9524" x="7202488" y="3201988"/>
          <p14:tracePt t="9536" x="7185025" y="3255963"/>
          <p14:tracePt t="9548" x="7175500" y="3309938"/>
          <p14:tracePt t="9550" x="7175500" y="3344863"/>
          <p14:tracePt t="9554" x="7175500" y="3371850"/>
          <p14:tracePt t="9563" x="7175500" y="3398838"/>
          <p14:tracePt t="9571" x="7175500" y="3408363"/>
          <p14:tracePt t="9579" x="7175500" y="3425825"/>
          <p14:tracePt t="9587" x="7192963" y="3435350"/>
          <p14:tracePt t="9597" x="7212013" y="3443288"/>
          <p14:tracePt t="9605" x="7239000" y="3443288"/>
          <p14:tracePt t="9617" x="7264400" y="3443288"/>
          <p14:tracePt t="9620" x="7300913" y="3452813"/>
          <p14:tracePt t="9629" x="7337425" y="3452813"/>
          <p14:tracePt t="9636" x="7381875" y="3452813"/>
          <p14:tracePt t="9646" x="7435850" y="3462338"/>
          <p14:tracePt t="9648" x="7470775" y="3479800"/>
          <p14:tracePt t="9658" x="7524750" y="3489325"/>
          <p14:tracePt t="9667" x="7551738" y="3506788"/>
          <p14:tracePt t="9677" x="7569200" y="3524250"/>
          <p14:tracePt t="9680" x="7586663" y="3541713"/>
          <p14:tracePt t="9690" x="7623175" y="3568700"/>
          <p14:tracePt t="9699" x="7632700" y="3595688"/>
          <p14:tracePt t="9707" x="7640638" y="3622675"/>
          <p14:tracePt t="9720" x="7640638" y="3649663"/>
          <p14:tracePt t="9722" x="7640638" y="3676650"/>
          <p14:tracePt t="9731" x="7640638" y="3711575"/>
          <p14:tracePt t="9738" x="7640638" y="3748088"/>
          <p14:tracePt t="9746" x="7640638" y="3784600"/>
          <p14:tracePt t="9754" x="7623175" y="3819525"/>
          <p14:tracePt t="9765" x="7605713" y="3863975"/>
          <p14:tracePt t="9767" x="7578725" y="3890963"/>
          <p14:tracePt t="9776" x="7551738" y="3927475"/>
          <p14:tracePt t="9787" x="7515225" y="3962400"/>
          <p14:tracePt t="9797" x="7480300" y="3998913"/>
          <p14:tracePt t="9799" x="7426325" y="4033838"/>
          <p14:tracePt t="9807" x="7389813" y="4070350"/>
          <p14:tracePt t="9819" x="7354888" y="4097338"/>
          <p14:tracePt t="9827" x="7310438" y="4132263"/>
          <p14:tracePt t="9830" x="7273925" y="4168775"/>
          <p14:tracePt t="9839" x="7239000" y="4195763"/>
          <p14:tracePt t="9851" x="7202488" y="4230688"/>
          <p14:tracePt t="9860" x="7192963" y="4240213"/>
          <p14:tracePt t="9871" x="7165975" y="4257675"/>
          <p14:tracePt t="9873" x="7140575" y="4275138"/>
          <p14:tracePt t="9887" x="7121525" y="4294188"/>
          <p14:tracePt t="9889" x="7104063" y="4302125"/>
          <p14:tracePt t="9898" x="7094538" y="4311650"/>
          <p14:tracePt t="9907" x="7086600" y="4321175"/>
          <p14:tracePt t="9919" x="7077075" y="4321175"/>
          <p14:tracePt t="9927" x="7067550" y="4321175"/>
          <p14:tracePt t="10371" x="7059613" y="4321175"/>
          <p14:tracePt t="10382" x="7032625" y="4311650"/>
          <p14:tracePt t="10389" x="6996113" y="4302125"/>
          <p14:tracePt t="10396" x="6961188" y="4284663"/>
          <p14:tracePt t="10405" x="6907213" y="4267200"/>
          <p14:tracePt t="10417" x="6818313" y="4222750"/>
          <p14:tracePt t="10421" x="6737350" y="4176713"/>
          <p14:tracePt t="10431" x="6648450" y="4132263"/>
          <p14:tracePt t="10439" x="6550025" y="4078288"/>
          <p14:tracePt t="10448" x="6432550" y="4025900"/>
          <p14:tracePt t="10451" x="6307138" y="3954463"/>
          <p14:tracePt t="10462" x="6164263" y="3881438"/>
          <p14:tracePt t="10470" x="6030913" y="3819525"/>
          <p14:tracePt t="10480" x="5905500" y="3765550"/>
          <p14:tracePt t="10484" x="5780088" y="3721100"/>
          <p14:tracePt t="10496" x="5726113" y="3703638"/>
          <p14:tracePt t="10498" x="5637213" y="3676650"/>
          <p14:tracePt t="10507" x="5556250" y="3640138"/>
          <p14:tracePt t="10517" x="5519738" y="3640138"/>
          <p14:tracePt t="10525" x="5467350" y="3622675"/>
          <p14:tracePt t="10536" x="5421313" y="3605213"/>
          <p14:tracePt t="10539" x="5395913" y="3605213"/>
          <p14:tracePt t="10549" x="5368925" y="3595688"/>
          <p14:tracePt t="10557" x="5341938" y="3587750"/>
          <p14:tracePt t="10567" x="5322888" y="3578225"/>
          <p14:tracePt t="12742" x="5322888" y="3568700"/>
          <p14:tracePt t="12757" x="5278438" y="3533775"/>
          <p14:tracePt t="12760" x="5233988" y="3479800"/>
          <p14:tracePt t="12769" x="5189538" y="3416300"/>
          <p14:tracePt t="12779" x="5126038" y="3344863"/>
          <p14:tracePt t="12791" x="5054600" y="3255963"/>
          <p14:tracePt t="12793" x="5027613" y="3221038"/>
          <p14:tracePt t="12805" x="4956175" y="3140075"/>
          <p14:tracePt t="12807" x="4903788" y="3059113"/>
          <p14:tracePt t="12821" x="4849813" y="2997200"/>
          <p14:tracePt t="12827" x="4813300" y="2951163"/>
          <p14:tracePt t="12837" x="4768850" y="2906713"/>
          <p14:tracePt t="12845" x="4732338" y="2879725"/>
          <p14:tracePt t="12846" x="4724400" y="2862263"/>
          <p14:tracePt t="12859" x="4679950" y="2817813"/>
          <p14:tracePt t="12861" x="4652963" y="2790825"/>
          <p14:tracePt t="12871" x="4625975" y="2773363"/>
          <p14:tracePt t="12881" x="4608513" y="2755900"/>
          <p14:tracePt t="12889" x="4581525" y="2736850"/>
          <p14:tracePt t="12900" x="4554538" y="2709863"/>
          <p14:tracePt t="12906" x="4535488" y="2701925"/>
          <p14:tracePt t="12917" x="4510088" y="2674938"/>
          <p14:tracePt t="12921" x="4491038" y="2657475"/>
          <p14:tracePt t="12932" x="4473575" y="2647950"/>
          <p14:tracePt t="12940" x="4446588" y="2630488"/>
          <p14:tracePt t="12942" x="4429125" y="2611438"/>
          <p14:tracePt t="12953" x="4402138" y="2603500"/>
          <p14:tracePt t="12965" x="4384675" y="2584450"/>
          <p14:tracePt t="12966" x="4365625" y="2576513"/>
          <p14:tracePt t="12979" x="4348163" y="2566988"/>
          <p14:tracePt t="12981" x="4338638" y="2559050"/>
          <p14:tracePt t="12991" x="4330700" y="2549525"/>
          <p14:tracePt t="13001" x="4321175" y="2549525"/>
          <p14:tracePt t="13015" x="4303713" y="2549525"/>
          <p14:tracePt t="13017" x="4303713" y="2540000"/>
          <p14:tracePt t="13022" x="4294188" y="2540000"/>
          <p14:tracePt t="13038" x="4286250" y="2540000"/>
          <p14:tracePt t="13054" x="4276725" y="2540000"/>
          <p14:tracePt t="13734" x="4259263" y="2513013"/>
          <p14:tracePt t="13741" x="4240213" y="2495550"/>
          <p14:tracePt t="13750" x="4214813" y="2468563"/>
          <p14:tracePt t="13761" x="4187825" y="2441575"/>
          <p14:tracePt t="13770" x="4160838" y="2414588"/>
          <p14:tracePt t="13777" x="4141788" y="2397125"/>
          <p14:tracePt t="13787" x="4116388" y="2370138"/>
          <p14:tracePt t="13796" x="4097338" y="2352675"/>
          <p14:tracePt t="13798" x="4070350" y="2325688"/>
          <p14:tracePt t="13809" x="4052888" y="2316163"/>
          <p14:tracePt t="13818" x="4025900" y="2298700"/>
          <p14:tracePt t="13828" x="4008438" y="2281238"/>
          <p14:tracePt t="13831" x="3990975" y="2271713"/>
          <p14:tracePt t="13841" x="3954463" y="2254250"/>
          <p14:tracePt t="13850" x="3937000" y="2244725"/>
          <p14:tracePt t="13860" x="3900488" y="2236788"/>
          <p14:tracePt t="13862" x="3873500" y="2227263"/>
          <p14:tracePt t="13873" x="3846513" y="2227263"/>
          <p14:tracePt t="13884" x="3811588" y="2217738"/>
          <p14:tracePt t="13888" x="3784600" y="2217738"/>
          <p14:tracePt t="13896" x="3740150" y="2217738"/>
          <p14:tracePt t="13904" x="3713163" y="2217738"/>
          <p14:tracePt t="13915" x="3676650" y="2217738"/>
          <p14:tracePt t="13920" x="3641725" y="2217738"/>
          <p14:tracePt t="13929" x="3632200" y="2217738"/>
          <p14:tracePt t="13939" x="3597275" y="2217738"/>
          <p14:tracePt t="13941" x="3570288" y="2217738"/>
          <p14:tracePt t="13950" x="3551238" y="2227263"/>
          <p14:tracePt t="13957" x="3533775" y="2236788"/>
          <p14:tracePt t="13966" x="3516313" y="2244725"/>
          <p14:tracePt t="13974" x="3506788" y="2254250"/>
          <p14:tracePt t="13985" x="3498850" y="2263775"/>
          <p14:tracePt t="13992" x="3489325" y="2263775"/>
          <p14:tracePt t="14000" x="3489325" y="2271713"/>
          <p14:tracePt t="14005" x="3489325" y="2281238"/>
          <p14:tracePt t="14021" x="3489325" y="2298700"/>
          <p14:tracePt t="14023" x="3489325" y="2308225"/>
          <p14:tracePt t="14031" x="3506788" y="2325688"/>
          <p14:tracePt t="14039" x="3533775" y="2343150"/>
          <p14:tracePt t="14051" x="3570288" y="2370138"/>
          <p14:tracePt t="14054" x="3597275" y="2387600"/>
          <p14:tracePt t="14064" x="3632200" y="2406650"/>
          <p14:tracePt t="14072" x="3649663" y="2414588"/>
          <p14:tracePt t="14085" x="3668713" y="2433638"/>
          <p14:tracePt t="14087" x="3695700" y="2441575"/>
          <p14:tracePt t="14098" x="3703638" y="2451100"/>
          <p14:tracePt t="14100" x="3722688" y="2468563"/>
          <p14:tracePt t="14110" x="3730625" y="2468563"/>
          <p14:tracePt t="14126" x="3740150" y="2468563"/>
          <p14:tracePt t="14133" x="3740150" y="2478088"/>
          <p14:tracePt t="14150" x="3748088" y="2478088"/>
          <p14:tracePt t="14171" x="3757613" y="2478088"/>
          <p14:tracePt t="14788" x="3767138" y="2486025"/>
          <p14:tracePt t="14796" x="3775075" y="2486025"/>
          <p14:tracePt t="14805" x="3784600" y="2495550"/>
          <p14:tracePt t="14814" x="3784600" y="2505075"/>
          <p14:tracePt t="14821" x="3794125" y="2505075"/>
          <p14:tracePt t="14828" x="3802063" y="2513013"/>
          <p14:tracePt t="14851" x="3811588" y="2522538"/>
          <p14:tracePt t="14939" x="3821113" y="2522538"/>
          <p14:tracePt t="16224" x="3829050" y="2522538"/>
          <p14:tracePt t="16234" x="3838575" y="2522538"/>
          <p14:tracePt t="16243" x="3865563" y="2522538"/>
          <p14:tracePt t="16253" x="3883025" y="2513013"/>
          <p14:tracePt t="16262" x="3900488" y="2513013"/>
          <p14:tracePt t="16273" x="3937000" y="2513013"/>
          <p14:tracePt t="16274" x="3944938" y="2513013"/>
          <p14:tracePt t="16284" x="3971925" y="2513013"/>
          <p14:tracePt t="16290" x="3998913" y="2513013"/>
          <p14:tracePt t="16297" x="4017963" y="2513013"/>
          <p14:tracePt t="16305" x="4035425" y="2513013"/>
          <p14:tracePt t="16313" x="4043363" y="2513013"/>
          <p14:tracePt t="16322" x="4052888" y="2513013"/>
          <p14:tracePt t="16329" x="4062413" y="2522538"/>
          <p14:tracePt t="16342" x="4070350" y="2522538"/>
          <p14:tracePt t="16358" x="4079875" y="2522538"/>
          <p14:tracePt t="16422" x="4079875" y="2513013"/>
          <p14:tracePt t="16430" x="4079875" y="2505075"/>
          <p14:tracePt t="16440" x="4079875" y="2495550"/>
          <p14:tracePt t="16447" x="4079875" y="2486025"/>
          <p14:tracePt t="16455" x="4079875" y="2468563"/>
          <p14:tracePt t="16462" x="4079875" y="2460625"/>
          <p14:tracePt t="16471" x="4070350" y="2441575"/>
          <p14:tracePt t="16483" x="4062413" y="2414588"/>
          <p14:tracePt t="16492" x="4052888" y="2397125"/>
          <p14:tracePt t="16494" x="4035425" y="2379663"/>
          <p14:tracePt t="16505" x="4025900" y="2362200"/>
          <p14:tracePt t="16517" x="4017963" y="2343150"/>
          <p14:tracePt t="16520" x="3998913" y="2325688"/>
          <p14:tracePt t="16530" x="3981450" y="2308225"/>
          <p14:tracePt t="16536" x="3963988" y="2298700"/>
          <p14:tracePt t="16546" x="3937000" y="2271713"/>
          <p14:tracePt t="16550" x="3910013" y="2263775"/>
          <p14:tracePt t="16559" x="3892550" y="2254250"/>
          <p14:tracePt t="16569" x="3865563" y="2236788"/>
          <p14:tracePt t="16573" x="3838575" y="2227263"/>
          <p14:tracePt t="16584" x="3802063" y="2217738"/>
          <p14:tracePt t="16593" x="3775075" y="2217738"/>
          <p14:tracePt t="16603" x="3748088" y="2209800"/>
          <p14:tracePt t="16615" x="3703638" y="2200275"/>
          <p14:tracePt t="16618" x="3668713" y="2200275"/>
          <p14:tracePt t="16626" x="3632200" y="2192338"/>
          <p14:tracePt t="16636" x="3587750" y="2192338"/>
          <p14:tracePt t="16639" x="3533775" y="2192338"/>
          <p14:tracePt t="16647" x="3479800" y="2192338"/>
          <p14:tracePt t="16655" x="3417888" y="2192338"/>
          <p14:tracePt t="16663" x="3355975" y="2192338"/>
          <p14:tracePt t="16671" x="3248025" y="2192338"/>
          <p14:tracePt t="16679" x="3167063" y="2192338"/>
          <p14:tracePt t="16687" x="3086100" y="2200275"/>
          <p14:tracePt t="16696" x="2987675" y="2217738"/>
          <p14:tracePt t="16704" x="2889250" y="2227263"/>
          <p14:tracePt t="16717" x="2782888" y="2244725"/>
          <p14:tracePt t="16719" x="2674938" y="2263775"/>
          <p14:tracePt t="16731" x="2630488" y="2271713"/>
          <p14:tracePt t="16732" x="2541588" y="2281238"/>
          <p14:tracePt t="16743" x="2451100" y="2290763"/>
          <p14:tracePt t="16755" x="2362200" y="2308225"/>
          <p14:tracePt t="16757" x="2290763" y="2316163"/>
          <p14:tracePt t="16767" x="2209800" y="2335213"/>
          <p14:tracePt t="16781" x="2138363" y="2343150"/>
          <p14:tracePt t="16783" x="2066925" y="2362200"/>
          <p14:tracePt t="16797" x="2012950" y="2370138"/>
          <p14:tracePt t="16798" x="1951038" y="2387600"/>
          <p14:tracePt t="16808" x="1897063" y="2397125"/>
          <p14:tracePt t="16820" x="1843088" y="2414588"/>
          <p14:tracePt t="16822" x="1798638" y="2424113"/>
          <p14:tracePt t="16831" x="1781175" y="2433638"/>
          <p14:tracePt t="16840" x="1744663" y="2441575"/>
          <p14:tracePt t="16851" x="1708150" y="2460625"/>
          <p14:tracePt t="16854" x="1690688" y="2468563"/>
          <p14:tracePt t="16866" x="1673225" y="2468563"/>
          <p14:tracePt t="16868" x="1663700" y="2478088"/>
          <p14:tracePt t="16877" x="1655763" y="2486025"/>
          <p14:tracePt t="16887" x="1646238" y="2486025"/>
          <p14:tracePt t="17136" x="1663700" y="2486025"/>
          <p14:tracePt t="17144" x="1682750" y="2486025"/>
          <p14:tracePt t="17151" x="1708150" y="2486025"/>
          <p14:tracePt t="17159" x="1735138" y="2486025"/>
          <p14:tracePt t="17167" x="1781175" y="2486025"/>
          <p14:tracePt t="17175" x="1825625" y="2486025"/>
          <p14:tracePt t="17183" x="1879600" y="2486025"/>
          <p14:tracePt t="17192" x="1924050" y="2486025"/>
          <p14:tracePt t="17200" x="1968500" y="2486025"/>
          <p14:tracePt t="17209" x="1985963" y="2486025"/>
          <p14:tracePt t="17219" x="2030413" y="2486025"/>
          <p14:tracePt t="17226" x="2066925" y="2486025"/>
          <p14:tracePt t="17240" x="2093913" y="2486025"/>
          <p14:tracePt t="17243" x="2120900" y="2486025"/>
          <p14:tracePt t="17252" x="2147888" y="2486025"/>
          <p14:tracePt t="17260" x="2174875" y="2495550"/>
          <p14:tracePt t="17269" x="2192338" y="2495550"/>
          <p14:tracePt t="17278" x="2200275" y="2505075"/>
          <p14:tracePt t="17282" x="2209800" y="2505075"/>
          <p14:tracePt t="17290" x="2219325" y="2505075"/>
          <p14:tracePt t="17298" x="2227263" y="2505075"/>
          <p14:tracePt t="17317" x="2236788" y="2505075"/>
          <p14:tracePt t="17366" x="2236788" y="2513013"/>
          <p14:tracePt t="17397" x="2227263" y="2513013"/>
          <p14:tracePt t="17406" x="2219325" y="2513013"/>
          <p14:tracePt t="17433" x="2209800" y="2513013"/>
          <p14:tracePt t="17435" x="2182813" y="2513013"/>
          <p14:tracePt t="17442" x="2165350" y="2513013"/>
          <p14:tracePt t="17450" x="2147888" y="2513013"/>
          <p14:tracePt t="17458" x="2128838" y="2513013"/>
          <p14:tracePt t="17461" x="2120900" y="2513013"/>
          <p14:tracePt t="17469" x="2111375" y="2513013"/>
          <p14:tracePt t="17477" x="2093913" y="2513013"/>
          <p14:tracePt t="17486" x="2084388" y="2513013"/>
          <p14:tracePt t="17493" x="2076450" y="2513013"/>
          <p14:tracePt t="17502" x="2066925" y="2513013"/>
          <p14:tracePt t="17511" x="2057400" y="2513013"/>
          <p14:tracePt t="17528" x="2049463" y="2505075"/>
          <p14:tracePt t="17543" x="2039938" y="2505075"/>
          <p14:tracePt t="17546" x="2030413" y="2505075"/>
          <p14:tracePt t="17548" x="2012950" y="2505075"/>
          <p14:tracePt t="17556" x="2003425" y="2505075"/>
          <p14:tracePt t="17565" x="1995488" y="2505075"/>
          <p14:tracePt t="17573" x="1985963" y="2495550"/>
          <p14:tracePt t="17583" x="1978025" y="2495550"/>
          <p14:tracePt t="17591" x="1968500" y="2495550"/>
          <p14:tracePt t="17600" x="1958975" y="2495550"/>
          <p14:tracePt t="17620" x="1958975" y="2486025"/>
          <p14:tracePt t="17628" x="1951038" y="2486025"/>
          <p14:tracePt t="17667" x="1951038" y="2478088"/>
          <p14:tracePt t="17675" x="1958975" y="2468563"/>
          <p14:tracePt t="17683" x="1978025" y="2468563"/>
          <p14:tracePt t="17691" x="1995488" y="2460625"/>
          <p14:tracePt t="17700" x="2012950" y="2451100"/>
          <p14:tracePt t="17710" x="2049463" y="2441575"/>
          <p14:tracePt t="17720" x="2084388" y="2424113"/>
          <p14:tracePt t="17728" x="2120900" y="2414588"/>
          <p14:tracePt t="17738" x="2165350" y="2406650"/>
          <p14:tracePt t="17742" x="2209800" y="2397125"/>
          <p14:tracePt t="17752" x="2263775" y="2379663"/>
          <p14:tracePt t="17762" x="2317750" y="2370138"/>
          <p14:tracePt t="17764" x="2371725" y="2362200"/>
          <p14:tracePt t="17775" x="2424113" y="2362200"/>
          <p14:tracePt t="17785" x="2478088" y="2343150"/>
          <p14:tracePt t="17789" x="2532063" y="2343150"/>
          <p14:tracePt t="17798" x="2593975" y="2335213"/>
          <p14:tracePt t="17807" x="2701925" y="2335213"/>
          <p14:tracePt t="17820" x="2782888" y="2325688"/>
          <p14:tracePt t="17822" x="2863850" y="2316163"/>
          <p14:tracePt t="17833" x="2952750" y="2316163"/>
          <p14:tracePt t="17839" x="3060700" y="2316163"/>
          <p14:tracePt t="17843" x="3176588" y="2308225"/>
          <p14:tracePt t="17852" x="3302000" y="2308225"/>
          <p14:tracePt t="17860" x="3427413" y="2308225"/>
          <p14:tracePt t="17867" x="3560763" y="2308225"/>
          <p14:tracePt t="17874" x="3686175" y="2308225"/>
          <p14:tracePt t="17882" x="3748088" y="2308225"/>
          <p14:tracePt t="17890" x="3856038" y="2325688"/>
          <p14:tracePt t="17899" x="4017963" y="2362200"/>
          <p14:tracePt t="17909" x="4062413" y="2379663"/>
          <p14:tracePt t="17922" x="4151313" y="2414588"/>
          <p14:tracePt t="17932" x="4232275" y="2441575"/>
          <p14:tracePt t="17933" x="4303713" y="2468563"/>
          <p14:tracePt t="17945" x="4357688" y="2495550"/>
          <p14:tracePt t="17947" x="4411663" y="2522538"/>
          <p14:tracePt t="17956" x="4464050" y="2540000"/>
          <p14:tracePt t="17966" x="4518025" y="2566988"/>
          <p14:tracePt t="17969" x="4562475" y="2584450"/>
          <p14:tracePt t="17981" x="4616450" y="2603500"/>
          <p14:tracePt t="17990" x="4660900" y="2611438"/>
          <p14:tracePt t="17993" x="4706938" y="2630488"/>
          <p14:tracePt t="18005" x="4751388" y="2647950"/>
          <p14:tracePt t="18016" x="4786313" y="2665413"/>
          <p14:tracePt t="18018" x="4805363" y="2674938"/>
          <p14:tracePt t="18033" x="4830763" y="2682875"/>
          <p14:tracePt t="18034" x="4857750" y="2701925"/>
          <p14:tracePt t="18048" x="4876800" y="2709863"/>
          <p14:tracePt t="18050" x="4894263" y="2719388"/>
          <p14:tracePt t="18058" x="4903788" y="2719388"/>
          <p14:tracePt t="18067" x="4903788" y="2728913"/>
          <p14:tracePt t="18083" x="4911725" y="2728913"/>
          <p14:tracePt t="18089" x="4911725" y="2736850"/>
          <p14:tracePt t="18460" x="4911725" y="2728913"/>
          <p14:tracePt t="18468" x="4911725" y="2719388"/>
          <p14:tracePt t="18476" x="4903788" y="2709863"/>
          <p14:tracePt t="18486" x="4884738" y="2692400"/>
          <p14:tracePt t="18494" x="4884738" y="2682875"/>
          <p14:tracePt t="18502" x="4857750" y="2665413"/>
          <p14:tracePt t="18513" x="4840288" y="2647950"/>
          <p14:tracePt t="18522" x="4822825" y="2630488"/>
          <p14:tracePt t="18524" x="4813300" y="2611438"/>
          <p14:tracePt t="18537" x="4786313" y="2593975"/>
          <p14:tracePt t="18549" x="4751388" y="2576513"/>
          <p14:tracePt t="18552" x="4732338" y="2559050"/>
          <p14:tracePt t="18560" x="4706938" y="2540000"/>
          <p14:tracePt t="18571" x="4679950" y="2522538"/>
          <p14:tracePt t="18581" x="4643438" y="2495550"/>
          <p14:tracePt t="18584" x="4608513" y="2478088"/>
          <p14:tracePt t="18592" x="4562475" y="2451100"/>
          <p14:tracePt t="18603" x="4518025" y="2433638"/>
          <p14:tracePt t="18606" x="4473575" y="2406650"/>
          <p14:tracePt t="18616" x="4429125" y="2387600"/>
          <p14:tracePt t="18625" x="4411663" y="2379663"/>
          <p14:tracePt t="18635" x="4365625" y="2362200"/>
          <p14:tracePt t="18638" x="4338638" y="2352675"/>
          <p14:tracePt t="18649" x="4303713" y="2343150"/>
          <p14:tracePt t="18652" x="4259263" y="2325688"/>
          <p14:tracePt t="18663" x="4232275" y="2308225"/>
          <p14:tracePt t="18671" x="4214813" y="2308225"/>
          <p14:tracePt t="18683" x="4195763" y="2298700"/>
          <p14:tracePt t="18684" x="4168775" y="2290763"/>
          <p14:tracePt t="18693" x="4151313" y="2281238"/>
          <p14:tracePt t="18703" x="4133850" y="2271713"/>
          <p14:tracePt t="18714" x="4116388" y="2263775"/>
          <p14:tracePt t="18715" x="4097338" y="2263775"/>
          <p14:tracePt t="18723" x="4089400" y="2254250"/>
          <p14:tracePt t="18733" x="4079875" y="2254250"/>
          <p14:tracePt t="18740" x="4070350" y="2254250"/>
          <p14:tracePt t="18750" x="4062413" y="2244725"/>
          <p14:tracePt t="18769" x="4052888" y="2244725"/>
          <p14:tracePt t="19039" x="4043363" y="2244725"/>
          <p14:tracePt t="19055" x="4035425" y="2244725"/>
          <p14:tracePt t="19063" x="4025900" y="2244725"/>
          <p14:tracePt t="19072" x="4017963" y="2244725"/>
          <p14:tracePt t="19078" x="3998913" y="2244725"/>
          <p14:tracePt t="19088" x="3990975" y="2244725"/>
          <p14:tracePt t="19094" x="3971925" y="2244725"/>
          <p14:tracePt t="19104" x="3944938" y="2244725"/>
          <p14:tracePt t="19111" x="3927475" y="2244725"/>
          <p14:tracePt t="19120" x="3910013" y="2236788"/>
          <p14:tracePt t="19128" x="3892550" y="2236788"/>
          <p14:tracePt t="19135" x="3865563" y="2236788"/>
          <p14:tracePt t="19143" x="3838575" y="2236788"/>
          <p14:tracePt t="19153" x="3821113" y="2236788"/>
          <p14:tracePt t="19160" x="3802063" y="2236788"/>
          <p14:tracePt t="19168" x="3784600" y="2236788"/>
          <p14:tracePt t="19177" x="3775075" y="2236788"/>
          <p14:tracePt t="19186" x="3757613" y="2236788"/>
          <p14:tracePt t="19193" x="3748088" y="2236788"/>
          <p14:tracePt t="19201" x="3740150" y="2236788"/>
          <p14:tracePt t="19210" x="3740150" y="2244725"/>
          <p14:tracePt t="19217" x="3730625" y="2244725"/>
          <p14:tracePt t="19225" x="3722688" y="2244725"/>
          <p14:tracePt t="19232" x="3722688" y="2254250"/>
          <p14:tracePt t="19241" x="3722688" y="2263775"/>
          <p14:tracePt t="19249" x="3713163" y="2263775"/>
          <p14:tracePt t="19255" x="3713163" y="2271713"/>
          <p14:tracePt t="19262" x="3703638" y="2281238"/>
          <p14:tracePt t="19272" x="3703638" y="2298700"/>
          <p14:tracePt t="19280" x="3703638" y="2316163"/>
          <p14:tracePt t="19288" x="3695700" y="2325688"/>
          <p14:tracePt t="19298" x="3686175" y="2343150"/>
          <p14:tracePt t="19307" x="3686175" y="2370138"/>
          <p14:tracePt t="19318" x="3686175" y="2387600"/>
          <p14:tracePt t="19321" x="3676650" y="2406650"/>
          <p14:tracePt t="19330" x="3676650" y="2424113"/>
          <p14:tracePt t="19337" x="3676650" y="2441575"/>
          <p14:tracePt t="19346" x="3676650" y="2451100"/>
          <p14:tracePt t="19354" x="3676650" y="2468563"/>
          <p14:tracePt t="19357" x="3676650" y="2486025"/>
          <p14:tracePt t="19365" x="3676650" y="2495550"/>
          <p14:tracePt t="19373" x="3676650" y="2505075"/>
          <p14:tracePt t="19381" x="3676650" y="2513013"/>
          <p14:tracePt t="19390" x="3676650" y="2532063"/>
          <p14:tracePt t="19397" x="3676650" y="2540000"/>
          <p14:tracePt t="19412" x="3686175" y="2549525"/>
          <p14:tracePt t="19422" x="3695700" y="2559050"/>
          <p14:tracePt t="19432" x="3703638" y="2576513"/>
          <p14:tracePt t="19445" x="3713163" y="2584450"/>
          <p14:tracePt t="19448" x="3730625" y="2593975"/>
          <p14:tracePt t="19457" x="3748088" y="2611438"/>
          <p14:tracePt t="19461" x="3767138" y="2630488"/>
          <p14:tracePt t="19471" x="3784600" y="2638425"/>
          <p14:tracePt t="19482" x="3811588" y="2657475"/>
          <p14:tracePt t="19483" x="3838575" y="2674938"/>
          <p14:tracePt t="19494" x="3873500" y="2692400"/>
          <p14:tracePt t="19503" x="3919538" y="2709863"/>
          <p14:tracePt t="19515" x="3954463" y="2728913"/>
          <p14:tracePt t="19517" x="3990975" y="2736850"/>
          <p14:tracePt t="19527" x="4035425" y="2746375"/>
          <p14:tracePt t="19539" x="4079875" y="2755900"/>
          <p14:tracePt t="19549" x="4124325" y="2755900"/>
          <p14:tracePt t="19551" x="4178300" y="2763838"/>
          <p14:tracePt t="19562" x="4222750" y="2763838"/>
          <p14:tracePt t="19564" x="4267200" y="2763838"/>
          <p14:tracePt t="19574" x="4313238" y="2763838"/>
          <p14:tracePt t="19581" x="4348163" y="2755900"/>
          <p14:tracePt t="19590" x="4375150" y="2736850"/>
          <p14:tracePt t="19600" x="4402138" y="2719388"/>
          <p14:tracePt t="19611" x="4429125" y="2692400"/>
          <p14:tracePt t="19612" x="4446588" y="2665413"/>
          <p14:tracePt t="19622" x="4464050" y="2647950"/>
          <p14:tracePt t="19632" x="4491038" y="2620963"/>
          <p14:tracePt t="19635" x="4491038" y="2603500"/>
          <p14:tracePt t="19645" x="4510088" y="2576513"/>
          <p14:tracePt t="19653" x="4518025" y="2549525"/>
          <p14:tracePt t="19663" x="4518025" y="2532063"/>
          <p14:tracePt t="19671" x="4527550" y="2486025"/>
          <p14:tracePt t="19682" x="4527550" y="2468563"/>
          <p14:tracePt t="19684" x="4527550" y="2441575"/>
          <p14:tracePt t="19690" x="4527550" y="2414588"/>
          <p14:tracePt t="19699" x="4510088" y="2379663"/>
          <p14:tracePt t="19706" x="4483100" y="2352675"/>
          <p14:tracePt t="19716" x="4456113" y="2316163"/>
          <p14:tracePt t="19725" x="4411663" y="2290763"/>
          <p14:tracePt t="19734" x="4357688" y="2254250"/>
          <p14:tracePt t="19745" x="4303713" y="2227263"/>
          <p14:tracePt t="19747" x="4240213" y="2200275"/>
          <p14:tracePt t="19756" x="4178300" y="2182813"/>
          <p14:tracePt t="19766" x="4116388" y="2165350"/>
          <p14:tracePt t="19770" x="4062413" y="2165350"/>
          <p14:tracePt t="19781" x="3990975" y="2155825"/>
          <p14:tracePt t="19789" x="3927475" y="2155825"/>
          <p14:tracePt t="19799" x="3873500" y="2155825"/>
          <p14:tracePt t="19809" x="3821113" y="2155825"/>
          <p14:tracePt t="19811" x="3775075" y="2155825"/>
          <p14:tracePt t="19820" x="3748088" y="2173288"/>
          <p14:tracePt t="19831" x="3730625" y="2182813"/>
          <p14:tracePt t="19832" x="3686175" y="2217738"/>
          <p14:tracePt t="19844" x="3659188" y="2236788"/>
          <p14:tracePt t="19854" x="3641725" y="2271713"/>
          <p14:tracePt t="19856" x="3624263" y="2290763"/>
          <p14:tracePt t="19866" x="3624263" y="2308225"/>
          <p14:tracePt t="19874" x="3605213" y="2352675"/>
          <p14:tracePt t="19884" x="3597275" y="2379663"/>
          <p14:tracePt t="19893" x="3587750" y="2397125"/>
          <p14:tracePt t="19896" x="3578225" y="2441575"/>
          <p14:tracePt t="19906" x="3578225" y="2478088"/>
          <p14:tracePt t="19916" x="3578225" y="2486025"/>
          <p14:tracePt t="19921" x="3578225" y="2522538"/>
          <p14:tracePt t="19931" x="3578225" y="2566988"/>
          <p14:tracePt t="19938" x="3578225" y="2576513"/>
          <p14:tracePt t="19947" x="3578225" y="2630488"/>
          <p14:tracePt t="19955" x="3587750" y="2630488"/>
          <p14:tracePt t="19964" x="3597275" y="2657475"/>
          <p14:tracePt t="19971" x="3614738" y="2674938"/>
          <p14:tracePt t="19975" x="3632200" y="2701925"/>
          <p14:tracePt t="19987" x="3649663" y="2719388"/>
          <p14:tracePt t="19998" x="3676650" y="2728913"/>
          <p14:tracePt t="19999" x="3703638" y="2736850"/>
          <p14:tracePt t="20009" x="3730625" y="2755900"/>
          <p14:tracePt t="20019" x="3767138" y="2763838"/>
          <p14:tracePt t="20034" x="3784600" y="2763838"/>
          <p14:tracePt t="20038" x="3811588" y="2763838"/>
          <p14:tracePt t="20040" x="3838575" y="2773363"/>
          <p14:tracePt t="20049" x="3856038" y="2773363"/>
          <p14:tracePt t="20056" x="3873500" y="2773363"/>
          <p14:tracePt t="20064" x="3900488" y="2773363"/>
          <p14:tracePt t="20073" x="3919538" y="2773363"/>
          <p14:tracePt t="20080" x="3937000" y="2773363"/>
          <p14:tracePt t="20089" x="3944938" y="2773363"/>
          <p14:tracePt t="20096" x="3963988" y="2763838"/>
          <p14:tracePt t="20105" x="3981450" y="2755900"/>
          <p14:tracePt t="20116" x="3990975" y="2746375"/>
          <p14:tracePt t="20124" x="4008438" y="2736850"/>
          <p14:tracePt t="20136" x="4025900" y="2719388"/>
          <p14:tracePt t="20138" x="4035425" y="2701925"/>
          <p14:tracePt t="20150" x="4043363" y="2682875"/>
          <p14:tracePt t="20151" x="4062413" y="2674938"/>
          <p14:tracePt t="20163" x="4070350" y="2657475"/>
          <p14:tracePt t="20172" x="4070350" y="2638425"/>
          <p14:tracePt t="20175" x="4079875" y="2630488"/>
          <p14:tracePt t="20185" x="4079875" y="2620963"/>
          <p14:tracePt t="20193" x="4089400" y="2603500"/>
          <p14:tracePt t="20203" x="4089400" y="2593975"/>
          <p14:tracePt t="20212" x="4089400" y="2576513"/>
          <p14:tracePt t="20220" x="4089400" y="2566988"/>
          <p14:tracePt t="20233" x="4089400" y="2559050"/>
          <p14:tracePt t="20242" x="4089400" y="2549525"/>
          <p14:tracePt t="20248" x="4089400" y="2540000"/>
          <p14:tracePt t="20256" x="4089400" y="2532063"/>
          <p14:tracePt t="20272" x="4089400" y="2522538"/>
          <p14:tracePt t="20281" x="4079875" y="2522538"/>
          <p14:tracePt t="20304" x="4079875" y="2513013"/>
          <p14:tracePt t="20312" x="4070350" y="2513013"/>
          <p14:tracePt t="21442" x="4062413" y="2513013"/>
          <p14:tracePt t="21453" x="4043363" y="2513013"/>
          <p14:tracePt t="21459" x="4017963" y="2513013"/>
          <p14:tracePt t="21466" x="3954463" y="2513013"/>
          <p14:tracePt t="21474" x="3892550" y="2513013"/>
          <p14:tracePt t="21482" x="3802063" y="2513013"/>
          <p14:tracePt t="21489" x="3695700" y="2486025"/>
          <p14:tracePt t="21498" x="3551238" y="2478088"/>
          <p14:tracePt t="21508" x="3408363" y="2460625"/>
          <p14:tracePt t="21517" x="3248025" y="2451100"/>
          <p14:tracePt t="21525" x="3095625" y="2433638"/>
          <p14:tracePt t="21536" x="2925763" y="2433638"/>
          <p14:tracePt t="21545" x="2773363" y="2424113"/>
          <p14:tracePt t="21547" x="2630488" y="2424113"/>
          <p14:tracePt t="21559" x="2505075" y="2424113"/>
          <p14:tracePt t="21568" x="2371725" y="2424113"/>
          <p14:tracePt t="21576" x="2263775" y="2424113"/>
          <p14:tracePt t="21578" x="2209800" y="2433638"/>
          <p14:tracePt t="21588" x="2120900" y="2451100"/>
          <p14:tracePt t="21598" x="2039938" y="2468563"/>
          <p14:tracePt t="21607" x="1978025" y="2486025"/>
          <p14:tracePt t="21617" x="1914525" y="2513013"/>
          <p14:tracePt t="21621" x="1860550" y="2532063"/>
          <p14:tracePt t="21630" x="1816100" y="2549525"/>
          <p14:tracePt t="21638" x="1781175" y="2559050"/>
          <p14:tracePt t="21650" x="1744663" y="2576513"/>
          <p14:tracePt t="21653" x="1708150" y="2593975"/>
          <p14:tracePt t="21665" x="1690688" y="2603500"/>
          <p14:tracePt t="21666" x="1663700" y="2611438"/>
          <p14:tracePt t="21677" x="1636713" y="2620963"/>
          <p14:tracePt t="21685" x="1609725" y="2630488"/>
          <p14:tracePt t="21694" x="1592263" y="2638425"/>
          <p14:tracePt t="21697" x="1565275" y="2638425"/>
          <p14:tracePt t="21707" x="1547813" y="2647950"/>
          <p14:tracePt t="21715" x="1530350" y="2647950"/>
          <p14:tracePt t="21722" x="1511300" y="2657475"/>
          <p14:tracePt t="21731" x="1503363" y="2657475"/>
          <p14:tracePt t="21738" x="1485900" y="2657475"/>
          <p14:tracePt t="21748" x="1476375" y="2657475"/>
          <p14:tracePt t="21755" x="1458913" y="2657475"/>
          <p14:tracePt t="21765" x="1449388" y="2657475"/>
          <p14:tracePt t="21772" x="1439863" y="2657475"/>
          <p14:tracePt t="21781" x="1431925" y="2657475"/>
          <p14:tracePt t="21788" x="1422400" y="2657475"/>
          <p14:tracePt t="21799" x="1412875" y="2657475"/>
          <p14:tracePt t="21808" x="1404938" y="2647950"/>
          <p14:tracePt t="21822" x="1395413" y="2647950"/>
          <p14:tracePt t="21832" x="1387475" y="2647950"/>
          <p14:tracePt t="21840" x="1377950" y="2638425"/>
          <p14:tracePt t="21863" x="1368425" y="2638425"/>
          <p14:tracePt t="21872" x="1360488" y="2638425"/>
          <p14:tracePt t="21894" x="1350963" y="2630488"/>
          <p14:tracePt t="21918" x="1341438" y="2630488"/>
          <p14:tracePt t="21966" x="1341438" y="2620963"/>
          <p14:tracePt t="22260" x="1350963" y="2620963"/>
          <p14:tracePt t="22267" x="1360488" y="2620963"/>
          <p14:tracePt t="22276" x="1368425" y="2611438"/>
          <p14:tracePt t="22288" x="1387475" y="2603500"/>
          <p14:tracePt t="22296" x="1404938" y="2603500"/>
          <p14:tracePt t="22305" x="1431925" y="2584450"/>
          <p14:tracePt t="22315" x="1476375" y="2576513"/>
          <p14:tracePt t="22317" x="1520825" y="2566988"/>
          <p14:tracePt t="22325" x="1601788" y="2549525"/>
          <p14:tracePt t="22334" x="1682750" y="2532063"/>
          <p14:tracePt t="22344" x="1781175" y="2505075"/>
          <p14:tracePt t="22354" x="1887538" y="2486025"/>
          <p14:tracePt t="22361" x="2003425" y="2460625"/>
          <p14:tracePt t="22363" x="2147888" y="2451100"/>
          <p14:tracePt t="22373" x="2298700" y="2424113"/>
          <p14:tracePt t="22382" x="2451100" y="2414588"/>
          <p14:tracePt t="22391" x="2620963" y="2406650"/>
          <p14:tracePt t="22401" x="2773363" y="2397125"/>
          <p14:tracePt t="22414" x="2925763" y="2397125"/>
          <p14:tracePt t="22417" x="3068638" y="2397125"/>
          <p14:tracePt t="22421" x="3203575" y="2397125"/>
          <p14:tracePt t="22428" x="3336925" y="2397125"/>
          <p14:tracePt t="22435" x="3452813" y="2414588"/>
          <p14:tracePt t="22449" x="3506788" y="2424113"/>
          <p14:tracePt t="22450" x="3605213" y="2441575"/>
          <p14:tracePt t="22459" x="3703638" y="2451100"/>
          <p14:tracePt t="22468" x="3784600" y="2460625"/>
          <p14:tracePt t="22473" x="3856038" y="2468563"/>
          <p14:tracePt t="22483" x="3927475" y="2486025"/>
          <p14:tracePt t="22493" x="3954463" y="2486025"/>
          <p14:tracePt t="22501" x="4008438" y="2495550"/>
          <p14:tracePt t="22512" x="4043363" y="2495550"/>
          <p14:tracePt t="22515" x="4079875" y="2505075"/>
          <p14:tracePt t="22522" x="4106863" y="2505075"/>
          <p14:tracePt t="22532" x="4133850" y="2505075"/>
          <p14:tracePt t="22546" x="4151313" y="2505075"/>
          <p14:tracePt t="22547" x="4168775" y="2505075"/>
          <p14:tracePt t="22554" x="4178300" y="2505075"/>
          <p14:tracePt t="22564" x="4187825" y="2505075"/>
          <p14:tracePt t="22571" x="4195763" y="2505075"/>
          <p14:tracePt t="22595" x="4205288" y="2505075"/>
          <p14:tracePt t="22902" x="4205288" y="2495550"/>
          <p14:tracePt t="22910" x="4214813" y="2495550"/>
          <p14:tracePt t="22917" x="4214813" y="2486025"/>
          <p14:tracePt t="22925" x="4214813" y="2468563"/>
          <p14:tracePt t="22933" x="4222750" y="2451100"/>
          <p14:tracePt t="22942" x="4222750" y="2441575"/>
          <p14:tracePt t="22949" x="4222750" y="2406650"/>
          <p14:tracePt t="22957" x="4222750" y="2397125"/>
          <p14:tracePt t="22964" x="4222750" y="2370138"/>
          <p14:tracePt t="22972" x="4222750" y="2352675"/>
          <p14:tracePt t="22981" x="4222750" y="2325688"/>
          <p14:tracePt t="22989" x="4222750" y="2308225"/>
          <p14:tracePt t="22996" x="4214813" y="2271713"/>
          <p14:tracePt t="23008" x="4195763" y="2254250"/>
          <p14:tracePt t="23021" x="4178300" y="2236788"/>
          <p14:tracePt t="23023" x="4160838" y="2227263"/>
          <p14:tracePt t="23033" x="4133850" y="2209800"/>
          <p14:tracePt t="23048" x="4106863" y="2200275"/>
          <p14:tracePt t="23050" x="4079875" y="2200275"/>
          <p14:tracePt t="23057" x="4062413" y="2200275"/>
          <p14:tracePt t="23065" x="4035425" y="2200275"/>
          <p14:tracePt t="23073" x="4008438" y="2200275"/>
          <p14:tracePt t="23081" x="3990975" y="2200275"/>
          <p14:tracePt t="23088" x="3963988" y="2200275"/>
          <p14:tracePt t="23097" x="3954463" y="2200275"/>
          <p14:tracePt t="23100" x="3937000" y="2200275"/>
          <p14:tracePt t="23107" x="3919538" y="2200275"/>
          <p14:tracePt t="23115" x="3900488" y="2209800"/>
          <p14:tracePt t="23124" x="3900488" y="2217738"/>
          <p14:tracePt t="23133" x="3883025" y="2227263"/>
          <p14:tracePt t="23143" x="3873500" y="2244725"/>
          <p14:tracePt t="23155" x="3865563" y="2254250"/>
          <p14:tracePt t="23165" x="3856038" y="2263775"/>
          <p14:tracePt t="23166" x="3846513" y="2281238"/>
          <p14:tracePt t="23179" x="3838575" y="2290763"/>
          <p14:tracePt t="23188" x="3838575" y="2308225"/>
          <p14:tracePt t="23197" x="3829050" y="2316163"/>
          <p14:tracePt t="23198" x="3829050" y="2335213"/>
          <p14:tracePt t="23207" x="3829050" y="2343150"/>
          <p14:tracePt t="23217" x="3829050" y="2352675"/>
          <p14:tracePt t="23224" x="3829050" y="2370138"/>
          <p14:tracePt t="23232" x="3829050" y="2387600"/>
          <p14:tracePt t="23243" x="3829050" y="2406650"/>
          <p14:tracePt t="23245" x="3838575" y="2414588"/>
          <p14:tracePt t="23255" x="3856038" y="2433638"/>
          <p14:tracePt t="23263" x="3873500" y="2451100"/>
          <p14:tracePt t="23267" x="3910013" y="2468563"/>
          <p14:tracePt t="23277" x="3944938" y="2486025"/>
          <p14:tracePt t="23288" x="3981450" y="2505075"/>
          <p14:tracePt t="23299" x="4025900" y="2522538"/>
          <p14:tracePt t="23301" x="4062413" y="2540000"/>
          <p14:tracePt t="23311" x="4124325" y="2566988"/>
          <p14:tracePt t="23322" x="4168775" y="2584450"/>
          <p14:tracePt t="23332" x="4222750" y="2593975"/>
          <p14:tracePt t="23334" x="4240213" y="2603500"/>
          <p14:tracePt t="23346" x="4276725" y="2611438"/>
          <p14:tracePt t="23348" x="4313238" y="2611438"/>
          <p14:tracePt t="23356" x="4330700" y="2611438"/>
          <p14:tracePt t="23365" x="4357688" y="2611438"/>
          <p14:tracePt t="23372" x="4365625" y="2611438"/>
          <p14:tracePt t="23381" x="4375150" y="2611438"/>
          <p14:tracePt t="23388" x="4384675" y="2611438"/>
          <p14:tracePt t="23398" x="4384675" y="2603500"/>
          <p14:tracePt t="23406" x="4392613" y="2584450"/>
          <p14:tracePt t="23417" x="4392613" y="2576513"/>
          <p14:tracePt t="23419" x="4392613" y="2549525"/>
          <p14:tracePt t="23426" x="4392613" y="2522538"/>
          <p14:tracePt t="23434" x="4392613" y="2495550"/>
          <p14:tracePt t="23444" x="4375150" y="2468563"/>
          <p14:tracePt t="23459" x="4365625" y="2441575"/>
          <p14:tracePt t="23461" x="4338638" y="2414588"/>
          <p14:tracePt t="23472" x="4330700" y="2406650"/>
          <p14:tracePt t="23482" x="4313238" y="2379663"/>
          <p14:tracePt t="23483" x="4294188" y="2362200"/>
          <p14:tracePt t="23494" x="4267200" y="2343150"/>
          <p14:tracePt t="23505" x="4249738" y="2343150"/>
          <p14:tracePt t="23513" x="4214813" y="2325688"/>
          <p14:tracePt t="23515" x="4205288" y="2325688"/>
          <p14:tracePt t="23522" x="4178300" y="2325688"/>
          <p14:tracePt t="23532" x="4160838" y="2325688"/>
          <p14:tracePt t="23535" x="4141788" y="2325688"/>
          <p14:tracePt t="23545" x="4124325" y="2325688"/>
          <p14:tracePt t="23554" x="4116388" y="2325688"/>
          <p14:tracePt t="23561" x="4106863" y="2335213"/>
          <p14:tracePt t="23569" x="4097338" y="2335213"/>
          <p14:tracePt t="23586" x="4097338" y="2343150"/>
          <p14:tracePt t="23593" x="4089400" y="2352675"/>
          <p14:tracePt t="23604" x="4089400" y="2362200"/>
          <p14:tracePt t="23611" x="4089400" y="2370138"/>
          <p14:tracePt t="23626" x="4089400" y="2387600"/>
          <p14:tracePt t="23634" x="4089400" y="2397125"/>
          <p14:tracePt t="23643" x="4089400" y="2414588"/>
          <p14:tracePt t="23647" x="4097338" y="2433638"/>
          <p14:tracePt t="23656" x="4116388" y="2451100"/>
          <p14:tracePt t="23665" x="4124325" y="2468563"/>
          <p14:tracePt t="23675" x="4141788" y="2478088"/>
          <p14:tracePt t="23686" x="4160838" y="2495550"/>
          <p14:tracePt t="23697" x="4178300" y="2505075"/>
          <p14:tracePt t="23699" x="4187825" y="2505075"/>
          <p14:tracePt t="23708" x="4205288" y="2513013"/>
          <p14:tracePt t="23719" x="4222750" y="2513013"/>
          <p14:tracePt t="23722" x="4240213" y="2513013"/>
          <p14:tracePt t="23729" x="4249738" y="2513013"/>
          <p14:tracePt t="23738" x="4259263" y="2513013"/>
          <p14:tracePt t="23745" x="4276725" y="2505075"/>
          <p14:tracePt t="23755" x="4276725" y="2486025"/>
          <p14:tracePt t="23763" x="4286250" y="2478088"/>
          <p14:tracePt t="23772" x="4286250" y="2460625"/>
          <p14:tracePt t="23776" x="4294188" y="2424113"/>
          <p14:tracePt t="23785" x="4294188" y="2406650"/>
          <p14:tracePt t="23793" x="4294188" y="2370138"/>
          <p14:tracePt t="23802" x="4286250" y="2343150"/>
          <p14:tracePt t="23806" x="4267200" y="2316163"/>
          <p14:tracePt t="23817" x="4249738" y="2281238"/>
          <p14:tracePt t="23826" x="4214813" y="2244725"/>
          <p14:tracePt t="23838" x="4187825" y="2227263"/>
          <p14:tracePt t="23849" x="4141788" y="2200275"/>
          <p14:tracePt t="23851" x="4106863" y="2182813"/>
          <p14:tracePt t="23854" x="4070350" y="2173288"/>
          <p14:tracePt t="23865" x="4025900" y="2165350"/>
          <p14:tracePt t="23874" x="3990975" y="2165350"/>
          <p14:tracePt t="23884" x="3971925" y="2165350"/>
          <p14:tracePt t="23890" x="3937000" y="2165350"/>
          <p14:tracePt t="23900" x="3919538" y="2165350"/>
          <p14:tracePt t="23901" x="3892550" y="2173288"/>
          <p14:tracePt t="23913" x="3873500" y="2182813"/>
          <p14:tracePt t="23921" x="3865563" y="2192338"/>
          <p14:tracePt t="23933" x="3856038" y="2209800"/>
          <p14:tracePt t="23934" x="3846513" y="2227263"/>
          <p14:tracePt t="23948" x="3838575" y="2244725"/>
          <p14:tracePt t="23950" x="3829050" y="2263775"/>
          <p14:tracePt t="23960" x="3829050" y="2271713"/>
          <p14:tracePt t="23968" x="3829050" y="2308225"/>
          <p14:tracePt t="23978" x="3829050" y="2325688"/>
          <p14:tracePt t="23981" x="3829050" y="2352675"/>
          <p14:tracePt t="23990" x="3838575" y="2370138"/>
          <p14:tracePt t="23998" x="3865563" y="2397125"/>
          <p14:tracePt t="24007" x="3892550" y="2424113"/>
          <p14:tracePt t="24017" x="3927475" y="2451100"/>
          <p14:tracePt t="24028" x="3971925" y="2478088"/>
          <p14:tracePt t="24029" x="4025900" y="2505075"/>
          <p14:tracePt t="24044" x="4070350" y="2522538"/>
          <p14:tracePt t="24047" x="4116388" y="2532063"/>
          <p14:tracePt t="24059" x="4151313" y="2532063"/>
          <p14:tracePt t="24062" x="4195763" y="2540000"/>
          <p14:tracePt t="24072" x="4232275" y="2540000"/>
          <p14:tracePt t="24083" x="4259263" y="2540000"/>
          <p14:tracePt t="24084" x="4286250" y="2532063"/>
          <p14:tracePt t="24092" x="4313238" y="2505075"/>
          <p14:tracePt t="24102" x="4338638" y="2486025"/>
          <p14:tracePt t="24114" x="4357688" y="2468563"/>
          <p14:tracePt t="24116" x="4375150" y="2441575"/>
          <p14:tracePt t="24125" x="4392613" y="2406650"/>
          <p14:tracePt t="24134" x="4402138" y="2379663"/>
          <p14:tracePt t="24146" x="4411663" y="2343150"/>
          <p14:tracePt t="24148" x="4419600" y="2308225"/>
          <p14:tracePt t="24156" x="4419600" y="2271713"/>
          <p14:tracePt t="24165" x="4419600" y="2236788"/>
          <p14:tracePt t="24173" x="4419600" y="2200275"/>
          <p14:tracePt t="24182" x="4402138" y="2165350"/>
          <p14:tracePt t="24190" x="4375150" y="2128838"/>
          <p14:tracePt t="24201" x="4348163" y="2101850"/>
          <p14:tracePt t="24211" x="4313238" y="2066925"/>
          <p14:tracePt t="24213" x="4276725" y="2039938"/>
          <p14:tracePt t="24222" x="4232275" y="2020888"/>
          <p14:tracePt t="24234" x="4195763" y="2012950"/>
          <p14:tracePt t="24235" x="4151313" y="2003425"/>
          <p14:tracePt t="24248" x="4106863" y="2003425"/>
          <p14:tracePt t="24254" x="4070350" y="2003425"/>
          <p14:tracePt t="24264" x="4035425" y="2003425"/>
          <p14:tracePt t="24265" x="4017963" y="2003425"/>
          <p14:tracePt t="24273" x="3990975" y="2003425"/>
          <p14:tracePt t="24282" x="3971925" y="2020888"/>
          <p14:tracePt t="24290" x="3954463" y="2030413"/>
          <p14:tracePt t="24300" x="3927475" y="2066925"/>
          <p14:tracePt t="24312" x="3910013" y="2084388"/>
          <p14:tracePt t="24322" x="3910013" y="2111375"/>
          <p14:tracePt t="24329" x="3900488" y="2138363"/>
          <p14:tracePt t="24331" x="3900488" y="2173288"/>
          <p14:tracePt t="24339" x="3900488" y="2200275"/>
          <p14:tracePt t="24348" x="3900488" y="2236788"/>
          <p14:tracePt t="24356" x="3900488" y="2271713"/>
          <p14:tracePt t="24365" x="3900488" y="2298700"/>
          <p14:tracePt t="24368" x="3910013" y="2325688"/>
          <p14:tracePt t="24378" x="3927475" y="2362200"/>
          <p14:tracePt t="24387" x="3944938" y="2379663"/>
          <p14:tracePt t="24396" x="3971925" y="2414588"/>
          <p14:tracePt t="24406" x="3998913" y="2433638"/>
          <p14:tracePt t="24410" x="4035425" y="2451100"/>
          <p14:tracePt t="24421" x="4070350" y="2468563"/>
          <p14:tracePt t="24430" x="4106863" y="2478088"/>
          <p14:tracePt t="24432" x="4141788" y="2486025"/>
          <p14:tracePt t="24444" x="4178300" y="2486025"/>
          <p14:tracePt t="24451" x="4214813" y="2486025"/>
          <p14:tracePt t="24463" x="4267200" y="2486025"/>
          <p14:tracePt t="24465" x="4294188" y="2486025"/>
          <p14:tracePt t="24473" x="4330700" y="2468563"/>
          <p14:tracePt t="24483" x="4365625" y="2451100"/>
          <p14:tracePt t="24491" x="4384675" y="2424113"/>
          <p14:tracePt t="24500" x="4411663" y="2397125"/>
          <p14:tracePt t="24504" x="4419600" y="2362200"/>
          <p14:tracePt t="24514" x="4419600" y="2335213"/>
          <p14:tracePt t="24521" x="4419600" y="2298700"/>
          <p14:tracePt t="24530" x="4419600" y="2271713"/>
          <p14:tracePt t="24539" x="4411663" y="2236788"/>
          <p14:tracePt t="24551" x="4384675" y="2209800"/>
          <p14:tracePt t="24554" x="4348163" y="2182813"/>
          <p14:tracePt t="24564" x="4313238" y="2165350"/>
          <p14:tracePt t="24572" x="4276725" y="2146300"/>
          <p14:tracePt t="24583" x="4240213" y="2138363"/>
          <p14:tracePt t="24588" x="4205288" y="2138363"/>
          <p14:tracePt t="24596" x="4160838" y="2138363"/>
          <p14:tracePt t="24604" x="4141788" y="2138363"/>
          <p14:tracePt t="24613" x="4116388" y="2138363"/>
          <p14:tracePt t="24621" x="4097338" y="2138363"/>
          <p14:tracePt t="24627" x="4079875" y="2146300"/>
          <p14:tracePt t="24639" x="4062413" y="2155825"/>
          <p14:tracePt t="24649" x="4052888" y="2173288"/>
          <p14:tracePt t="24650" x="4043363" y="2182813"/>
          <p14:tracePt t="24662" x="4025900" y="2192338"/>
          <p14:tracePt t="24664" x="4025900" y="2209800"/>
          <p14:tracePt t="24673" x="4025900" y="2217738"/>
          <p14:tracePt t="24682" x="4017963" y="2227263"/>
          <p14:tracePt t="24697" x="4017963" y="2236788"/>
          <p14:tracePt t="24717" x="4017963" y="2244725"/>
          <p14:tracePt t="25478" x="4008438" y="2244725"/>
          <p14:tracePt t="25488" x="3998913" y="2244725"/>
          <p14:tracePt t="25494" x="3971925" y="2244725"/>
          <p14:tracePt t="25506" x="3927475" y="2254250"/>
          <p14:tracePt t="25515" x="3892550" y="2271713"/>
          <p14:tracePt t="25525" x="3838575" y="2281238"/>
          <p14:tracePt t="25526" x="3740150" y="2308225"/>
          <p14:tracePt t="25541" x="3641725" y="2325688"/>
          <p14:tracePt t="25543" x="3533775" y="2352675"/>
          <p14:tracePt t="25554" x="3408363" y="2370138"/>
          <p14:tracePt t="25560" x="3167063" y="2414588"/>
          <p14:tracePt t="25571" x="3068638" y="2424113"/>
          <p14:tracePt t="25583" x="2908300" y="2451100"/>
          <p14:tracePt t="25585" x="2603500" y="2478088"/>
          <p14:tracePt t="25593" x="2406650" y="2513013"/>
          <p14:tracePt t="25605" x="2308225" y="2522538"/>
          <p14:tracePt t="25616" x="2120900" y="2559050"/>
          <p14:tracePt t="25617" x="1941513" y="2584450"/>
          <p14:tracePt t="25625" x="1781175" y="2620963"/>
          <p14:tracePt t="25635" x="1717675" y="2638425"/>
          <p14:tracePt t="25646" x="1601788" y="2674938"/>
          <p14:tracePt t="25648" x="1485900" y="2719388"/>
          <p14:tracePt t="25657" x="1395413" y="2755900"/>
          <p14:tracePt t="25667" x="1314450" y="2790825"/>
          <p14:tracePt t="25678" x="1252538" y="2827338"/>
          <p14:tracePt t="25680" x="1198563" y="2852738"/>
          <p14:tracePt t="25689" x="1181100" y="2862263"/>
          <p14:tracePt t="25699" x="1144588" y="2889250"/>
          <p14:tracePt t="25704" x="1119188" y="2916238"/>
          <p14:tracePt t="25714" x="1100138" y="2933700"/>
          <p14:tracePt t="25724" x="1082675" y="2943225"/>
          <p14:tracePt t="25726" x="1073150" y="2960688"/>
          <p14:tracePt t="25737" x="1065213" y="2970213"/>
          <p14:tracePt t="25750" x="1055688" y="2978150"/>
          <p14:tracePt t="25751" x="1055688" y="2997200"/>
          <p14:tracePt t="25760" x="1046163" y="3005138"/>
          <p14:tracePt t="25772" x="1046163" y="3014663"/>
          <p14:tracePt t="25782" x="1038225" y="3032125"/>
          <p14:tracePt t="25784" x="1038225" y="3041650"/>
          <p14:tracePt t="25792" x="1028700" y="3059113"/>
          <p14:tracePt t="25804" x="1028700" y="3076575"/>
          <p14:tracePt t="25807" x="1028700" y="3095625"/>
          <p14:tracePt t="25814" x="1020763" y="3113088"/>
          <p14:tracePt t="25822" x="1020763" y="3122613"/>
          <p14:tracePt t="25832" x="1020763" y="3140075"/>
          <p14:tracePt t="25840" x="1011238" y="3157538"/>
          <p14:tracePt t="25853" x="1011238" y="3167063"/>
          <p14:tracePt t="25855" x="1011238" y="3175000"/>
          <p14:tracePt t="25863" x="1011238" y="3184525"/>
          <p14:tracePt t="25871" x="1011238" y="3194050"/>
          <p14:tracePt t="25880" x="1001713" y="3201988"/>
          <p14:tracePt t="25888" x="1001713" y="3211513"/>
          <p14:tracePt t="25905" x="1001713" y="3221038"/>
          <p14:tracePt t="25916" x="1001713" y="3228975"/>
          <p14:tracePt t="25922" x="993775" y="3238500"/>
          <p14:tracePt t="25932" x="993775" y="3246438"/>
          <p14:tracePt t="25947" x="993775" y="3255963"/>
          <p14:tracePt t="25972" x="993775" y="3265488"/>
          <p14:tracePt t="26217" x="1001713" y="3265488"/>
          <p14:tracePt t="26224" x="1011238" y="3265488"/>
          <p14:tracePt t="26232" x="1038225" y="3255963"/>
          <p14:tracePt t="26240" x="1092200" y="3238500"/>
          <p14:tracePt t="26249" x="1163638" y="3221038"/>
          <p14:tracePt t="26257" x="1262063" y="3194050"/>
          <p14:tracePt t="26266" x="1449388" y="3148013"/>
          <p14:tracePt t="26276" x="1619250" y="3122613"/>
          <p14:tracePt t="26284" x="1727200" y="3113088"/>
          <p14:tracePt t="26293" x="2049463" y="3068638"/>
          <p14:tracePt t="26300" x="2308225" y="3059113"/>
          <p14:tracePt t="26312" x="2576513" y="3049588"/>
          <p14:tracePt t="26314" x="2863850" y="3049588"/>
          <p14:tracePt t="26329" x="3149600" y="3049588"/>
          <p14:tracePt t="26332" x="3452813" y="3049588"/>
          <p14:tracePt t="26339" x="3757613" y="3049588"/>
          <p14:tracePt t="26348" x="4062413" y="3049588"/>
          <p14:tracePt t="26355" x="4357688" y="3059113"/>
          <p14:tracePt t="26364" x="4491038" y="3076575"/>
          <p14:tracePt t="26372" x="4938713" y="3122613"/>
          <p14:tracePt t="26381" x="5189538" y="3157538"/>
          <p14:tracePt t="26389" x="5297488" y="3167063"/>
          <p14:tracePt t="26399" x="5502275" y="3194050"/>
          <p14:tracePt t="26401" x="5681663" y="3221038"/>
          <p14:tracePt t="26411" x="5851525" y="3228975"/>
          <p14:tracePt t="26422" x="5922963" y="3246438"/>
          <p14:tracePt t="26432" x="6048375" y="3246438"/>
          <p14:tracePt t="26433" x="6156325" y="3265488"/>
          <p14:tracePt t="26443" x="6262688" y="3265488"/>
          <p14:tracePt t="26450" x="6353175" y="3282950"/>
          <p14:tracePt t="26460" x="6432550" y="3282950"/>
          <p14:tracePt t="26463" x="6503988" y="3292475"/>
          <p14:tracePt t="26472" x="6567488" y="3300413"/>
          <p14:tracePt t="26482" x="6621463" y="3309938"/>
          <p14:tracePt t="26490" x="6665913" y="3309938"/>
          <p14:tracePt t="26499" x="6683375" y="3319463"/>
          <p14:tracePt t="26509" x="6754813" y="3327400"/>
          <p14:tracePt t="26512" x="6781800" y="3327400"/>
          <p14:tracePt t="26521" x="6799263" y="3336925"/>
          <p14:tracePt t="26531" x="6826250" y="3336925"/>
          <p14:tracePt t="26537" x="6853238" y="3336925"/>
          <p14:tracePt t="26547" x="6870700" y="3336925"/>
          <p14:tracePt t="26554" x="6889750" y="3336925"/>
          <p14:tracePt t="26563" x="6897688" y="3336925"/>
          <p14:tracePt t="26573" x="6916738" y="3336925"/>
          <p14:tracePt t="26575" x="6924675" y="3336925"/>
          <p14:tracePt t="26583" x="6934200" y="3327400"/>
          <p14:tracePt t="26591" x="6943725" y="3327400"/>
          <p14:tracePt t="26600" x="6943725" y="3319463"/>
          <p14:tracePt t="26609" x="6951663" y="3319463"/>
          <p14:tracePt t="26617" x="6961188" y="3309938"/>
          <p14:tracePt t="26628" x="6969125" y="3300413"/>
          <p14:tracePt t="26640" x="6978650" y="3300413"/>
          <p14:tracePt t="26648" x="6988175" y="3292475"/>
          <p14:tracePt t="26657" x="6996113" y="3292475"/>
          <p14:tracePt t="26668" x="6996113" y="3282950"/>
          <p14:tracePt t="26671" x="7005638" y="3282950"/>
          <p14:tracePt t="26685" x="7015163" y="3273425"/>
          <p14:tracePt t="26694" x="7023100" y="3273425"/>
          <p14:tracePt t="26702" x="7032625" y="3273425"/>
          <p14:tracePt t="26710" x="7042150" y="3273425"/>
          <p14:tracePt t="26718" x="7059613" y="3265488"/>
          <p14:tracePt t="26726" x="7067550" y="3265488"/>
          <p14:tracePt t="26734" x="7077075" y="3265488"/>
          <p14:tracePt t="26743" x="7094538" y="3265488"/>
          <p14:tracePt t="26751" x="7104063" y="3265488"/>
          <p14:tracePt t="26759" x="7113588" y="3265488"/>
          <p14:tracePt t="26767" x="7121525" y="3265488"/>
          <p14:tracePt t="26774" x="7131050" y="3265488"/>
          <p14:tracePt t="26783" x="7140575" y="3265488"/>
          <p14:tracePt t="26799" x="7148513" y="3265488"/>
          <p14:tracePt t="26812" x="7148513" y="3255963"/>
          <p14:tracePt t="27026" x="7148513" y="3246438"/>
          <p14:tracePt t="27033" x="7140575" y="3238500"/>
          <p14:tracePt t="27042" x="7131050" y="3221038"/>
          <p14:tracePt t="27055" x="7121525" y="3201988"/>
          <p14:tracePt t="27057" x="7104063" y="3194050"/>
          <p14:tracePt t="27068" x="7094538" y="3175000"/>
          <p14:tracePt t="27081" x="7086600" y="3167063"/>
          <p14:tracePt t="27083" x="7067550" y="3148013"/>
          <p14:tracePt t="27091" x="7050088" y="3140075"/>
          <p14:tracePt t="27101" x="7032625" y="3130550"/>
          <p14:tracePt t="27114" x="7015163" y="3113088"/>
          <p14:tracePt t="27116" x="7005638" y="3113088"/>
          <p14:tracePt t="27124" x="6988175" y="3103563"/>
          <p14:tracePt t="27134" x="6969125" y="3095625"/>
          <p14:tracePt t="27144" x="6961188" y="3095625"/>
          <p14:tracePt t="27147" x="6943725" y="3086100"/>
          <p14:tracePt t="27155" x="6934200" y="3086100"/>
          <p14:tracePt t="27164" x="6916738" y="3076575"/>
          <p14:tracePt t="27174" x="6907213" y="3076575"/>
          <p14:tracePt t="27176" x="6897688" y="3068638"/>
          <p14:tracePt t="27186" x="6889750" y="3068638"/>
          <p14:tracePt t="27193" x="6880225" y="3068638"/>
          <p14:tracePt t="27202" x="6870700" y="3059113"/>
          <p14:tracePt t="27216" x="6862763" y="3059113"/>
          <p14:tracePt t="27217" x="6862763" y="3049588"/>
          <p14:tracePt t="27223" x="6845300" y="3049588"/>
          <p14:tracePt t="27232" x="6835775" y="3041650"/>
          <p14:tracePt t="27247" x="6818313" y="3041650"/>
          <p14:tracePt t="27256" x="6799263" y="3041650"/>
          <p14:tracePt t="27264" x="6791325" y="3032125"/>
          <p14:tracePt t="27273" x="6772275" y="3032125"/>
          <p14:tracePt t="27282" x="6754813" y="3032125"/>
          <p14:tracePt t="27289" x="6737350" y="3032125"/>
          <p14:tracePt t="27299" x="6719888" y="3032125"/>
          <p14:tracePt t="27305" x="6700838" y="3032125"/>
          <p14:tracePt t="27316" x="6673850" y="3032125"/>
          <p14:tracePt t="27322" x="6656388" y="3032125"/>
          <p14:tracePt t="27335" x="6638925" y="3041650"/>
          <p14:tracePt t="27338" x="6611938" y="3049588"/>
          <p14:tracePt t="27351" x="6594475" y="3059113"/>
          <p14:tracePt t="27354" x="6575425" y="3068638"/>
          <p14:tracePt t="27366" x="6567488" y="3076575"/>
          <p14:tracePt t="27368" x="6557963" y="3095625"/>
          <p14:tracePt t="27381" x="6540500" y="3103563"/>
          <p14:tracePt t="27392" x="6540500" y="3130550"/>
          <p14:tracePt t="27395" x="6540500" y="3148013"/>
          <p14:tracePt t="27405" x="6540500" y="3167063"/>
          <p14:tracePt t="27413" x="6540500" y="3184525"/>
          <p14:tracePt t="27423" x="6540500" y="3201988"/>
          <p14:tracePt t="27424" x="6540500" y="3221038"/>
          <p14:tracePt t="27433" x="6550025" y="3228975"/>
          <p14:tracePt t="27444" x="6567488" y="3246438"/>
          <p14:tracePt t="27446" x="6584950" y="3255963"/>
          <p14:tracePt t="27456" x="6602413" y="3265488"/>
          <p14:tracePt t="27475" x="6629400" y="3273425"/>
          <p14:tracePt t="27477" x="6648450" y="3282950"/>
          <p14:tracePt t="27478" x="6656388" y="3282950"/>
          <p14:tracePt t="27493" x="6700838" y="3282950"/>
          <p14:tracePt t="27495" x="6727825" y="3292475"/>
          <p14:tracePt t="27508" x="6754813" y="3292475"/>
          <p14:tracePt t="27518" x="6791325" y="3292475"/>
          <p14:tracePt t="27521" x="6826250" y="3292475"/>
          <p14:tracePt t="27531" x="6862763" y="3292475"/>
          <p14:tracePt t="27534" x="6889750" y="3292475"/>
          <p14:tracePt t="27544" x="6907213" y="3292475"/>
          <p14:tracePt t="27555" x="6934200" y="3273425"/>
          <p14:tracePt t="27558" x="6961188" y="3265488"/>
          <p14:tracePt t="27572" x="6978650" y="3255963"/>
          <p14:tracePt t="27573" x="6996113" y="3246438"/>
          <p14:tracePt t="27590" x="7015163" y="3228975"/>
          <p14:tracePt t="27592" x="7023100" y="3211513"/>
          <p14:tracePt t="27605" x="7032625" y="3194050"/>
          <p14:tracePt t="27617" x="7042150" y="3167063"/>
          <p14:tracePt t="27621" x="7042150" y="3157538"/>
          <p14:tracePt t="27623" x="7042150" y="3140075"/>
          <p14:tracePt t="27635" x="7042150" y="3113088"/>
          <p14:tracePt t="27638" x="7042150" y="3095625"/>
          <p14:tracePt t="27648" x="7042150" y="3076575"/>
          <p14:tracePt t="27656" x="7023100" y="3049588"/>
          <p14:tracePt t="27665" x="7015163" y="3041650"/>
          <p14:tracePt t="27677" x="6996113" y="3024188"/>
          <p14:tracePt t="27679" x="6969125" y="3005138"/>
          <p14:tracePt t="27688" x="6961188" y="3005138"/>
          <p14:tracePt t="27697" x="6924675" y="2987675"/>
          <p14:tracePt t="27699" x="6897688" y="2987675"/>
          <p14:tracePt t="27709" x="6870700" y="2987675"/>
          <p14:tracePt t="27717" x="6853238" y="2987675"/>
          <p14:tracePt t="27726" x="6826250" y="2987675"/>
          <p14:tracePt t="27734" x="6808788" y="2987675"/>
          <p14:tracePt t="27742" x="6781800" y="2987675"/>
          <p14:tracePt t="27750" x="6764338" y="2987675"/>
          <p14:tracePt t="27759" x="6746875" y="2997200"/>
          <p14:tracePt t="27770" x="6727825" y="3005138"/>
          <p14:tracePt t="27781" x="6719888" y="3024188"/>
          <p14:tracePt t="27783" x="6700838" y="3041650"/>
          <p14:tracePt t="27795" x="6692900" y="3059113"/>
          <p14:tracePt t="27796" x="6692900" y="3076575"/>
          <p14:tracePt t="27806" x="6683375" y="3113088"/>
          <p14:tracePt t="27815" x="6683375" y="3130550"/>
          <p14:tracePt t="27819" x="6683375" y="3157538"/>
          <p14:tracePt t="27828" x="6683375" y="3175000"/>
          <p14:tracePt t="27836" x="6692900" y="3194050"/>
          <p14:tracePt t="27846" x="6700838" y="3221038"/>
          <p14:tracePt t="27857" x="6719888" y="3238500"/>
          <p14:tracePt t="27860" x="6727825" y="3255963"/>
          <p14:tracePt t="27870" x="6764338" y="3282950"/>
          <p14:tracePt t="27882" x="6781800" y="3292475"/>
          <p14:tracePt t="27884" x="6808788" y="3300413"/>
          <p14:tracePt t="27893" x="6835775" y="3319463"/>
          <p14:tracePt t="27905" x="6862763" y="3319463"/>
          <p14:tracePt t="27914" x="6897688" y="3327400"/>
          <p14:tracePt t="27916" x="6916738" y="3327400"/>
          <p14:tracePt t="27923" x="6969125" y="3327400"/>
          <p14:tracePt t="27933" x="6978650" y="3327400"/>
          <p14:tracePt t="27943" x="7005638" y="3327400"/>
          <p14:tracePt t="27951" x="7032625" y="3327400"/>
          <p14:tracePt t="27958" x="7050088" y="3319463"/>
          <p14:tracePt t="27962" x="7067550" y="3309938"/>
          <p14:tracePt t="27972" x="7086600" y="3300413"/>
          <p14:tracePt t="27985" x="7094538" y="3292475"/>
          <p14:tracePt t="27987" x="7104063" y="3282950"/>
          <p14:tracePt t="27998" x="7113588" y="3273425"/>
          <p14:tracePt t="28008" x="7113588" y="3265488"/>
          <p14:tracePt t="28010" x="7121525" y="3246438"/>
          <p14:tracePt t="28019" x="7121525" y="3228975"/>
          <p14:tracePt t="28028" x="7121525" y="3221038"/>
          <p14:tracePt t="28037" x="7113588" y="3201988"/>
          <p14:tracePt t="28051" x="7094538" y="3175000"/>
          <p14:tracePt t="28055" x="7077075" y="3157538"/>
          <p14:tracePt t="28056" x="7050088" y="3130550"/>
          <p14:tracePt t="28067" x="7015163" y="3122613"/>
          <p14:tracePt t="28079" x="6978650" y="3103563"/>
          <p14:tracePt t="28081" x="6951663" y="3086100"/>
          <p14:tracePt t="28090" x="6907213" y="3086100"/>
          <p14:tracePt t="28100" x="6870700" y="3076575"/>
          <p14:tracePt t="28109" x="6845300" y="3076575"/>
          <p14:tracePt t="28119" x="6818313" y="3076575"/>
          <p14:tracePt t="28127" x="6781800" y="3076575"/>
          <p14:tracePt t="28129" x="6764338" y="3076575"/>
          <p14:tracePt t="28138" x="6737350" y="3076575"/>
          <p14:tracePt t="28147" x="6719888" y="3086100"/>
          <p14:tracePt t="28155" x="6710363" y="3095625"/>
          <p14:tracePt t="28166" x="6692900" y="3103563"/>
          <p14:tracePt t="28169" x="6683375" y="3113088"/>
          <p14:tracePt t="28180" x="6683375" y="3130550"/>
          <p14:tracePt t="28188" x="6673850" y="3140075"/>
          <p14:tracePt t="28200" x="6673850" y="3167063"/>
          <p14:tracePt t="28201" x="6673850" y="3175000"/>
          <p14:tracePt t="28210" x="6673850" y="3194050"/>
          <p14:tracePt t="28217" x="6683375" y="3211513"/>
          <p14:tracePt t="28226" x="6692900" y="3228975"/>
          <p14:tracePt t="28237" x="6700838" y="3238500"/>
          <p14:tracePt t="28239" x="6710363" y="3246438"/>
          <p14:tracePt t="28250" x="6727825" y="3255963"/>
          <p14:tracePt t="28259" x="6746875" y="3265488"/>
          <p14:tracePt t="28270" x="6764338" y="3273425"/>
          <p14:tracePt t="28281" x="6791325" y="3273425"/>
          <p14:tracePt t="28283" x="6818313" y="3282950"/>
          <p14:tracePt t="28290" x="6845300" y="3282950"/>
          <p14:tracePt t="28294" x="6880225" y="3282950"/>
          <p14:tracePt t="28304" x="6897688" y="3282950"/>
          <p14:tracePt t="28311" x="6924675" y="3282950"/>
          <p14:tracePt t="28320" x="6951663" y="3273425"/>
          <p14:tracePt t="28329" x="6969125" y="3265488"/>
          <p14:tracePt t="28338" x="6996113" y="3255963"/>
          <p14:tracePt t="28350" x="7005638" y="3238500"/>
          <p14:tracePt t="28352" x="7023100" y="3221038"/>
          <p14:tracePt t="28362" x="7023100" y="3201988"/>
          <p14:tracePt t="28371" x="7032625" y="3194050"/>
          <p14:tracePt t="28381" x="7032625" y="3167063"/>
          <p14:tracePt t="28383" x="7032625" y="3140075"/>
          <p14:tracePt t="28389" x="7032625" y="3122613"/>
          <p14:tracePt t="28399" x="7023100" y="3095625"/>
          <p14:tracePt t="28409" x="7015163" y="3076575"/>
          <p14:tracePt t="28420" x="6988175" y="3059113"/>
          <p14:tracePt t="28422" x="6969125" y="3049588"/>
          <p14:tracePt t="28433" x="6934200" y="3032125"/>
          <p14:tracePt t="28445" x="6897688" y="3024188"/>
          <p14:tracePt t="28446" x="6870700" y="3024188"/>
          <p14:tracePt t="28455" x="6845300" y="3024188"/>
          <p14:tracePt t="28464" x="6799263" y="3024188"/>
          <p14:tracePt t="28476" x="6781800" y="3024188"/>
          <p14:tracePt t="28478" x="6737350" y="3024188"/>
          <p14:tracePt t="28486" x="6719888" y="3032125"/>
          <p14:tracePt t="28496" x="6692900" y="3049588"/>
          <p14:tracePt t="28505" x="6683375" y="3068638"/>
          <p14:tracePt t="28517" x="6665913" y="3095625"/>
          <p14:tracePt t="28519" x="6656388" y="3122613"/>
          <p14:tracePt t="28531" x="6656388" y="3157538"/>
          <p14:tracePt t="28540" x="6656388" y="3194050"/>
          <p14:tracePt t="28543" x="6656388" y="3221038"/>
          <p14:tracePt t="28550" x="6656388" y="3228975"/>
          <p14:tracePt t="28558" x="6656388" y="3255963"/>
          <p14:tracePt t="28566" x="6656388" y="3273425"/>
          <p14:tracePt t="28575" x="6673850" y="3292475"/>
          <p14:tracePt t="28583" x="6683375" y="3309938"/>
          <p14:tracePt t="28593" x="6700838" y="3319463"/>
          <p14:tracePt t="28606" x="6719888" y="3327400"/>
          <p14:tracePt t="28608" x="6746875" y="3336925"/>
          <p14:tracePt t="28611" x="6764338" y="3336925"/>
          <p14:tracePt t="28622" x="6772275" y="3336925"/>
          <p14:tracePt t="28629" x="6808788" y="3336925"/>
          <p14:tracePt t="28638" x="6818313" y="3336925"/>
          <p14:tracePt t="28646" x="6845300" y="3336925"/>
          <p14:tracePt t="28655" x="6862763" y="3319463"/>
          <p14:tracePt t="28665" x="6880225" y="3300413"/>
          <p14:tracePt t="28667" x="6880225" y="3282950"/>
          <p14:tracePt t="28675" x="6889750" y="3265488"/>
          <p14:tracePt t="28684" x="6889750" y="3238500"/>
          <p14:tracePt t="28692" x="6897688" y="3211513"/>
          <p14:tracePt t="28702" x="6897688" y="3184525"/>
          <p14:tracePt t="28706" x="6889750" y="3167063"/>
          <p14:tracePt t="28715" x="6870700" y="3157538"/>
          <p14:tracePt t="28723" x="6853238" y="3140075"/>
          <p14:tracePt t="28733" x="6826250" y="3130550"/>
          <p14:tracePt t="28746" x="6799263" y="3130550"/>
          <p14:tracePt t="28748" x="6772275" y="3130550"/>
          <p14:tracePt t="28756" x="6746875" y="3130550"/>
          <p14:tracePt t="28764" x="6727825" y="3140075"/>
          <p14:tracePt t="28772" x="6710363" y="3157538"/>
          <p14:tracePt t="28783" x="6683375" y="3184525"/>
          <p14:tracePt t="28787" x="6673850" y="3221038"/>
          <p14:tracePt t="28797" x="6665913" y="3246438"/>
          <p14:tracePt t="28806" x="6665913" y="3292475"/>
          <p14:tracePt t="28810" x="6665913" y="3319463"/>
          <p14:tracePt t="28819" x="6665913" y="3336925"/>
          <p14:tracePt t="28826" x="6665913" y="3371850"/>
          <p14:tracePt t="28834" x="6665913" y="3390900"/>
          <p14:tracePt t="28843" x="6673850" y="3408363"/>
          <p14:tracePt t="28851" x="6683375" y="3425825"/>
          <p14:tracePt t="28863" x="6692900" y="3435350"/>
          <p14:tracePt t="28877" x="6700838" y="3435350"/>
          <p14:tracePt t="28878" x="6700838" y="3443288"/>
          <p14:tracePt t="28881" x="6710363" y="3443288"/>
          <p14:tracePt t="28896" x="6710363" y="3452813"/>
          <p14:tracePt t="28984" x="6719888" y="3452813"/>
          <p14:tracePt t="29705" x="6719888" y="3435350"/>
          <p14:tracePt t="29713" x="6719888" y="3416300"/>
          <p14:tracePt t="29722" x="6719888" y="3390900"/>
          <p14:tracePt t="29729" x="6719888" y="3371850"/>
          <p14:tracePt t="29739" x="6719888" y="3344863"/>
          <p14:tracePt t="29745" x="6719888" y="3319463"/>
          <p14:tracePt t="29755" x="6727825" y="3300413"/>
          <p14:tracePt t="29763" x="6737350" y="3282950"/>
          <p14:tracePt t="29772" x="6764338" y="3246438"/>
          <p14:tracePt t="29781" x="6781800" y="3228975"/>
          <p14:tracePt t="29790" x="6808788" y="3221038"/>
          <p14:tracePt t="29793" x="6835775" y="3211513"/>
          <p14:tracePt t="29805" x="6862763" y="3201988"/>
          <p14:tracePt t="29816" x="6880225" y="3201988"/>
          <p14:tracePt t="29818" x="6897688" y="3201988"/>
          <p14:tracePt t="29824" x="6924675" y="3201988"/>
          <p14:tracePt t="29833" x="6943725" y="3201988"/>
          <p14:tracePt t="29840" x="6969125" y="3201988"/>
          <p14:tracePt t="29848" x="6988175" y="3201988"/>
          <p14:tracePt t="29856" x="7005638" y="3201988"/>
          <p14:tracePt t="29865" x="7023100" y="3201988"/>
          <p14:tracePt t="29873" x="7042150" y="3201988"/>
          <p14:tracePt t="29883" x="7050088" y="3201988"/>
          <p14:tracePt t="29890" x="7059613" y="3201988"/>
          <p14:tracePt t="29901" x="7067550" y="3201988"/>
          <p14:tracePt t="29910" x="7077075" y="3201988"/>
          <p14:tracePt t="29913" x="7086600" y="3211513"/>
          <p14:tracePt t="29929" x="7094538" y="3211513"/>
          <p14:tracePt t="29947" x="7094538" y="3221038"/>
          <p14:tracePt t="29967" x="7094538" y="3228975"/>
          <p14:tracePt t="29983" x="7094538" y="3238500"/>
          <p14:tracePt t="30014" x="7094538" y="3246438"/>
          <p14:tracePt t="30649" x="7094538" y="3238500"/>
          <p14:tracePt t="30681" x="7094538" y="3228975"/>
          <p14:tracePt t="30724" x="7094538" y="3221038"/>
          <p14:tracePt t="30744" x="7094538" y="3211513"/>
          <p14:tracePt t="30760" x="7094538" y="3201988"/>
          <p14:tracePt t="30772" x="7094538" y="3194050"/>
          <p14:tracePt t="30779" x="7104063" y="3175000"/>
          <p14:tracePt t="30787" x="7113588" y="3167063"/>
          <p14:tracePt t="30795" x="7131050" y="3148013"/>
          <p14:tracePt t="30805" x="7140575" y="3130550"/>
          <p14:tracePt t="30815" x="7148513" y="3113088"/>
          <p14:tracePt t="30817" x="7165975" y="3095625"/>
          <p14:tracePt t="30830" x="7175500" y="3086100"/>
          <p14:tracePt t="30837" x="7185025" y="3059113"/>
          <p14:tracePt t="30848" x="7192963" y="3041650"/>
          <p14:tracePt t="30850" x="7202488" y="3014663"/>
          <p14:tracePt t="30864" x="7212013" y="2978150"/>
          <p14:tracePt t="30866" x="7219950" y="2951163"/>
          <p14:tracePt t="30882" x="7219950" y="2925763"/>
          <p14:tracePt t="30884" x="7219950" y="2889250"/>
          <p14:tracePt t="30897" x="7219950" y="2852738"/>
          <p14:tracePt t="30899" x="7219950" y="2800350"/>
          <p14:tracePt t="30907" x="7202488" y="2746375"/>
          <p14:tracePt t="30917" x="7175500" y="2682875"/>
          <p14:tracePt t="30925" x="7148513" y="2611438"/>
          <p14:tracePt t="30927" x="7104063" y="2540000"/>
          <p14:tracePt t="30940" x="7042150" y="2424113"/>
          <p14:tracePt t="30950" x="7023100" y="2397125"/>
          <p14:tracePt t="30955" x="6978650" y="2316163"/>
          <p14:tracePt t="30964" x="6924675" y="2244725"/>
          <p14:tracePt t="30976" x="6880225" y="2182813"/>
          <p14:tracePt t="30978" x="6791325" y="2084388"/>
          <p14:tracePt t="30990" x="6727825" y="2012950"/>
          <p14:tracePt t="30993" x="6648450" y="1949450"/>
          <p14:tracePt t="31004" x="6567488" y="1878013"/>
          <p14:tracePt t="31014" x="6486525" y="1806575"/>
          <p14:tracePt t="31017" x="6388100" y="1735138"/>
          <p14:tracePt t="31025" x="6280150" y="1673225"/>
          <p14:tracePt t="31035" x="6173788" y="1609725"/>
          <p14:tracePt t="31047" x="6057900" y="1547813"/>
          <p14:tracePt t="31049" x="5932488" y="1493838"/>
          <p14:tracePt t="31064" x="5815013" y="1449388"/>
          <p14:tracePt t="31066" x="5681663" y="1395413"/>
          <p14:tracePt t="31076" x="5565775" y="1368425"/>
          <p14:tracePt t="31086" x="5430838" y="1333500"/>
          <p14:tracePt t="31090" x="5305425" y="1314450"/>
          <p14:tracePt t="31099" x="5172075" y="1296988"/>
          <p14:tracePt t="31107" x="5054600" y="1287463"/>
          <p14:tracePt t="31110" x="4929188" y="1287463"/>
          <p14:tracePt t="31122" x="4795838" y="1287463"/>
          <p14:tracePt t="31130" x="4670425" y="1287463"/>
          <p14:tracePt t="31138" x="4527550" y="1287463"/>
          <p14:tracePt t="31146" x="4384675" y="1314450"/>
          <p14:tracePt t="31156" x="4240213" y="1350963"/>
          <p14:tracePt t="31165" x="4106863" y="1385888"/>
          <p14:tracePt t="31167" x="3971925" y="1439863"/>
          <p14:tracePt t="31176" x="3821113" y="1493838"/>
          <p14:tracePt t="31185" x="3686175" y="1538288"/>
          <p14:tracePt t="31194" x="3551238" y="1601788"/>
          <p14:tracePt t="31202" x="3435350" y="1654175"/>
          <p14:tracePt t="31214" x="3309938" y="1717675"/>
          <p14:tracePt t="31216" x="3184525" y="1771650"/>
          <p14:tracePt t="31223" x="3078163" y="1824038"/>
          <p14:tracePt t="31233" x="2979738" y="1878013"/>
          <p14:tracePt t="31241" x="2871788" y="1941513"/>
          <p14:tracePt t="31253" x="2790825" y="1995488"/>
          <p14:tracePt t="31255" x="2701925" y="2057400"/>
          <p14:tracePt t="31264" x="2620963" y="2128838"/>
          <p14:tracePt t="31273" x="2532063" y="2200275"/>
          <p14:tracePt t="31284" x="2451100" y="2271713"/>
          <p14:tracePt t="31287" x="2406650" y="2316163"/>
          <p14:tracePt t="31298" x="2344738" y="2379663"/>
          <p14:tracePt t="31308" x="2281238" y="2451100"/>
          <p14:tracePt t="31311" x="2219325" y="2522538"/>
          <p14:tracePt t="31321" x="2165350" y="2584450"/>
          <p14:tracePt t="31332" x="2128838" y="2657475"/>
          <p14:tracePt t="31333" x="2093913" y="2709863"/>
          <p14:tracePt t="31343" x="2066925" y="2773363"/>
          <p14:tracePt t="31352" x="2039938" y="2827338"/>
          <p14:tracePt t="31356" x="2012950" y="2879725"/>
          <p14:tracePt t="31366" x="1995488" y="2933700"/>
          <p14:tracePt t="31376" x="1978025" y="2978150"/>
          <p14:tracePt t="31387" x="1968500" y="3024188"/>
          <p14:tracePt t="31397" x="1958975" y="3068638"/>
          <p14:tracePt t="31399" x="1958975" y="3113088"/>
          <p14:tracePt t="31407" x="1958975" y="3148013"/>
          <p14:tracePt t="31415" x="1958975" y="3194050"/>
          <p14:tracePt t="31418" x="1958975" y="3228975"/>
          <p14:tracePt t="31427" x="1958975" y="3265488"/>
          <p14:tracePt t="31436" x="1958975" y="3309938"/>
          <p14:tracePt t="31444" x="1978025" y="3344863"/>
          <p14:tracePt t="31453" x="1995488" y="3390900"/>
          <p14:tracePt t="31460" x="2022475" y="3435350"/>
          <p14:tracePt t="31471" x="2049463" y="3479800"/>
          <p14:tracePt t="31482" x="2084388" y="3533775"/>
          <p14:tracePt t="31484" x="2147888" y="3613150"/>
          <p14:tracePt t="31499" x="2200275" y="3676650"/>
          <p14:tracePt t="31500" x="2263775" y="3730625"/>
          <p14:tracePt t="31510" x="2335213" y="3792538"/>
          <p14:tracePt t="31522" x="2397125" y="3846513"/>
          <p14:tracePt t="31525" x="2495550" y="3908425"/>
          <p14:tracePt t="31538" x="2593975" y="3954463"/>
          <p14:tracePt t="31548" x="2701925" y="4006850"/>
          <p14:tracePt t="31550" x="2809875" y="4052888"/>
          <p14:tracePt t="31562" x="2925763" y="4087813"/>
          <p14:tracePt t="31564" x="3159125" y="4159250"/>
          <p14:tracePt t="31574" x="3248025" y="4186238"/>
          <p14:tracePt t="31586" x="3390900" y="4222750"/>
          <p14:tracePt t="31588" x="3543300" y="4267200"/>
          <p14:tracePt t="31598" x="3703638" y="4302125"/>
          <p14:tracePt t="31607" x="3856038" y="4348163"/>
          <p14:tracePt t="31619" x="4025900" y="4392613"/>
          <p14:tracePt t="31621" x="4321175" y="4481513"/>
          <p14:tracePt t="31631" x="4411663" y="4498975"/>
          <p14:tracePt t="31638" x="4589463" y="4543425"/>
          <p14:tracePt t="31650" x="4751388" y="4579938"/>
          <p14:tracePt t="31651" x="4948238" y="4616450"/>
          <p14:tracePt t="31660" x="5118100" y="4633913"/>
          <p14:tracePt t="31671" x="5278438" y="4641850"/>
          <p14:tracePt t="31673" x="5448300" y="4651375"/>
          <p14:tracePt t="31683" x="5600700" y="4651375"/>
          <p14:tracePt t="31689" x="5753100" y="4651375"/>
          <p14:tracePt t="31698" x="5895975" y="4651375"/>
          <p14:tracePt t="31707" x="6021388" y="4624388"/>
          <p14:tracePt t="31715" x="6164263" y="4589463"/>
          <p14:tracePt t="31722" x="6280150" y="4543425"/>
          <p14:tracePt t="31733" x="6397625" y="4498975"/>
          <p14:tracePt t="31744" x="6503988" y="4445000"/>
          <p14:tracePt t="31746" x="6611938" y="4392613"/>
          <p14:tracePt t="31755" x="6719888" y="4329113"/>
          <p14:tracePt t="31765" x="6799263" y="4267200"/>
          <p14:tracePt t="31775" x="6889750" y="4203700"/>
          <p14:tracePt t="31777" x="6978650" y="4114800"/>
          <p14:tracePt t="31788" x="7050088" y="4033838"/>
          <p14:tracePt t="31797" x="7121525" y="3954463"/>
          <p14:tracePt t="31800" x="7192963" y="3863975"/>
          <p14:tracePt t="31812" x="7246938" y="3757613"/>
          <p14:tracePt t="31822" x="7291388" y="3659188"/>
          <p14:tracePt t="31824" x="7337425" y="3560763"/>
          <p14:tracePt t="31834" x="7345363" y="3506788"/>
          <p14:tracePt t="31845" x="7362825" y="3416300"/>
          <p14:tracePt t="31847" x="7381875" y="3246438"/>
          <p14:tracePt t="31855" x="7389813" y="3140075"/>
          <p14:tracePt t="31865" x="7389813" y="3032125"/>
          <p14:tracePt t="31873" x="7381875" y="2925763"/>
          <p14:tracePt t="31884" x="7345363" y="2817813"/>
          <p14:tracePt t="31892" x="7300913" y="2701925"/>
          <p14:tracePt t="31906" x="7239000" y="2576513"/>
          <p14:tracePt t="31908" x="7158038" y="2468563"/>
          <p14:tracePt t="31919" x="7059613" y="2362200"/>
          <p14:tracePt t="31921" x="6853238" y="2182813"/>
          <p14:tracePt t="31935" x="6772275" y="2146300"/>
          <p14:tracePt t="31940" x="6523038" y="2020888"/>
          <p14:tracePt t="31942" x="6334125" y="1958975"/>
          <p14:tracePt t="31953" x="6235700" y="1941513"/>
          <p14:tracePt t="31964" x="5895975" y="1878013"/>
          <p14:tracePt t="31972" x="5788025" y="1878013"/>
          <p14:tracePt t="31982" x="5600700" y="1870075"/>
          <p14:tracePt t="31984" x="5233988" y="1870075"/>
          <p14:tracePt t="31992" x="5027613" y="1870075"/>
          <p14:tracePt t="32002" x="4921250" y="1870075"/>
          <p14:tracePt t="32011" x="4562475" y="1897063"/>
          <p14:tracePt t="32013" x="4348163" y="1941513"/>
          <p14:tracePt t="32023" x="4240213" y="1968500"/>
          <p14:tracePt t="32032" x="3900488" y="2039938"/>
          <p14:tracePt t="32042" x="3676650" y="2101850"/>
          <p14:tracePt t="32046" x="3587750" y="2128838"/>
          <p14:tracePt t="32057" x="3400425" y="2192338"/>
          <p14:tracePt t="32067" x="3211513" y="2254250"/>
          <p14:tracePt t="32071" x="3041650" y="2316163"/>
          <p14:tracePt t="32080" x="2898775" y="2379663"/>
          <p14:tracePt t="32088" x="2765425" y="2433638"/>
          <p14:tracePt t="32098" x="2711450" y="2460625"/>
          <p14:tracePt t="32107" x="2613025" y="2513013"/>
          <p14:tracePt t="32118" x="2532063" y="2549525"/>
          <p14:tracePt t="32121" x="2460625" y="2593975"/>
          <p14:tracePt t="32133" x="2397125" y="2630488"/>
          <p14:tracePt t="32135" x="2352675" y="2665413"/>
          <p14:tracePt t="32148" x="2317750" y="2701925"/>
          <p14:tracePt t="32149" x="2298700" y="2719388"/>
          <p14:tracePt t="32159" x="2273300" y="2736850"/>
          <p14:tracePt t="32172" x="2263775" y="2763838"/>
          <p14:tracePt t="32181" x="2246313" y="2781300"/>
          <p14:tracePt t="32183" x="2236788" y="2808288"/>
          <p14:tracePt t="32193" x="2227263" y="2827338"/>
          <p14:tracePt t="32205" x="2227263" y="2844800"/>
          <p14:tracePt t="32214" x="2227263" y="2852738"/>
          <p14:tracePt t="32216" x="2227263" y="2871788"/>
          <p14:tracePt t="32222" x="2227263" y="2889250"/>
          <p14:tracePt t="32231" x="2227263" y="2898775"/>
          <p14:tracePt t="32239" x="2227263" y="2906713"/>
          <p14:tracePt t="32255" x="2227263" y="2916238"/>
          <p14:tracePt t="32271" x="2227263" y="2925763"/>
          <p14:tracePt t="32323" x="2246313" y="2925763"/>
          <p14:tracePt t="32331" x="2263775" y="2925763"/>
          <p14:tracePt t="32340" x="2298700" y="2906713"/>
          <p14:tracePt t="32349" x="2352675" y="2879725"/>
          <p14:tracePt t="32356" x="2406650" y="2844800"/>
          <p14:tracePt t="32367" x="2487613" y="2790825"/>
          <p14:tracePt t="32378" x="2586038" y="2728913"/>
          <p14:tracePt t="32380" x="2684463" y="2665413"/>
          <p14:tracePt t="32390" x="2790825" y="2584450"/>
          <p14:tracePt t="32402" x="2898775" y="2532063"/>
          <p14:tracePt t="32412" x="3024188" y="2460625"/>
          <p14:tracePt t="32414" x="3140075" y="2406650"/>
          <p14:tracePt t="32423" x="3257550" y="2362200"/>
          <p14:tracePt t="32434" x="3381375" y="2316163"/>
          <p14:tracePt t="32437" x="3498850" y="2290763"/>
          <p14:tracePt t="32447" x="3614738" y="2263775"/>
          <p14:tracePt t="32455" x="3668713" y="2263775"/>
          <p14:tracePt t="32466" x="3767138" y="2244725"/>
          <p14:tracePt t="32467" x="3838575" y="2236788"/>
          <p14:tracePt t="32480" x="3910013" y="2236788"/>
          <p14:tracePt t="32482" x="3937000" y="2236788"/>
          <p14:tracePt t="32491" x="3971925" y="2236788"/>
          <p14:tracePt t="32499" x="4008438" y="2236788"/>
          <p14:tracePt t="32506" x="4035425" y="2236788"/>
          <p14:tracePt t="32515" x="4052888" y="2236788"/>
          <p14:tracePt t="32523" x="4062413" y="2236788"/>
          <p14:tracePt t="32532" x="4070350" y="2236788"/>
          <p14:tracePt t="32545" x="4079875" y="2236788"/>
          <p14:tracePt t="32560" x="4079875" y="2244725"/>
          <p14:tracePt t="32664" x="4089400" y="2244725"/>
          <p14:tracePt t="32823" x="4070350" y="2244725"/>
          <p14:tracePt t="32830" x="4062413" y="2244725"/>
          <p14:tracePt t="32838" x="4035425" y="2236788"/>
          <p14:tracePt t="32847" x="4017963" y="2217738"/>
          <p14:tracePt t="32856" x="3981450" y="2192338"/>
          <p14:tracePt t="32866" x="3954463" y="2165350"/>
          <p14:tracePt t="32876" x="3927475" y="2138363"/>
          <p14:tracePt t="32887" x="3910013" y="2119313"/>
          <p14:tracePt t="32889" x="3883025" y="2101850"/>
          <p14:tracePt t="32904" x="3865563" y="2084388"/>
          <p14:tracePt t="32907" x="3838575" y="2066925"/>
          <p14:tracePt t="32918" x="3829050" y="2047875"/>
          <p14:tracePt t="32921" x="3821113" y="2039938"/>
          <p14:tracePt t="32932" x="3811588" y="2039938"/>
          <p14:tracePt t="32935" x="3811588" y="2030413"/>
          <p14:tracePt t="32942" x="3802063" y="2030413"/>
          <p14:tracePt t="32990" x="3802063" y="2020888"/>
          <p14:tracePt t="32998" x="3821113" y="2020888"/>
          <p14:tracePt t="33005" x="3838575" y="2020888"/>
          <p14:tracePt t="33012" x="3865563" y="2020888"/>
          <p14:tracePt t="33025" x="3892550" y="2020888"/>
          <p14:tracePt t="33031" x="3919538" y="2020888"/>
          <p14:tracePt t="33039" x="3937000" y="2020888"/>
          <p14:tracePt t="33048" x="3963988" y="2020888"/>
          <p14:tracePt t="33055" x="3981450" y="2020888"/>
          <p14:tracePt t="33065" x="3998913" y="2020888"/>
          <p14:tracePt t="33074" x="4008438" y="2020888"/>
          <p14:tracePt t="33085" x="4017963" y="2020888"/>
          <p14:tracePt t="33087" x="4025900" y="2020888"/>
          <p14:tracePt t="33094" x="4035425" y="2020888"/>
          <p14:tracePt t="33123" x="4008438" y="2020888"/>
          <p14:tracePt t="33132" x="3981450" y="2030413"/>
          <p14:tracePt t="33141" x="3927475" y="2030413"/>
          <p14:tracePt t="33150" x="3865563" y="2039938"/>
          <p14:tracePt t="33158" x="3784600" y="2039938"/>
          <p14:tracePt t="33166" x="3703638" y="2039938"/>
          <p14:tracePt t="33176" x="3597275" y="2039938"/>
          <p14:tracePt t="33183" x="3462338" y="2039938"/>
          <p14:tracePt t="33190" x="3346450" y="2039938"/>
          <p14:tracePt t="33198" x="3211513" y="2039938"/>
          <p14:tracePt t="33206" x="3078163" y="2039938"/>
          <p14:tracePt t="33215" x="2935288" y="2039938"/>
          <p14:tracePt t="33222" x="2800350" y="2039938"/>
          <p14:tracePt t="33231" x="2684463" y="2039938"/>
          <p14:tracePt t="33238" x="2630488" y="2039938"/>
          <p14:tracePt t="33247" x="2522538" y="2039938"/>
          <p14:tracePt t="33251" x="2451100" y="2039938"/>
          <p14:tracePt t="33260" x="2416175" y="2030413"/>
          <p14:tracePt t="33271" x="2362200" y="2030413"/>
          <p14:tracePt t="33278" x="2325688" y="2020888"/>
          <p14:tracePt t="33287" x="2298700" y="2012950"/>
          <p14:tracePt t="33298" x="2290763" y="2012950"/>
          <p14:tracePt t="33300" x="2281238" y="2012950"/>
          <p14:tracePt t="33307" x="2273300" y="2003425"/>
          <p14:tracePt t="33330" x="2290763" y="2003425"/>
          <p14:tracePt t="33340" x="2308225" y="1995488"/>
          <p14:tracePt t="33348" x="2344738" y="1995488"/>
          <p14:tracePt t="33356" x="2371725" y="1995488"/>
          <p14:tracePt t="33364" x="2416175" y="1995488"/>
          <p14:tracePt t="33372" x="2470150" y="1995488"/>
          <p14:tracePt t="33381" x="2568575" y="1995488"/>
          <p14:tracePt t="33389" x="2603500" y="1995488"/>
          <p14:tracePt t="33397" x="2674938" y="1995488"/>
          <p14:tracePt t="33404" x="2755900" y="2003425"/>
          <p14:tracePt t="33415" x="2827338" y="2012950"/>
          <p14:tracePt t="33418" x="2889250" y="2020888"/>
          <p14:tracePt t="33426" x="2943225" y="2020888"/>
          <p14:tracePt t="33435" x="2970213" y="2020888"/>
          <p14:tracePt t="33443" x="3006725" y="2030413"/>
          <p14:tracePt t="33453" x="3041650" y="2030413"/>
          <p14:tracePt t="33460" x="3060700" y="2039938"/>
          <p14:tracePt t="33471" x="3078163" y="2039938"/>
          <p14:tracePt t="33477" x="3095625" y="2047875"/>
          <p14:tracePt t="33500" x="3105150" y="2047875"/>
          <p14:tracePt t="33521" x="3105150" y="2057400"/>
          <p14:tracePt t="33538" x="3086100" y="2057400"/>
          <p14:tracePt t="33545" x="3068638" y="2057400"/>
          <p14:tracePt t="33555" x="3051175" y="2057400"/>
          <p14:tracePt t="33561" x="3033713" y="2057400"/>
          <p14:tracePt t="33571" x="3014663" y="2057400"/>
          <p14:tracePt t="33578" x="2997200" y="2057400"/>
          <p14:tracePt t="33586" x="2979738" y="2057400"/>
          <p14:tracePt t="33593" x="2962275" y="2057400"/>
          <p14:tracePt t="33609" x="2952750" y="2057400"/>
          <p14:tracePt t="33617" x="2943225" y="2057400"/>
          <p14:tracePt t="33647" x="2970213" y="2057400"/>
          <p14:tracePt t="33656" x="3014663" y="2057400"/>
          <p14:tracePt t="33664" x="3060700" y="2057400"/>
          <p14:tracePt t="33673" x="3113088" y="2057400"/>
          <p14:tracePt t="33680" x="3238500" y="2057400"/>
          <p14:tracePt t="33689" x="3319463" y="2057400"/>
          <p14:tracePt t="33696" x="3427413" y="2057400"/>
          <p14:tracePt t="33706" x="3525838" y="2057400"/>
          <p14:tracePt t="33714" x="3578225" y="2057400"/>
          <p14:tracePt t="33722" x="3748088" y="2057400"/>
          <p14:tracePt t="33730" x="3794125" y="2057400"/>
          <p14:tracePt t="33738" x="3883025" y="2057400"/>
          <p14:tracePt t="33747" x="3954463" y="2057400"/>
          <p14:tracePt t="33754" x="3990975" y="2057400"/>
          <p14:tracePt t="33764" x="4035425" y="2057400"/>
          <p14:tracePt t="33767" x="4070350" y="2057400"/>
          <p14:tracePt t="33774" x="4097338" y="2057400"/>
          <p14:tracePt t="33784" x="4116388" y="2057400"/>
          <p14:tracePt t="33790" x="4124325" y="2066925"/>
          <p14:tracePt t="33800" x="4133850" y="2066925"/>
          <p14:tracePt t="33815" x="4141788" y="2066925"/>
          <p14:tracePt t="34908" x="4151313" y="2066925"/>
          <p14:tracePt t="34929" x="4160838" y="2066925"/>
          <p14:tracePt t="34931" x="4187825" y="2057400"/>
          <p14:tracePt t="34933" x="4240213" y="2057400"/>
          <p14:tracePt t="34949" x="4294188" y="2047875"/>
          <p14:tracePt t="34951" x="4365625" y="2047875"/>
          <p14:tracePt t="34960" x="4456113" y="2047875"/>
          <p14:tracePt t="34969" x="4562475" y="2047875"/>
          <p14:tracePt t="34980" x="4687888" y="2047875"/>
          <p14:tracePt t="34981" x="4813300" y="2047875"/>
          <p14:tracePt t="34989" x="4965700" y="2047875"/>
          <p14:tracePt t="34996" x="5100638" y="2084388"/>
          <p14:tracePt t="35006" x="5270500" y="2128838"/>
          <p14:tracePt t="35015" x="5413375" y="2182813"/>
          <p14:tracePt t="35025" x="5592763" y="2244725"/>
          <p14:tracePt t="35027" x="5743575" y="2308225"/>
          <p14:tracePt t="35039" x="5895975" y="2362200"/>
          <p14:tracePt t="35048" x="6030913" y="2424113"/>
          <p14:tracePt t="35058" x="6083300" y="2451100"/>
          <p14:tracePt t="35060" x="6191250" y="2486025"/>
          <p14:tracePt t="35072" x="6299200" y="2532063"/>
          <p14:tracePt t="35082" x="6370638" y="2559050"/>
          <p14:tracePt t="35086" x="6432550" y="2584450"/>
          <p14:tracePt t="35093" x="6496050" y="2611438"/>
          <p14:tracePt t="35103" x="6540500" y="2630488"/>
          <p14:tracePt t="35107" x="6575425" y="2657475"/>
          <p14:tracePt t="35116" x="6611938" y="2674938"/>
          <p14:tracePt t="35124" x="6638925" y="2692400"/>
          <p14:tracePt t="35137" x="6648450" y="2709863"/>
          <p14:tracePt t="35146" x="6683375" y="2746375"/>
          <p14:tracePt t="35149" x="6700838" y="2763838"/>
          <p14:tracePt t="35159" x="6719888" y="2790825"/>
          <p14:tracePt t="35171" x="6746875" y="2827338"/>
          <p14:tracePt t="35182" x="6754813" y="2852738"/>
          <p14:tracePt t="35183" x="6772275" y="2889250"/>
          <p14:tracePt t="35192" x="6781800" y="2925763"/>
          <p14:tracePt t="35204" x="6791325" y="2960688"/>
          <p14:tracePt t="35206" x="6799263" y="3005138"/>
          <p14:tracePt t="35215" x="6818313" y="3049588"/>
          <p14:tracePt t="35225" x="6826250" y="3103563"/>
          <p14:tracePt t="35227" x="6835775" y="3148013"/>
          <p14:tracePt t="35238" x="6853238" y="3201988"/>
          <p14:tracePt t="35251" x="6862763" y="3255963"/>
          <p14:tracePt t="35253" x="6880225" y="3319463"/>
          <p14:tracePt t="35265" x="6889750" y="3381375"/>
          <p14:tracePt t="35267" x="6897688" y="3443288"/>
          <p14:tracePt t="35278" x="6907213" y="3497263"/>
          <p14:tracePt t="35289" x="6907213" y="3560763"/>
          <p14:tracePt t="35291" x="6907213" y="3622675"/>
          <p14:tracePt t="35299" x="6907213" y="3676650"/>
          <p14:tracePt t="35306" x="6907213" y="3730625"/>
          <p14:tracePt t="35315" x="6897688" y="3784600"/>
          <p14:tracePt t="35322" x="6880225" y="3836988"/>
          <p14:tracePt t="35333" x="6853238" y="3890963"/>
          <p14:tracePt t="35342" x="6826250" y="3944938"/>
          <p14:tracePt t="35354" x="6799263" y="3989388"/>
          <p14:tracePt t="35356" x="6764338" y="4033838"/>
          <p14:tracePt t="35366" x="6727825" y="4078288"/>
          <p14:tracePt t="35377" x="6692900" y="4114800"/>
          <p14:tracePt t="35380" x="6648450" y="4159250"/>
          <p14:tracePt t="35390" x="6602413" y="4203700"/>
          <p14:tracePt t="35402" x="6523038" y="4267200"/>
          <p14:tracePt t="35405" x="6486525" y="4294188"/>
          <p14:tracePt t="35415" x="6397625" y="4348163"/>
          <p14:tracePt t="35417" x="6353175" y="4373563"/>
          <p14:tracePt t="35425" x="6280150" y="4400550"/>
          <p14:tracePt t="35436" x="6156325" y="4454525"/>
          <p14:tracePt t="35445" x="6083300" y="4471988"/>
          <p14:tracePt t="35448" x="5984875" y="4481513"/>
          <p14:tracePt t="35456" x="5940425" y="4491038"/>
          <p14:tracePt t="35466" x="5788025" y="4498975"/>
          <p14:tracePt t="35476" x="5681663" y="4498975"/>
          <p14:tracePt t="35484" x="5573713" y="4491038"/>
          <p14:tracePt t="35495" x="5467350" y="4464050"/>
          <p14:tracePt t="35497" x="5368925" y="4419600"/>
          <p14:tracePt t="35514" x="5251450" y="4373563"/>
          <p14:tracePt t="35516" x="5153025" y="4329113"/>
          <p14:tracePt t="35524" x="5054600" y="4284663"/>
          <p14:tracePt t="35537" x="4948238" y="4222750"/>
          <p14:tracePt t="35540" x="4849813" y="4168775"/>
          <p14:tracePt t="35543" x="4759325" y="4105275"/>
          <p14:tracePt t="35554" x="4660900" y="4043363"/>
          <p14:tracePt t="35563" x="4554538" y="3979863"/>
          <p14:tracePt t="35571" x="4464050" y="3900488"/>
          <p14:tracePt t="35583" x="4357688" y="3819525"/>
          <p14:tracePt t="35585" x="4276725" y="3730625"/>
          <p14:tracePt t="35594" x="4187825" y="3640138"/>
          <p14:tracePt t="35605" x="4106863" y="3541713"/>
          <p14:tracePt t="35608" x="4035425" y="3435350"/>
          <p14:tracePt t="35618" x="3963988" y="3336925"/>
          <p14:tracePt t="35627" x="3900488" y="3228975"/>
          <p14:tracePt t="35630" x="3873500" y="3175000"/>
          <p14:tracePt t="35641" x="3829050" y="3095625"/>
          <p14:tracePt t="35651" x="3794125" y="3005138"/>
          <p14:tracePt t="35663" x="3757613" y="2925763"/>
          <p14:tracePt t="35664" x="3740150" y="2852738"/>
          <p14:tracePt t="35675" x="3722688" y="2790825"/>
          <p14:tracePt t="35679" x="3703638" y="2728913"/>
          <p14:tracePt t="35688" x="3703638" y="2674938"/>
          <p14:tracePt t="35697" x="3703638" y="2620963"/>
          <p14:tracePt t="35705" x="3703638" y="2566988"/>
          <p14:tracePt t="35713" x="3703638" y="2513013"/>
          <p14:tracePt t="35721" x="3722688" y="2424113"/>
          <p14:tracePt t="35731" x="3757613" y="2362200"/>
          <p14:tracePt t="35734" x="3802063" y="2298700"/>
          <p14:tracePt t="35743" x="3829050" y="2254250"/>
          <p14:tracePt t="35754" x="3883025" y="2192338"/>
          <p14:tracePt t="35763" x="3937000" y="2128838"/>
          <p14:tracePt t="35773" x="3998913" y="2066925"/>
          <p14:tracePt t="35775" x="4052888" y="2020888"/>
          <p14:tracePt t="35788" x="4116388" y="1968500"/>
          <p14:tracePt t="35798" x="4178300" y="1922463"/>
          <p14:tracePt t="35800" x="4249738" y="1887538"/>
          <p14:tracePt t="35810" x="4313238" y="1870075"/>
          <p14:tracePt t="35821" x="4429125" y="1824038"/>
          <p14:tracePt t="35831" x="4518025" y="1816100"/>
          <p14:tracePt t="35833" x="4616450" y="1816100"/>
          <p14:tracePt t="35841" x="4714875" y="1816100"/>
          <p14:tracePt t="35849" x="4822825" y="1816100"/>
          <p14:tracePt t="35854" x="4921250" y="1851025"/>
          <p14:tracePt t="35863" x="5046663" y="1887538"/>
          <p14:tracePt t="35872" x="5153025" y="1941513"/>
          <p14:tracePt t="35881" x="5207000" y="1968500"/>
          <p14:tracePt t="35889" x="5305425" y="2020888"/>
          <p14:tracePt t="35902" x="5386388" y="2074863"/>
          <p14:tracePt t="35904" x="5467350" y="2128838"/>
          <p14:tracePt t="35917" x="5538788" y="2182813"/>
          <p14:tracePt t="35920" x="5600700" y="2244725"/>
          <p14:tracePt t="35933" x="5664200" y="2298700"/>
          <p14:tracePt t="35934" x="5699125" y="2352675"/>
          <p14:tracePt t="35948" x="5743575" y="2414588"/>
          <p14:tracePt t="35949" x="5770563" y="2460625"/>
          <p14:tracePt t="35960" x="5797550" y="2513013"/>
          <p14:tracePt t="35963" x="5824538" y="2576513"/>
          <p14:tracePt t="35973" x="5834063" y="2630488"/>
          <p14:tracePt t="35982" x="5842000" y="2674938"/>
          <p14:tracePt t="35990" x="5851525" y="2701925"/>
          <p14:tracePt t="36002" x="5851525" y="2763838"/>
          <p14:tracePt t="36012" x="5861050" y="2808288"/>
          <p14:tracePt t="36013" x="5861050" y="2817813"/>
          <p14:tracePt t="36021" x="5861050" y="2871788"/>
          <p14:tracePt t="36030" x="5861050" y="2906713"/>
          <p14:tracePt t="36039" x="5842000" y="2943225"/>
          <p14:tracePt t="36049" x="5834063" y="2960688"/>
          <p14:tracePt t="36060" x="5815013" y="2997200"/>
          <p14:tracePt t="36062" x="5788025" y="3014663"/>
          <p14:tracePt t="36077" x="5780088" y="3032125"/>
          <p14:tracePt t="36080" x="5753100" y="3049588"/>
          <p14:tracePt t="36082" x="5735638" y="3068638"/>
          <p14:tracePt t="36092" x="5726113" y="3086100"/>
          <p14:tracePt t="36102" x="5708650" y="3095625"/>
          <p14:tracePt t="36112" x="5699125" y="3103563"/>
          <p14:tracePt t="36122" x="5691188" y="3103563"/>
          <p14:tracePt t="36123" x="5681663" y="3113088"/>
          <p14:tracePt t="36133" x="5672138" y="3122613"/>
          <p14:tracePt t="36154" x="5672138" y="3130550"/>
          <p14:tracePt t="36860" x="5681663" y="3122613"/>
          <p14:tracePt t="36870" x="5699125" y="3103563"/>
          <p14:tracePt t="36879" x="5716588" y="3076575"/>
          <p14:tracePt t="36888" x="5735638" y="3049588"/>
          <p14:tracePt t="36895" x="5762625" y="3014663"/>
          <p14:tracePt t="36905" x="5788025" y="2978150"/>
          <p14:tracePt t="36914" x="5807075" y="2943225"/>
          <p14:tracePt t="36916" x="5834063" y="2906713"/>
          <p14:tracePt t="36937" x="5851525" y="2879725"/>
          <p14:tracePt t="36940" x="5878513" y="2844800"/>
          <p14:tracePt t="36941" x="5895975" y="2817813"/>
          <p14:tracePt t="36953" x="5905500" y="2808288"/>
          <p14:tracePt t="36960" x="5932488" y="2781300"/>
          <p14:tracePt t="36972" x="5949950" y="2763838"/>
          <p14:tracePt t="36974" x="5959475" y="2736850"/>
          <p14:tracePt t="36984" x="5976938" y="2719388"/>
          <p14:tracePt t="36992" x="5984875" y="2682875"/>
          <p14:tracePt t="37002" x="5994400" y="2657475"/>
          <p14:tracePt t="37005" x="6003925" y="2630488"/>
          <p14:tracePt t="37015" x="6003925" y="2593975"/>
          <p14:tracePt t="37021" x="5994400" y="2522538"/>
          <p14:tracePt t="37031" x="5967413" y="2460625"/>
          <p14:tracePt t="37040" x="5949950" y="2424113"/>
          <p14:tracePt t="37044" x="5913438" y="2362200"/>
          <p14:tracePt t="37054" x="5878513" y="2298700"/>
          <p14:tracePt t="37063" x="5851525" y="2244725"/>
          <p14:tracePt t="37075" x="5807075" y="2200275"/>
          <p14:tracePt t="37078" x="5770563" y="2165350"/>
          <p14:tracePt t="37087" x="5726113" y="2128838"/>
          <p14:tracePt t="37098" x="5681663" y="2093913"/>
          <p14:tracePt t="37100" x="5627688" y="2066925"/>
          <p14:tracePt t="37114" x="5583238" y="2030413"/>
          <p14:tracePt t="37115" x="5538788" y="2012950"/>
          <p14:tracePt t="37124" x="5484813" y="1985963"/>
          <p14:tracePt t="37137" x="5413375" y="1949450"/>
          <p14:tracePt t="37147" x="5359400" y="1922463"/>
          <p14:tracePt t="37149" x="5305425" y="1905000"/>
          <p14:tracePt t="37158" x="5243513" y="1887538"/>
          <p14:tracePt t="37171" x="5199063" y="1878013"/>
          <p14:tracePt t="37174" x="5172075" y="1870075"/>
          <p14:tracePt t="37186" x="5135563" y="1860550"/>
          <p14:tracePt t="37188" x="5073650" y="1851025"/>
          <p14:tracePt t="37198" x="5037138" y="1851025"/>
          <p14:tracePt t="37204" x="5002213" y="1851025"/>
          <p14:tracePt t="37213" x="4965700" y="1851025"/>
          <p14:tracePt t="37216" x="4929188" y="1851025"/>
          <p14:tracePt t="37225" x="4884738" y="1851025"/>
          <p14:tracePt t="37234" x="4840288" y="1851025"/>
          <p14:tracePt t="37241" x="4795838" y="1860550"/>
          <p14:tracePt t="37251" x="4741863" y="1870075"/>
          <p14:tracePt t="37259" x="4679950" y="1897063"/>
          <p14:tracePt t="37271" x="4616450" y="1914525"/>
          <p14:tracePt t="37281" x="4554538" y="1941513"/>
          <p14:tracePt t="37283" x="4500563" y="1968500"/>
          <p14:tracePt t="37292" x="4446588" y="1995488"/>
          <p14:tracePt t="37303" x="4392613" y="2020888"/>
          <p14:tracePt t="37306" x="4348163" y="2057400"/>
          <p14:tracePt t="37316" x="4303713" y="2093913"/>
          <p14:tracePt t="37324" x="4259263" y="2138363"/>
          <p14:tracePt t="37336" x="4214813" y="2182813"/>
          <p14:tracePt t="37347" x="4178300" y="2236788"/>
          <p14:tracePt t="37349" x="4141788" y="2290763"/>
          <p14:tracePt t="37357" x="4106863" y="2352675"/>
          <p14:tracePt t="37370" x="4079875" y="2406650"/>
          <p14:tracePt t="37372" x="4052888" y="2468563"/>
          <p14:tracePt t="37384" x="4025900" y="2540000"/>
          <p14:tracePt t="37387" x="4008438" y="2603500"/>
          <p14:tracePt t="37399" x="3990975" y="2674938"/>
          <p14:tracePt t="37401" x="3971925" y="2746375"/>
          <p14:tracePt t="37414" x="3963988" y="2827338"/>
          <p14:tracePt t="37415" x="3954463" y="2906713"/>
          <p14:tracePt t="37427" x="3954463" y="2987675"/>
          <p14:tracePt t="37434" x="3954463" y="3122613"/>
          <p14:tracePt t="37443" x="3954463" y="3211513"/>
          <p14:tracePt t="37451" x="3954463" y="3255963"/>
          <p14:tracePt t="37459" x="3981450" y="3390900"/>
          <p14:tracePt t="37468" x="4017963" y="3497263"/>
          <p14:tracePt t="37481" x="4070350" y="3587750"/>
          <p14:tracePt t="37482" x="4141788" y="3694113"/>
          <p14:tracePt t="37491" x="4214813" y="3802063"/>
          <p14:tracePt t="37495" x="4303713" y="3900488"/>
          <p14:tracePt t="37508" x="4411663" y="4016375"/>
          <p14:tracePt t="37511" x="4527550" y="4124325"/>
          <p14:tracePt t="37522" x="4643438" y="4222750"/>
          <p14:tracePt t="37532" x="4768850" y="4321175"/>
          <p14:tracePt t="37537" x="4903788" y="4410075"/>
          <p14:tracePt t="37549" x="5037138" y="4491038"/>
          <p14:tracePt t="37551" x="5172075" y="4552950"/>
          <p14:tracePt t="37559" x="5314950" y="4624388"/>
          <p14:tracePt t="37569" x="5448300" y="4668838"/>
          <p14:tracePt t="37578" x="5583238" y="4705350"/>
          <p14:tracePt t="37582" x="5716588" y="4732338"/>
          <p14:tracePt t="37592" x="5861050" y="4749800"/>
          <p14:tracePt t="37605" x="5984875" y="4759325"/>
          <p14:tracePt t="37607" x="6102350" y="4759325"/>
          <p14:tracePt t="37615" x="6156325" y="4759325"/>
          <p14:tracePt t="37622" x="6254750" y="4740275"/>
          <p14:tracePt t="37632" x="6343650" y="4705350"/>
          <p14:tracePt t="37640" x="6415088" y="4668838"/>
          <p14:tracePt t="37650" x="6530975" y="4579938"/>
          <p14:tracePt t="37662" x="6575425" y="4518025"/>
          <p14:tracePt t="37663" x="6621463" y="4454525"/>
          <p14:tracePt t="37673" x="6638925" y="4419600"/>
          <p14:tracePt t="37685" x="6692900" y="4284663"/>
          <p14:tracePt t="37687" x="6710363" y="4176713"/>
          <p14:tracePt t="37698" x="6719888" y="4052888"/>
          <p14:tracePt t="37701" x="6719888" y="3927475"/>
          <p14:tracePt t="37709" x="6719888" y="3784600"/>
          <p14:tracePt t="37718" x="6692900" y="3514725"/>
          <p14:tracePt t="37725" x="6665913" y="3425825"/>
          <p14:tracePt t="37736" x="6611938" y="3238500"/>
          <p14:tracePt t="37747" x="6496050" y="2906713"/>
          <p14:tracePt t="37749" x="6451600" y="2808288"/>
          <p14:tracePt t="37756" x="6353175" y="2638425"/>
          <p14:tracePt t="37766" x="6245225" y="2486025"/>
          <p14:tracePt t="37775" x="6146800" y="2352675"/>
          <p14:tracePt t="37784" x="6030913" y="2244725"/>
          <p14:tracePt t="37793" x="5905500" y="2155825"/>
          <p14:tracePt t="37804" x="5780088" y="2074863"/>
          <p14:tracePt t="37807" x="5645150" y="2012950"/>
          <p14:tracePt t="37817" x="5494338" y="1968500"/>
          <p14:tracePt t="37828" x="5341938" y="1931988"/>
          <p14:tracePt t="37829" x="5189538" y="1914525"/>
          <p14:tracePt t="37841" x="5037138" y="1897063"/>
          <p14:tracePt t="37852" x="4867275" y="1897063"/>
          <p14:tracePt t="37854" x="4714875" y="1897063"/>
          <p14:tracePt t="37862" x="4562475" y="1897063"/>
          <p14:tracePt t="37871" x="4419600" y="1922463"/>
          <p14:tracePt t="37879" x="4294188" y="1949450"/>
          <p14:tracePt t="37888" x="4160838" y="2003425"/>
          <p14:tracePt t="37897" x="4043363" y="2047875"/>
          <p14:tracePt t="37906" x="3998913" y="2084388"/>
          <p14:tracePt t="37908" x="3900488" y="2138363"/>
          <p14:tracePt t="37922" x="3829050" y="2200275"/>
          <p14:tracePt t="37933" x="3722688" y="2298700"/>
          <p14:tracePt t="37935" x="3668713" y="2370138"/>
          <p14:tracePt t="37948" x="3632200" y="2460625"/>
          <p14:tracePt t="37949" x="3605213" y="2540000"/>
          <p14:tracePt t="37958" x="3587750" y="2638425"/>
          <p14:tracePt t="37970" x="3587750" y="2755900"/>
          <p14:tracePt t="37972" x="3587750" y="2871788"/>
          <p14:tracePt t="37978" x="3587750" y="2987675"/>
          <p14:tracePt t="37989" x="3614738" y="3113088"/>
          <p14:tracePt t="37998" x="3659188" y="3228975"/>
          <p14:tracePt t="38007" x="3713163" y="3344863"/>
          <p14:tracePt t="38018" x="3784600" y="3452813"/>
          <p14:tracePt t="38020" x="3846513" y="3533775"/>
          <p14:tracePt t="38030" x="3919538" y="3622675"/>
          <p14:tracePt t="38039" x="3998913" y="3703638"/>
          <p14:tracePt t="38043" x="4070350" y="3784600"/>
          <p14:tracePt t="38053" x="4160838" y="3846513"/>
          <p14:tracePt t="38063" x="4259263" y="3917950"/>
          <p14:tracePt t="38066" x="4357688" y="3989388"/>
          <p14:tracePt t="38079" x="4483100" y="4052888"/>
          <p14:tracePt t="38083" x="4608513" y="4105275"/>
          <p14:tracePt t="38093" x="4751388" y="4141788"/>
          <p14:tracePt t="38105" x="4876800" y="4168775"/>
          <p14:tracePt t="38114" x="5019675" y="4176713"/>
          <p14:tracePt t="38117" x="5162550" y="4176713"/>
          <p14:tracePt t="38125" x="5287963" y="4176713"/>
          <p14:tracePt t="38137" x="5403850" y="4132263"/>
          <p14:tracePt t="38147" x="5511800" y="4070350"/>
          <p14:tracePt t="38149" x="5610225" y="3989388"/>
          <p14:tracePt t="38158" x="5699125" y="3890963"/>
          <p14:tracePt t="38171" x="5788025" y="3775075"/>
          <p14:tracePt t="38173" x="5861050" y="3640138"/>
          <p14:tracePt t="38185" x="5922963" y="3497263"/>
          <p14:tracePt t="38187" x="5976938" y="3336925"/>
          <p14:tracePt t="38197" x="6038850" y="3041650"/>
          <p14:tracePt t="38205" x="6048375" y="2951163"/>
          <p14:tracePt t="38214" x="6057900" y="2736850"/>
          <p14:tracePt t="38223" x="6057900" y="2549525"/>
          <p14:tracePt t="38226" x="6057900" y="2370138"/>
          <p14:tracePt t="38234" x="6021388" y="2217738"/>
          <p14:tracePt t="38243" x="5984875" y="2155825"/>
          <p14:tracePt t="38253" x="5905500" y="1949450"/>
          <p14:tracePt t="38265" x="5834063" y="1870075"/>
          <p14:tracePt t="38266" x="5743575" y="1798638"/>
          <p14:tracePt t="38276" x="5664200" y="1752600"/>
          <p14:tracePt t="38287" x="5565775" y="1708150"/>
          <p14:tracePt t="38296" x="5467350" y="1690688"/>
          <p14:tracePt t="38298" x="5349875" y="1690688"/>
          <p14:tracePt t="38306" x="5216525" y="1690688"/>
          <p14:tracePt t="38315" x="5100638" y="1690688"/>
          <p14:tracePt t="38321" x="4983163" y="1690688"/>
          <p14:tracePt t="38331" x="4876800" y="1727200"/>
          <p14:tracePt t="38338" x="4759325" y="1762125"/>
          <p14:tracePt t="38347" x="4714875" y="1789113"/>
          <p14:tracePt t="38355" x="4625975" y="1833563"/>
          <p14:tracePt t="38364" x="4545013" y="1878013"/>
          <p14:tracePt t="38372" x="4491038" y="1914525"/>
          <p14:tracePt t="38383" x="4437063" y="1976438"/>
          <p14:tracePt t="38384" x="4392613" y="2020888"/>
          <p14:tracePt t="38393" x="4365625" y="2074863"/>
          <p14:tracePt t="38403" x="4348163" y="2138363"/>
          <p14:tracePt t="38414" x="4321175" y="2244725"/>
          <p14:tracePt t="38421" x="4321175" y="2335213"/>
          <p14:tracePt t="38425" x="4321175" y="2433638"/>
          <p14:tracePt t="38432" x="4338638" y="2540000"/>
          <p14:tracePt t="38441" x="4392613" y="2657475"/>
          <p14:tracePt t="38451" x="4464050" y="2790825"/>
          <p14:tracePt t="38459" x="4545013" y="2916238"/>
          <p14:tracePt t="38471" x="4633913" y="3041650"/>
          <p14:tracePt t="38479" x="4732338" y="3157538"/>
          <p14:tracePt t="38481" x="4849813" y="3265488"/>
          <p14:tracePt t="38490" x="4965700" y="3363913"/>
          <p14:tracePt t="38502" x="5100638" y="3462338"/>
          <p14:tracePt t="38505" x="5233988" y="3551238"/>
          <p14:tracePt t="38517" x="5368925" y="3622675"/>
          <p14:tracePt t="38519" x="5502275" y="3694113"/>
          <p14:tracePt t="38530" x="5654675" y="3748088"/>
          <p14:tracePt t="38535" x="5716588" y="3757613"/>
          <p14:tracePt t="38547" x="5834063" y="3792538"/>
          <p14:tracePt t="38554" x="5940425" y="3802063"/>
          <p14:tracePt t="38565" x="6102350" y="3810000"/>
          <p14:tracePt t="38567" x="6146800" y="3810000"/>
          <p14:tracePt t="38576" x="6272213" y="3792538"/>
          <p14:tracePt t="38587" x="6299200" y="3765550"/>
          <p14:tracePt t="38589" x="6361113" y="3711575"/>
          <p14:tracePt t="38600" x="6451600" y="3613150"/>
          <p14:tracePt t="38609" x="6496050" y="3541713"/>
          <p14:tracePt t="38620" x="6530975" y="3443288"/>
          <p14:tracePt t="38630" x="6567488" y="3344863"/>
          <p14:tracePt t="38632" x="6594475" y="3228975"/>
          <p14:tracePt t="38642" x="6611938" y="3113088"/>
          <p14:tracePt t="38653" x="6621463" y="2970213"/>
          <p14:tracePt t="38655" x="6629400" y="2835275"/>
          <p14:tracePt t="38668" x="6629400" y="2709863"/>
          <p14:tracePt t="38671" x="6629400" y="2657475"/>
          <p14:tracePt t="38679" x="6621463" y="2460625"/>
          <p14:tracePt t="38690" x="6584950" y="2352675"/>
          <p14:tracePt t="38700" x="6530975" y="2254250"/>
          <p14:tracePt t="38702" x="6477000" y="2165350"/>
          <p14:tracePt t="38714" x="6397625" y="2093913"/>
          <p14:tracePt t="38721" x="6316663" y="2039938"/>
          <p14:tracePt t="38731" x="6272213" y="2030413"/>
          <p14:tracePt t="38733" x="6129338" y="1968500"/>
          <p14:tracePt t="38743" x="6030913" y="1958975"/>
          <p14:tracePt t="38753" x="5922963" y="1958975"/>
          <p14:tracePt t="38760" x="5868988" y="1958975"/>
          <p14:tracePt t="38771" x="5788025" y="1958975"/>
          <p14:tracePt t="38777" x="5691188" y="1985963"/>
          <p14:tracePt t="38788" x="5556250" y="2039938"/>
          <p14:tracePt t="38798" x="5511800" y="2066925"/>
          <p14:tracePt t="38800" x="5440363" y="2101850"/>
          <p14:tracePt t="38811" x="5368925" y="2155825"/>
          <p14:tracePt t="38813" x="5305425" y="2200275"/>
          <p14:tracePt t="38822" x="5260975" y="2254250"/>
          <p14:tracePt t="38834" x="5216525" y="2308225"/>
          <p14:tracePt t="38843" x="5145088" y="2414588"/>
          <p14:tracePt t="38845" x="5118100" y="2495550"/>
          <p14:tracePt t="38854" x="5108575" y="2540000"/>
          <p14:tracePt t="38867" x="5091113" y="2620963"/>
          <p14:tracePt t="38868" x="5081588" y="2755900"/>
          <p14:tracePt t="38882" x="5081588" y="2852738"/>
          <p14:tracePt t="38883" x="5081588" y="2951163"/>
          <p14:tracePt t="38890" x="5091113" y="2987675"/>
          <p14:tracePt t="38900" x="5153025" y="3140075"/>
          <p14:tracePt t="38909" x="5180013" y="3167063"/>
          <p14:tracePt t="38919" x="5270500" y="3282950"/>
          <p14:tracePt t="38927" x="5305425" y="3300413"/>
          <p14:tracePt t="38930" x="5368925" y="3354388"/>
          <p14:tracePt t="38948" x="5421313" y="3381375"/>
          <p14:tracePt t="38950" x="5484813" y="3408363"/>
          <p14:tracePt t="38962" x="5529263" y="3425825"/>
          <p14:tracePt t="38964" x="5556250" y="3425825"/>
          <p14:tracePt t="38973" x="5592763" y="3435350"/>
          <p14:tracePt t="38983" x="5627688" y="3435350"/>
          <p14:tracePt t="38987" x="5645150" y="3443288"/>
          <p14:tracePt t="38996" x="5664200" y="3443288"/>
          <p14:tracePt t="39004" x="5672138" y="3443288"/>
          <p14:tracePt t="39013" x="5681663" y="3443288"/>
          <p14:tracePt t="39026" x="5691188" y="3443288"/>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jdelijke aanduiding voor inhoud 5"/>
          <p:cNvSpPr>
            <a:spLocks noGrp="1"/>
          </p:cNvSpPr>
          <p:nvPr>
            <p:ph idx="1"/>
          </p:nvPr>
        </p:nvSpPr>
        <p:spPr>
          <a:xfrm>
            <a:off x="1056167" y="699542"/>
            <a:ext cx="7639438" cy="4214662"/>
          </a:xfrm>
        </p:spPr>
        <p:txBody>
          <a:bodyPr>
            <a:normAutofit/>
          </a:bodyPr>
          <a:lstStyle/>
          <a:p>
            <a:pPr marL="457200" indent="-457200">
              <a:buFont typeface="+mj-lt"/>
              <a:buAutoNum type="arabicPeriod"/>
            </a:pPr>
            <a:r>
              <a:rPr lang="nl-BE" sz="1400" dirty="0">
                <a:solidFill>
                  <a:schemeClr val="tx1"/>
                </a:solidFill>
              </a:rPr>
              <a:t>Commencer par placer chaque séquence dans son propre groupe</a:t>
            </a:r>
          </a:p>
          <a:p>
            <a:pPr marL="457200" indent="-457200">
              <a:buFont typeface="+mj-lt"/>
              <a:buAutoNum type="arabicPeriod"/>
            </a:pPr>
            <a:endParaRPr lang="nl-BE" sz="1400" dirty="0">
              <a:solidFill>
                <a:schemeClr val="tx1"/>
              </a:solidFill>
            </a:endParaRPr>
          </a:p>
          <a:p>
            <a:pPr marL="457200" indent="-457200">
              <a:buFont typeface="+mj-lt"/>
              <a:buAutoNum type="arabicPeriod"/>
            </a:pPr>
            <a:r>
              <a:rPr lang="nl-BE" sz="1400" dirty="0">
                <a:solidFill>
                  <a:schemeClr val="tx1"/>
                </a:solidFill>
              </a:rPr>
              <a:t>Sélectionner la plus petite distance entre les clusters/groupes</a:t>
            </a:r>
          </a:p>
          <a:p>
            <a:pPr lvl="1" indent="-457200">
              <a:buFont typeface="+mj-lt"/>
              <a:buAutoNum type="alphaLcParenR"/>
            </a:pPr>
            <a:r>
              <a:rPr lang="nl-BE" sz="1000" dirty="0">
                <a:solidFill>
                  <a:schemeClr val="tx1"/>
                </a:solidFill>
              </a:rPr>
              <a:t>Créer un nouveau cluster en joignant ces deux là</a:t>
            </a:r>
          </a:p>
          <a:p>
            <a:pPr lvl="1" indent="-457200">
              <a:buFont typeface="+mj-lt"/>
              <a:buAutoNum type="alphaLcParenR"/>
            </a:pPr>
            <a:r>
              <a:rPr lang="nl-BE" sz="1000" dirty="0">
                <a:solidFill>
                  <a:schemeClr val="tx1"/>
                </a:solidFill>
              </a:rPr>
              <a:t>La longueur des branches est égale à la distance/2</a:t>
            </a:r>
          </a:p>
          <a:p>
            <a:pPr marL="457200" indent="-457200">
              <a:buFont typeface="+mj-lt"/>
              <a:buAutoNum type="arabicPeriod"/>
            </a:pPr>
            <a:endParaRPr lang="nl-BE" sz="1400" dirty="0">
              <a:solidFill>
                <a:schemeClr val="tx1"/>
              </a:solidFill>
            </a:endParaRPr>
          </a:p>
          <a:p>
            <a:pPr marL="457200" indent="-457200">
              <a:buFont typeface="+mj-lt"/>
              <a:buAutoNum type="arabicPeriod"/>
            </a:pPr>
            <a:r>
              <a:rPr lang="nl-BE" sz="1400" dirty="0">
                <a:solidFill>
                  <a:schemeClr val="tx1"/>
                </a:solidFill>
              </a:rPr>
              <a:t>Obtenir la distance entre ce cluster et tous les autres</a:t>
            </a:r>
          </a:p>
          <a:p>
            <a:pPr lvl="1" indent="-457200">
              <a:buFont typeface="+mj-lt"/>
              <a:buAutoNum type="alphaLcParenR"/>
            </a:pPr>
            <a:r>
              <a:rPr lang="nl-BE" sz="1000" dirty="0">
                <a:solidFill>
                  <a:schemeClr val="tx1"/>
                </a:solidFill>
              </a:rPr>
              <a:t>Utiliser une distance moyenne proportionnelle (c'est-à-dire utiliser la taille du cluster*distance).</a:t>
            </a:r>
          </a:p>
          <a:p>
            <a:pPr marL="457200" indent="-457200">
              <a:buFont typeface="+mj-lt"/>
              <a:buAutoNum type="arabicPeriod"/>
            </a:pPr>
            <a:endParaRPr lang="nl-BE" sz="1400" dirty="0">
              <a:solidFill>
                <a:schemeClr val="tx1"/>
              </a:solidFill>
            </a:endParaRPr>
          </a:p>
          <a:p>
            <a:pPr marL="457200" indent="-457200">
              <a:buFont typeface="+mj-lt"/>
              <a:buAutoNum type="arabicPeriod"/>
            </a:pPr>
            <a:r>
              <a:rPr lang="nl-BE" sz="1400" dirty="0">
                <a:solidFill>
                  <a:schemeClr val="tx1"/>
                </a:solidFill>
              </a:rPr>
              <a:t>Répétez les étapes 2 et 3 jusqu'à ce que vous ayez terminé</a:t>
            </a:r>
            <a:endParaRPr lang="nl-BE" dirty="0">
              <a:solidFill>
                <a:schemeClr val="tx1"/>
              </a:solidFill>
            </a:endParaRPr>
          </a:p>
        </p:txBody>
      </p:sp>
      <p:sp>
        <p:nvSpPr>
          <p:cNvPr id="2" name="Google Shape;91;p18">
            <a:extLst>
              <a:ext uri="{FF2B5EF4-FFF2-40B4-BE49-F238E27FC236}">
                <a16:creationId xmlns:a16="http://schemas.microsoft.com/office/drawing/2014/main" id="{E452E4A6-F728-EA60-DE85-69B15E626611}"/>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moléculaire</a:t>
            </a:r>
            <a:r>
              <a:rPr lang="en-US" sz="2500" dirty="0">
                <a:latin typeface="Lato"/>
                <a:ea typeface="Lato"/>
                <a:cs typeface="Lato"/>
                <a:sym typeface="Lato"/>
              </a:rPr>
              <a:t> // </a:t>
            </a:r>
            <a:r>
              <a:rPr lang="en-US" sz="2500" b="1" dirty="0">
                <a:latin typeface="Lato"/>
                <a:ea typeface="Lato"/>
                <a:cs typeface="Lato"/>
                <a:sym typeface="Lato"/>
              </a:rPr>
              <a:t>UPGMA</a:t>
            </a:r>
            <a:endParaRPr lang="en-US" b="1" dirty="0">
              <a:latin typeface="Lato"/>
              <a:ea typeface="Lato"/>
              <a:cs typeface="Lato"/>
              <a:sym typeface="Lato"/>
            </a:endParaRPr>
          </a:p>
        </p:txBody>
      </p:sp>
    </p:spTree>
    <p:extLst>
      <p:ext uri="{BB962C8B-B14F-4D97-AF65-F5344CB8AC3E}">
        <p14:creationId xmlns:p14="http://schemas.microsoft.com/office/powerpoint/2010/main" val="3368687247"/>
      </p:ext>
    </p:extLst>
  </p:cSld>
  <p:clrMapOvr>
    <a:masterClrMapping/>
  </p:clrMapOvr>
  <mc:AlternateContent xmlns:mc="http://schemas.openxmlformats.org/markup-compatibility/2006" xmlns:p14="http://schemas.microsoft.com/office/powerpoint/2010/main">
    <mc:Choice Requires="p14">
      <p:transition spd="slow" p14:dur="2000" advTm="84268"/>
    </mc:Choice>
    <mc:Fallback xmlns="">
      <p:transition spd="slow" advTm="84268"/>
    </mc:Fallback>
  </mc:AlternateContent>
  <p:extLst>
    <p:ext uri="{3A86A75C-4F4B-4683-9AE1-C65F6400EC91}">
      <p14:laserTraceLst xmlns:p14="http://schemas.microsoft.com/office/powerpoint/2010/main">
        <p14:tracePtLst>
          <p14:tracePt t="2452" x="5681663" y="3443288"/>
          <p14:tracePt t="2479" x="5664200" y="3435350"/>
          <p14:tracePt t="2481" x="5610225" y="3398838"/>
          <p14:tracePt t="2500" x="5546725" y="3363913"/>
          <p14:tracePt t="2504" x="5519738" y="3344863"/>
          <p14:tracePt t="2518" x="5484813" y="3327400"/>
          <p14:tracePt t="2522" x="5440363" y="3300413"/>
          <p14:tracePt t="2524" x="5403850" y="3273425"/>
          <p14:tracePt t="2533" x="5359400" y="3238500"/>
          <p14:tracePt t="2540" x="5314950" y="3201988"/>
          <p14:tracePt t="2548" x="5270500" y="3175000"/>
          <p14:tracePt t="2557" x="5224463" y="3130550"/>
          <p14:tracePt t="2567" x="5180013" y="3095625"/>
          <p14:tracePt t="2584" x="5145088" y="3059113"/>
          <p14:tracePt t="2591" x="5100638" y="3024188"/>
          <p14:tracePt t="2594" x="5073650" y="2997200"/>
          <p14:tracePt t="2596" x="5037138" y="2960688"/>
          <p14:tracePt t="2606" x="5010150" y="2943225"/>
          <p14:tracePt t="2618" x="4992688" y="2925763"/>
          <p14:tracePt t="2621" x="4948238" y="2889250"/>
          <p14:tracePt t="2629" x="4938713" y="2871788"/>
          <p14:tracePt t="2637" x="4921250" y="2852738"/>
          <p14:tracePt t="2644" x="4894263" y="2844800"/>
          <p14:tracePt t="2655" x="4876800" y="2827338"/>
          <p14:tracePt t="2663" x="4867275" y="2817813"/>
          <p14:tracePt t="2671" x="4857750" y="2808288"/>
          <p14:tracePt t="2674" x="4849813" y="2800350"/>
          <p14:tracePt t="2684" x="4840288" y="2800350"/>
          <p14:tracePt t="2693" x="4830763" y="2790825"/>
          <p14:tracePt t="2715" x="4822825" y="2790825"/>
          <p14:tracePt t="3079" x="4830763" y="2790825"/>
          <p14:tracePt t="3088" x="4840288" y="2790825"/>
          <p14:tracePt t="3094" x="4867275" y="2790825"/>
          <p14:tracePt t="3104" x="4894263" y="2790825"/>
          <p14:tracePt t="3110" x="4921250" y="2800350"/>
          <p14:tracePt t="3119" x="4983163" y="2817813"/>
          <p14:tracePt t="3134" x="5027613" y="2817813"/>
          <p14:tracePt t="3137" x="5135563" y="2844800"/>
          <p14:tracePt t="3146" x="5224463" y="2862263"/>
          <p14:tracePt t="3154" x="5314950" y="2871788"/>
          <p14:tracePt t="3161" x="5359400" y="2879725"/>
          <p14:tracePt t="3170" x="5440363" y="2898775"/>
          <p14:tracePt t="3177" x="5519738" y="2906713"/>
          <p14:tracePt t="3188" x="5592763" y="2916238"/>
          <p14:tracePt t="3190" x="5618163" y="2916238"/>
          <p14:tracePt t="3198" x="5672138" y="2925763"/>
          <p14:tracePt t="3205" x="5708650" y="2925763"/>
          <p14:tracePt t="3215" x="5743575" y="2933700"/>
          <p14:tracePt t="3222" x="5762625" y="2933700"/>
          <p14:tracePt t="3229" x="5770563" y="2933700"/>
          <p14:tracePt t="3239" x="5780088" y="2933700"/>
          <p14:tracePt t="3476" x="5788025" y="2933700"/>
          <p14:tracePt t="3484" x="5815013" y="2925763"/>
          <p14:tracePt t="3491" x="5842000" y="2925763"/>
          <p14:tracePt t="3499" x="5868988" y="2925763"/>
          <p14:tracePt t="3507" x="5913438" y="2916238"/>
          <p14:tracePt t="3515" x="5967413" y="2916238"/>
          <p14:tracePt t="3523" x="6030913" y="2916238"/>
          <p14:tracePt t="3530" x="6075363" y="2916238"/>
          <p14:tracePt t="3539" x="6102350" y="2916238"/>
          <p14:tracePt t="3547" x="6137275" y="2916238"/>
          <p14:tracePt t="3556" x="6173788" y="2916238"/>
          <p14:tracePt t="3562" x="6200775" y="2916238"/>
          <p14:tracePt t="3573" x="6218238" y="2916238"/>
          <p14:tracePt t="3579" x="6227763" y="2916238"/>
          <p14:tracePt t="3592" x="6245225" y="2916238"/>
          <p14:tracePt t="3605" x="6254750" y="2916238"/>
          <p14:tracePt t="11401" x="6218238" y="2898775"/>
          <p14:tracePt t="11410" x="6191250" y="2871788"/>
          <p14:tracePt t="11420" x="6092825" y="2763838"/>
          <p14:tracePt t="11426" x="5994400" y="2657475"/>
          <p14:tracePt t="11437" x="5868988" y="2522538"/>
          <p14:tracePt t="11447" x="5716588" y="2362200"/>
          <p14:tracePt t="11449" x="5538788" y="2173288"/>
          <p14:tracePt t="11457" x="5349875" y="1976438"/>
          <p14:tracePt t="11464" x="5145088" y="1771650"/>
          <p14:tracePt t="11471" x="4929188" y="1574800"/>
          <p14:tracePt t="11478" x="4714875" y="1377950"/>
          <p14:tracePt t="11488" x="4483100" y="1198563"/>
          <p14:tracePt t="11495" x="4240213" y="1038225"/>
          <p14:tracePt t="11505" x="4008438" y="885825"/>
          <p14:tracePt t="11513" x="3784600" y="769938"/>
          <p14:tracePt t="11522" x="3668713" y="723900"/>
          <p14:tracePt t="11524" x="3462338" y="635000"/>
          <p14:tracePt t="11537" x="3265488" y="581025"/>
          <p14:tracePt t="11547" x="3068638" y="536575"/>
          <p14:tracePt t="11556" x="2908300" y="519113"/>
          <p14:tracePt t="11558" x="2738438" y="509588"/>
          <p14:tracePt t="11567" x="2568575" y="509588"/>
          <p14:tracePt t="11573" x="2416175" y="509588"/>
          <p14:tracePt t="11583" x="2273300" y="509588"/>
          <p14:tracePt t="11590" x="2219325" y="509588"/>
          <p14:tracePt t="11596" x="2093913" y="527050"/>
          <p14:tracePt t="11606" x="2003425" y="554038"/>
          <p14:tracePt t="11616" x="1905000" y="573088"/>
          <p14:tracePt t="11624" x="1825625" y="590550"/>
          <p14:tracePt t="11636" x="1762125" y="608013"/>
          <p14:tracePt t="11638" x="1708150" y="625475"/>
          <p14:tracePt t="11649" x="1682750" y="635000"/>
          <p14:tracePt t="11656" x="1619250" y="652463"/>
          <p14:tracePt t="11666" x="1601788" y="661988"/>
          <p14:tracePt t="11672" x="1557338" y="679450"/>
          <p14:tracePt t="11685" x="1520825" y="698500"/>
          <p14:tracePt t="11687" x="1511300" y="706438"/>
          <p14:tracePt t="11697" x="1485900" y="715963"/>
          <p14:tracePt t="11699" x="1466850" y="733425"/>
          <p14:tracePt t="11708" x="1449388" y="742950"/>
          <p14:tracePt t="11722" x="1431925" y="750888"/>
          <p14:tracePt t="11731" x="1422400" y="760413"/>
          <p14:tracePt t="11733" x="1404938" y="777875"/>
          <p14:tracePt t="11741" x="1395413" y="787400"/>
          <p14:tracePt t="11751" x="1377950" y="804863"/>
          <p14:tracePt t="11758" x="1368425" y="822325"/>
          <p14:tracePt t="11767" x="1360488" y="831850"/>
          <p14:tracePt t="11776" x="1350963" y="849313"/>
          <p14:tracePt t="11784" x="1341438" y="868363"/>
          <p14:tracePt t="11796" x="1333500" y="885825"/>
          <p14:tracePt t="11797" x="1323975" y="903288"/>
          <p14:tracePt t="12024" x="1314450" y="920750"/>
          <p14:tracePt t="12032" x="1306513" y="957263"/>
          <p14:tracePt t="12039" x="1296988" y="1001713"/>
          <p14:tracePt t="12049" x="1296988" y="1038225"/>
          <p14:tracePt t="12055" x="1296988" y="1082675"/>
          <p14:tracePt t="12063" x="1296988" y="1127125"/>
          <p14:tracePt t="12073" x="1296988" y="1208088"/>
          <p14:tracePt t="12081" x="1296988" y="1279525"/>
          <p14:tracePt t="12089" x="1296988" y="1358900"/>
          <p14:tracePt t="12096" x="1296988" y="1422400"/>
          <p14:tracePt t="12105" x="1296988" y="1449388"/>
          <p14:tracePt t="12112" x="1306513" y="1493838"/>
          <p14:tracePt t="12123" x="1306513" y="1530350"/>
          <p14:tracePt t="12130" x="1314450" y="1555750"/>
          <p14:tracePt t="12138" x="1314450" y="1574800"/>
          <p14:tracePt t="12146" x="1314450" y="1592263"/>
          <p14:tracePt t="12156" x="1314450" y="1601788"/>
          <p14:tracePt t="12164" x="1323975" y="1609725"/>
          <p14:tracePt t="12188" x="1323975" y="1619250"/>
          <p14:tracePt t="12721" x="1323975" y="1609725"/>
          <p14:tracePt t="12739" x="1323975" y="1601788"/>
          <p14:tracePt t="12745" x="1323975" y="1592263"/>
          <p14:tracePt t="12761" x="1323975" y="1582738"/>
          <p14:tracePt t="12771" x="1323975" y="1565275"/>
          <p14:tracePt t="12777" x="1323975" y="1555750"/>
          <p14:tracePt t="12785" x="1323975" y="1547813"/>
          <p14:tracePt t="12793" x="1333500" y="1530350"/>
          <p14:tracePt t="12801" x="1333500" y="1503363"/>
          <p14:tracePt t="12809" x="1350963" y="1484313"/>
          <p14:tracePt t="12818" x="1360488" y="1466850"/>
          <p14:tracePt t="12825" x="1368425" y="1439863"/>
          <p14:tracePt t="12833" x="1395413" y="1422400"/>
          <p14:tracePt t="12841" x="1422400" y="1395413"/>
          <p14:tracePt t="12849" x="1458913" y="1368425"/>
          <p14:tracePt t="12857" x="1503363" y="1350963"/>
          <p14:tracePt t="12865" x="1557338" y="1341438"/>
          <p14:tracePt t="12873" x="1619250" y="1323975"/>
          <p14:tracePt t="12882" x="1717675" y="1306513"/>
          <p14:tracePt t="12891" x="1806575" y="1306513"/>
          <p14:tracePt t="12897" x="1897063" y="1296988"/>
          <p14:tracePt t="12906" x="1995488" y="1296988"/>
          <p14:tracePt t="12913" x="2101850" y="1296988"/>
          <p14:tracePt t="12923" x="2209800" y="1296988"/>
          <p14:tracePt t="12930" x="2317750" y="1296988"/>
          <p14:tracePt t="12938" x="2433638" y="1296988"/>
          <p14:tracePt t="12947" x="2541588" y="1296988"/>
          <p14:tracePt t="12955" x="2657475" y="1296988"/>
          <p14:tracePt t="12961" x="2773363" y="1296988"/>
          <p14:tracePt t="12970" x="2898775" y="1296988"/>
          <p14:tracePt t="12977" x="2952750" y="1296988"/>
          <p14:tracePt t="12987" x="3060700" y="1296988"/>
          <p14:tracePt t="12993" x="3230563" y="1296988"/>
          <p14:tracePt t="13004" x="3282950" y="1296988"/>
          <p14:tracePt t="13010" x="3373438" y="1296988"/>
          <p14:tracePt t="13021" x="3435350" y="1296988"/>
          <p14:tracePt t="13026" x="3462338" y="1296988"/>
          <p14:tracePt t="13037" x="3516313" y="1306513"/>
          <p14:tracePt t="13040" x="3551238" y="1314450"/>
          <p14:tracePt t="13049" x="3578225" y="1314450"/>
          <p14:tracePt t="13056" x="3597275" y="1323975"/>
          <p14:tracePt t="13064" x="3605213" y="1333500"/>
          <p14:tracePt t="13073" x="3614738" y="1333500"/>
          <p14:tracePt t="13080" x="3614738" y="1341438"/>
          <p14:tracePt t="13404" x="3632200" y="1341438"/>
          <p14:tracePt t="13413" x="3668713" y="1333500"/>
          <p14:tracePt t="13421" x="3703638" y="1323975"/>
          <p14:tracePt t="13428" x="3748088" y="1314450"/>
          <p14:tracePt t="13437" x="3838575" y="1287463"/>
          <p14:tracePt t="13444" x="3919538" y="1279525"/>
          <p14:tracePt t="13454" x="3990975" y="1262063"/>
          <p14:tracePt t="13461" x="4035425" y="1252538"/>
          <p14:tracePt t="13471" x="4116388" y="1243013"/>
          <p14:tracePt t="13479" x="4259263" y="1216025"/>
          <p14:tracePt t="13488" x="4338638" y="1208088"/>
          <p14:tracePt t="13496" x="4392613" y="1198563"/>
          <p14:tracePt t="13504" x="4473575" y="1198563"/>
          <p14:tracePt t="13512" x="4562475" y="1189038"/>
          <p14:tracePt t="13516" x="4633913" y="1189038"/>
          <p14:tracePt t="13523" x="4706938" y="1189038"/>
          <p14:tracePt t="13532" x="4786313" y="1189038"/>
          <p14:tracePt t="13540" x="4849813" y="1189038"/>
          <p14:tracePt t="13548" x="4921250" y="1189038"/>
          <p14:tracePt t="13558" x="4983163" y="1208088"/>
          <p14:tracePt t="13567" x="5046663" y="1216025"/>
          <p14:tracePt t="13576" x="5100638" y="1235075"/>
          <p14:tracePt t="13587" x="5153025" y="1252538"/>
          <p14:tracePt t="13589" x="5199063" y="1270000"/>
          <p14:tracePt t="13600" x="5251450" y="1279525"/>
          <p14:tracePt t="13610" x="5278438" y="1287463"/>
          <p14:tracePt t="13612" x="5305425" y="1296988"/>
          <p14:tracePt t="13621" x="5341938" y="1306513"/>
          <p14:tracePt t="13634" x="5368925" y="1314450"/>
          <p14:tracePt t="13635" x="5386388" y="1333500"/>
          <p14:tracePt t="13646" x="5413375" y="1333500"/>
          <p14:tracePt t="13652" x="5430838" y="1341438"/>
          <p14:tracePt t="13663" x="5440363" y="1341438"/>
          <p14:tracePt t="13668" x="5448300" y="1350963"/>
          <p14:tracePt t="13679" x="5457825" y="1358900"/>
          <p14:tracePt t="13687" x="5467350" y="1358900"/>
          <p14:tracePt t="13697" x="5475288" y="1368425"/>
          <p14:tracePt t="13698" x="5484813" y="1377950"/>
          <p14:tracePt t="13724" x="5494338" y="1385888"/>
          <p14:tracePt t="13739" x="5502275" y="1385888"/>
          <p14:tracePt t="13777" x="5502275" y="1395413"/>
          <p14:tracePt t="14411" x="5494338" y="1395413"/>
          <p14:tracePt t="15704" x="5484813" y="1395413"/>
          <p14:tracePt t="15712" x="5467350" y="1395413"/>
          <p14:tracePt t="15721" x="5457825" y="1395413"/>
          <p14:tracePt t="15727" x="5430838" y="1395413"/>
          <p14:tracePt t="15736" x="5413375" y="1404938"/>
          <p14:tracePt t="15747" x="5376863" y="1404938"/>
          <p14:tracePt t="15754" x="5341938" y="1412875"/>
          <p14:tracePt t="15761" x="5297488" y="1412875"/>
          <p14:tracePt t="15771" x="5243513" y="1422400"/>
          <p14:tracePt t="15776" x="5180013" y="1422400"/>
          <p14:tracePt t="15787" x="5081588" y="1422400"/>
          <p14:tracePt t="15792" x="5046663" y="1422400"/>
          <p14:tracePt t="15805" x="4911725" y="1422400"/>
          <p14:tracePt t="15807" x="4830763" y="1422400"/>
          <p14:tracePt t="15815" x="4724400" y="1422400"/>
          <p14:tracePt t="15822" x="4589463" y="1422400"/>
          <p14:tracePt t="15831" x="4464050" y="1412875"/>
          <p14:tracePt t="15838" x="4205288" y="1404938"/>
          <p14:tracePt t="15848" x="4025900" y="1404938"/>
          <p14:tracePt t="15855" x="3944938" y="1404938"/>
          <p14:tracePt t="15863" x="3632200" y="1404938"/>
          <p14:tracePt t="15872" x="3525838" y="1404938"/>
          <p14:tracePt t="15880" x="3346450" y="1404938"/>
          <p14:tracePt t="15889" x="3159125" y="1404938"/>
          <p14:tracePt t="15895" x="2979738" y="1404938"/>
          <p14:tracePt t="15904" x="2800350" y="1412875"/>
          <p14:tracePt t="15914" x="2630488" y="1439863"/>
          <p14:tracePt t="15921" x="2460625" y="1476375"/>
          <p14:tracePt t="15928" x="2308225" y="1511300"/>
          <p14:tracePt t="15938" x="2165350" y="1555750"/>
          <p14:tracePt t="15948" x="2030413" y="1609725"/>
          <p14:tracePt t="15954" x="1914525" y="1663700"/>
          <p14:tracePt t="15964" x="1798638" y="1717675"/>
          <p14:tracePt t="15971" x="1700213" y="1779588"/>
          <p14:tracePt t="15983" x="1655763" y="1806575"/>
          <p14:tracePt t="15985" x="1574800" y="1851025"/>
          <p14:tracePt t="15994" x="1503363" y="1897063"/>
          <p14:tracePt t="16002" x="1476375" y="1914525"/>
          <p14:tracePt t="16011" x="1431925" y="1941513"/>
          <p14:tracePt t="16021" x="1395413" y="1976438"/>
          <p14:tracePt t="16024" x="1368425" y="1995488"/>
          <p14:tracePt t="16033" x="1350963" y="2012950"/>
          <p14:tracePt t="16038" x="1333500" y="2020888"/>
          <p14:tracePt t="16049" x="1314450" y="2039938"/>
          <p14:tracePt t="16056" x="1306513" y="2047875"/>
          <p14:tracePt t="16065" x="1296988" y="2057400"/>
          <p14:tracePt t="16072" x="1289050" y="2066925"/>
          <p14:tracePt t="16083" x="1279525" y="2084388"/>
          <p14:tracePt t="16097" x="1270000" y="2101850"/>
          <p14:tracePt t="16104" x="1262063" y="2111375"/>
          <p14:tracePt t="16114" x="1262063" y="2119313"/>
          <p14:tracePt t="16117" x="1252538" y="2128838"/>
          <p14:tracePt t="16127" x="1252538" y="2138363"/>
          <p14:tracePt t="16134" x="1252538" y="2146300"/>
          <p14:tracePt t="16141" x="1243013" y="2155825"/>
          <p14:tracePt t="16172" x="1243013" y="2165350"/>
          <p14:tracePt t="16291" x="1252538" y="2165350"/>
          <p14:tracePt t="16307" x="1262063" y="2165350"/>
          <p14:tracePt t="16315" x="1270000" y="2165350"/>
          <p14:tracePt t="16322" x="1289050" y="2155825"/>
          <p14:tracePt t="16331" x="1296988" y="2155825"/>
          <p14:tracePt t="16339" x="1306513" y="2155825"/>
          <p14:tracePt t="16347" x="1314450" y="2146300"/>
          <p14:tracePt t="16356" x="1333500" y="2146300"/>
          <p14:tracePt t="16363" x="1350963" y="2146300"/>
          <p14:tracePt t="16372" x="1377950" y="2138363"/>
          <p14:tracePt t="16380" x="1395413" y="2138363"/>
          <p14:tracePt t="16389" x="1422400" y="2138363"/>
          <p14:tracePt t="16395" x="1458913" y="2128838"/>
          <p14:tracePt t="16405" x="1493838" y="2119313"/>
          <p14:tracePt t="16414" x="1538288" y="2119313"/>
          <p14:tracePt t="16421" x="1592263" y="2111375"/>
          <p14:tracePt t="16430" x="1690688" y="2093913"/>
          <p14:tracePt t="16437" x="1754188" y="2084388"/>
          <p14:tracePt t="16449" x="1798638" y="2074863"/>
          <p14:tracePt t="16450" x="1870075" y="2066925"/>
          <p14:tracePt t="16458" x="1951038" y="2057400"/>
          <p14:tracePt t="16467" x="2022475" y="2047875"/>
          <p14:tracePt t="16474" x="2101850" y="2047875"/>
          <p14:tracePt t="16483" x="2182813" y="2030413"/>
          <p14:tracePt t="16490" x="2254250" y="2030413"/>
          <p14:tracePt t="16499" x="2344738" y="2020888"/>
          <p14:tracePt t="16507" x="2478088" y="2003425"/>
          <p14:tracePt t="16516" x="2559050" y="1995488"/>
          <p14:tracePt t="16524" x="2667000" y="1985963"/>
          <p14:tracePt t="16534" x="2765425" y="1968500"/>
          <p14:tracePt t="16544" x="2871788" y="1958975"/>
          <p14:tracePt t="16546" x="2987675" y="1941513"/>
          <p14:tracePt t="16554" x="3105150" y="1922463"/>
          <p14:tracePt t="16564" x="3238500" y="1905000"/>
          <p14:tracePt t="16571" x="3363913" y="1887538"/>
          <p14:tracePt t="16581" x="3479800" y="1870075"/>
          <p14:tracePt t="16588" x="3605213" y="1860550"/>
          <p14:tracePt t="16597" x="3722688" y="1843088"/>
          <p14:tracePt t="16605" x="3775075" y="1843088"/>
          <p14:tracePt t="16609" x="3865563" y="1833563"/>
          <p14:tracePt t="16617" x="3963988" y="1824038"/>
          <p14:tracePt t="16624" x="4106863" y="1824038"/>
          <p14:tracePt t="16632" x="4151313" y="1824038"/>
          <p14:tracePt t="16640" x="4240213" y="1824038"/>
          <p14:tracePt t="16648" x="4321175" y="1824038"/>
          <p14:tracePt t="16657" x="4384675" y="1824038"/>
          <p14:tracePt t="16664" x="4464050" y="1824038"/>
          <p14:tracePt t="16673" x="4545013" y="1824038"/>
          <p14:tracePt t="16681" x="4616450" y="1824038"/>
          <p14:tracePt t="16689" x="4687888" y="1824038"/>
          <p14:tracePt t="16696" x="4751388" y="1824038"/>
          <p14:tracePt t="16705" x="4805363" y="1833563"/>
          <p14:tracePt t="16714" x="4857750" y="1833563"/>
          <p14:tracePt t="16721" x="4903788" y="1833563"/>
          <p14:tracePt t="16728" x="4938713" y="1833563"/>
          <p14:tracePt t="16738" x="4956175" y="1833563"/>
          <p14:tracePt t="16746" x="4983163" y="1833563"/>
          <p14:tracePt t="16754" x="5019675" y="1833563"/>
          <p14:tracePt t="16760" x="5037138" y="1833563"/>
          <p14:tracePt t="16770" x="5064125" y="1833563"/>
          <p14:tracePt t="16778" x="5081588" y="1833563"/>
          <p14:tracePt t="16787" x="5100638" y="1843088"/>
          <p14:tracePt t="16795" x="5108575" y="1843088"/>
          <p14:tracePt t="16804" x="5126038" y="1843088"/>
          <p14:tracePt t="16811" x="5135563" y="1843088"/>
          <p14:tracePt t="16814" x="5145088" y="1843088"/>
          <p14:tracePt t="16822" x="5153025" y="1843088"/>
          <p14:tracePt t="16830" x="5162550" y="1851025"/>
          <p14:tracePt t="16845" x="5172075" y="1851025"/>
          <p14:tracePt t="16854" x="5180013" y="1851025"/>
          <p14:tracePt t="16870" x="5189538" y="1851025"/>
          <p14:tracePt t="16877" x="5189538" y="1860550"/>
          <p14:tracePt t="16917" x="5199063" y="1860550"/>
          <p14:tracePt t="17060" x="5189538" y="1860550"/>
          <p14:tracePt t="17401" x="5199063" y="1860550"/>
          <p14:tracePt t="17409" x="5207000" y="1860550"/>
          <p14:tracePt t="17416" x="5224463" y="1870075"/>
          <p14:tracePt t="17424" x="5233988" y="1870075"/>
          <p14:tracePt t="17433" x="5243513" y="1878013"/>
          <p14:tracePt t="17440" x="5251450" y="1878013"/>
          <p14:tracePt t="17448" x="5260975" y="1887538"/>
          <p14:tracePt t="17456" x="5278438" y="1897063"/>
          <p14:tracePt t="17464" x="5297488" y="1897063"/>
          <p14:tracePt t="17480" x="5305425" y="1897063"/>
          <p14:tracePt t="17489" x="5314950" y="1905000"/>
          <p14:tracePt t="17511" x="5322888" y="1905000"/>
          <p14:tracePt t="23948" x="5314950" y="1905000"/>
          <p14:tracePt t="23972" x="5305425" y="1905000"/>
          <p14:tracePt t="23988" x="5297488" y="1905000"/>
          <p14:tracePt t="24004" x="5287963" y="1914525"/>
          <p14:tracePt t="24012" x="5270500" y="1914525"/>
          <p14:tracePt t="24028" x="5251450" y="1914525"/>
          <p14:tracePt t="24039" x="5233988" y="1922463"/>
          <p14:tracePt t="24045" x="5216525" y="1922463"/>
          <p14:tracePt t="24054" x="5207000" y="1922463"/>
          <p14:tracePt t="24061" x="5189538" y="1922463"/>
          <p14:tracePt t="24068" x="5172075" y="1931988"/>
          <p14:tracePt t="24076" x="5153025" y="1931988"/>
          <p14:tracePt t="24084" x="5135563" y="1941513"/>
          <p14:tracePt t="24092" x="5118100" y="1949450"/>
          <p14:tracePt t="24099" x="5108575" y="1949450"/>
          <p14:tracePt t="24107" x="5091113" y="1958975"/>
          <p14:tracePt t="24119" x="5073650" y="1968500"/>
          <p14:tracePt t="24126" x="5054600" y="1976438"/>
          <p14:tracePt t="24135" x="5046663" y="1976438"/>
          <p14:tracePt t="24142" x="5037138" y="1985963"/>
          <p14:tracePt t="24151" x="5027613" y="1985963"/>
          <p14:tracePt t="24158" x="5019675" y="1995488"/>
          <p14:tracePt t="24173" x="5010150" y="1995488"/>
          <p14:tracePt t="24180" x="5010150" y="2003425"/>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njEx.pdf"/>
          <p:cNvPicPr>
            <a:picLocks noChangeAspect="1"/>
          </p:cNvPicPr>
          <p:nvPr/>
        </p:nvPicPr>
        <p:blipFill>
          <a:blip r:embed="rId2"/>
          <a:stretch>
            <a:fillRect/>
          </a:stretch>
        </p:blipFill>
        <p:spPr>
          <a:xfrm>
            <a:off x="4620688" y="1430423"/>
            <a:ext cx="4293409" cy="3508802"/>
          </a:xfrm>
          <a:prstGeom prst="rect">
            <a:avLst/>
          </a:prstGeom>
        </p:spPr>
      </p:pic>
      <p:sp>
        <p:nvSpPr>
          <p:cNvPr id="11" name="Content Placeholder 4"/>
          <p:cNvSpPr txBox="1">
            <a:spLocks/>
          </p:cNvSpPr>
          <p:nvPr/>
        </p:nvSpPr>
        <p:spPr bwMode="auto">
          <a:xfrm>
            <a:off x="4563419" y="792594"/>
            <a:ext cx="2209800" cy="2005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lang="en-US" sz="2000" kern="0" dirty="0">
                <a:latin typeface="Courier"/>
                <a:cs typeface="Courier"/>
              </a:rPr>
              <a:t>S1: </a:t>
            </a:r>
            <a:r>
              <a:rPr lang="en-US" sz="2000" kern="0" dirty="0">
                <a:solidFill>
                  <a:srgbClr val="FF0000"/>
                </a:solidFill>
                <a:latin typeface="Courier"/>
                <a:cs typeface="Courier"/>
              </a:rPr>
              <a:t>TT</a:t>
            </a:r>
            <a:r>
              <a:rPr lang="en-US" sz="2000" kern="0" dirty="0">
                <a:solidFill>
                  <a:srgbClr val="008000"/>
                </a:solidFill>
                <a:latin typeface="Courier"/>
                <a:cs typeface="Courier"/>
              </a:rPr>
              <a:t>C</a:t>
            </a:r>
            <a:r>
              <a:rPr lang="en-US" sz="2000" kern="0" dirty="0">
                <a:solidFill>
                  <a:srgbClr val="3366FF"/>
                </a:solidFill>
                <a:latin typeface="Courier"/>
                <a:cs typeface="Courier"/>
              </a:rPr>
              <a:t>A</a:t>
            </a:r>
            <a:r>
              <a:rPr lang="en-US" sz="2000" kern="0" dirty="0">
                <a:solidFill>
                  <a:srgbClr val="FF9900"/>
                </a:solidFill>
                <a:latin typeface="Courier"/>
                <a:cs typeface="Courier"/>
              </a:rPr>
              <a:t>G</a:t>
            </a:r>
          </a:p>
          <a:p>
            <a:pPr marL="342900" lvl="0" indent="-342900" eaLnBrk="1" hangingPunct="1">
              <a:spcBef>
                <a:spcPct val="20000"/>
              </a:spcBef>
            </a:pPr>
            <a:r>
              <a:rPr lang="en-US" sz="2000" kern="0" dirty="0">
                <a:latin typeface="Courier"/>
                <a:cs typeface="Courier"/>
              </a:rPr>
              <a:t>S2: </a:t>
            </a:r>
            <a:r>
              <a:rPr lang="en-US" sz="2000" kern="0" dirty="0">
                <a:solidFill>
                  <a:srgbClr val="FF0000"/>
                </a:solidFill>
                <a:latin typeface="Courier"/>
                <a:cs typeface="Courier"/>
              </a:rPr>
              <a:t>TT</a:t>
            </a:r>
            <a:r>
              <a:rPr lang="en-US" sz="2000" kern="0" dirty="0">
                <a:solidFill>
                  <a:srgbClr val="008000"/>
                </a:solidFill>
                <a:latin typeface="Courier"/>
                <a:cs typeface="Courier"/>
              </a:rPr>
              <a:t>C</a:t>
            </a:r>
            <a:r>
              <a:rPr lang="en-US" sz="2000" kern="0" dirty="0">
                <a:solidFill>
                  <a:srgbClr val="FF9900"/>
                </a:solidFill>
                <a:latin typeface="Courier"/>
                <a:cs typeface="Courier"/>
              </a:rPr>
              <a:t>GG</a:t>
            </a:r>
            <a:endParaRPr lang="en-US" sz="2000" kern="0" dirty="0">
              <a:latin typeface="Courier"/>
              <a:cs typeface="Courier"/>
            </a:endParaRPr>
          </a:p>
          <a:p>
            <a:pPr marL="342900" lvl="0" indent="-342900" eaLnBrk="1" hangingPunct="1">
              <a:spcBef>
                <a:spcPct val="20000"/>
              </a:spcBef>
            </a:pPr>
            <a:r>
              <a:rPr lang="en-US" sz="2000" kern="0" dirty="0">
                <a:latin typeface="Courier"/>
                <a:cs typeface="Courier"/>
              </a:rPr>
              <a:t>S3: </a:t>
            </a:r>
            <a:r>
              <a:rPr lang="en-US" sz="2000" kern="0" dirty="0">
                <a:solidFill>
                  <a:srgbClr val="FF0000"/>
                </a:solidFill>
                <a:latin typeface="Courier"/>
                <a:cs typeface="Courier"/>
              </a:rPr>
              <a:t>TTTT</a:t>
            </a:r>
            <a:r>
              <a:rPr lang="en-US" sz="2000" kern="0" dirty="0">
                <a:solidFill>
                  <a:srgbClr val="FF9900"/>
                </a:solidFill>
                <a:latin typeface="Courier"/>
                <a:cs typeface="Courier"/>
              </a:rPr>
              <a:t>G</a:t>
            </a:r>
            <a:endParaRPr lang="en-US" sz="2000" kern="0" dirty="0">
              <a:latin typeface="Courier"/>
              <a:cs typeface="Courier"/>
            </a:endParaRPr>
          </a:p>
          <a:p>
            <a:pPr marL="342900" lvl="0" indent="-342900" eaLnBrk="1" hangingPunct="1">
              <a:spcBef>
                <a:spcPct val="20000"/>
              </a:spcBef>
            </a:pPr>
            <a:r>
              <a:rPr lang="en-US" sz="2000" kern="0" dirty="0">
                <a:latin typeface="Courier"/>
                <a:cs typeface="Courier"/>
              </a:rPr>
              <a:t>S4: </a:t>
            </a:r>
            <a:r>
              <a:rPr lang="en-US" sz="2000" kern="0" dirty="0">
                <a:solidFill>
                  <a:srgbClr val="FF0000"/>
                </a:solidFill>
                <a:latin typeface="Courier"/>
                <a:cs typeface="Courier"/>
              </a:rPr>
              <a:t>TT</a:t>
            </a:r>
            <a:r>
              <a:rPr lang="en-US" sz="2000" kern="0" dirty="0">
                <a:solidFill>
                  <a:srgbClr val="3366FF"/>
                </a:solidFill>
                <a:latin typeface="Courier"/>
                <a:cs typeface="Courier"/>
              </a:rPr>
              <a:t>A</a:t>
            </a:r>
            <a:r>
              <a:rPr lang="en-US" sz="2000" kern="0" dirty="0">
                <a:solidFill>
                  <a:srgbClr val="FF0000"/>
                </a:solidFill>
                <a:latin typeface="Courier"/>
                <a:cs typeface="Courier"/>
              </a:rPr>
              <a:t>T</a:t>
            </a:r>
            <a:r>
              <a:rPr lang="en-US" sz="2000" kern="0" dirty="0">
                <a:solidFill>
                  <a:srgbClr val="FF9900"/>
                </a:solidFill>
                <a:latin typeface="Courier"/>
                <a:cs typeface="Courier"/>
              </a:rPr>
              <a:t>G</a:t>
            </a:r>
            <a:endParaRPr lang="en-US" sz="2000" kern="0" dirty="0">
              <a:latin typeface="Courier"/>
              <a:cs typeface="Courier"/>
            </a:endParaRPr>
          </a:p>
          <a:p>
            <a:pPr marL="342900" lvl="0" indent="-342900" eaLnBrk="1" hangingPunct="1">
              <a:spcBef>
                <a:spcPct val="20000"/>
              </a:spcBef>
            </a:pPr>
            <a:r>
              <a:rPr lang="en-US" sz="2000" kern="0" dirty="0">
                <a:latin typeface="Courier"/>
                <a:cs typeface="Courier"/>
              </a:rPr>
              <a:t>S5: </a:t>
            </a:r>
            <a:r>
              <a:rPr lang="en-US" sz="2000" kern="0" dirty="0">
                <a:solidFill>
                  <a:srgbClr val="3366FF"/>
                </a:solidFill>
                <a:latin typeface="Courier"/>
                <a:cs typeface="Courier"/>
              </a:rPr>
              <a:t>AA</a:t>
            </a:r>
            <a:r>
              <a:rPr lang="en-US" sz="2000" kern="0" dirty="0">
                <a:solidFill>
                  <a:srgbClr val="008000"/>
                </a:solidFill>
                <a:latin typeface="Courier"/>
                <a:cs typeface="Courier"/>
              </a:rPr>
              <a:t>C</a:t>
            </a:r>
            <a:r>
              <a:rPr lang="en-US" sz="2000" kern="0" dirty="0">
                <a:solidFill>
                  <a:srgbClr val="FF0000"/>
                </a:solidFill>
                <a:latin typeface="Courier"/>
                <a:cs typeface="Courier"/>
              </a:rPr>
              <a:t>T</a:t>
            </a:r>
            <a:r>
              <a:rPr lang="en-US" sz="2000" kern="0" dirty="0">
                <a:solidFill>
                  <a:srgbClr val="FF9900"/>
                </a:solidFill>
                <a:latin typeface="Courier"/>
                <a:cs typeface="Courier"/>
              </a:rPr>
              <a:t>G</a:t>
            </a:r>
            <a:endParaRPr kumimoji="0" lang="nl-BE" sz="2000" b="0" i="0" u="none" strike="noStrike" kern="0" cap="none" spc="0" normalizeH="0" baseline="0" noProof="0" dirty="0">
              <a:ln>
                <a:noFill/>
              </a:ln>
              <a:solidFill>
                <a:schemeClr val="tx1"/>
              </a:solidFill>
              <a:effectLst/>
              <a:uLnTx/>
              <a:uFillTx/>
              <a:latin typeface="Courier"/>
              <a:cs typeface="Courier"/>
            </a:endParaRPr>
          </a:p>
        </p:txBody>
      </p:sp>
      <p:graphicFrame>
        <p:nvGraphicFramePr>
          <p:cNvPr id="12" name="Content Placeholder 5">
            <a:extLst>
              <a:ext uri="{FF2B5EF4-FFF2-40B4-BE49-F238E27FC236}">
                <a16:creationId xmlns:a16="http://schemas.microsoft.com/office/drawing/2014/main" id="{E75443D5-0F86-894F-ADD3-0F745A43DC96}"/>
              </a:ext>
            </a:extLst>
          </p:cNvPr>
          <p:cNvGraphicFramePr>
            <a:graphicFrameLocks/>
          </p:cNvGraphicFramePr>
          <p:nvPr/>
        </p:nvGraphicFramePr>
        <p:xfrm>
          <a:off x="216000" y="2292767"/>
          <a:ext cx="4141908" cy="1828800"/>
        </p:xfrm>
        <a:graphic>
          <a:graphicData uri="http://schemas.openxmlformats.org/drawingml/2006/table">
            <a:tbl>
              <a:tblPr firstRow="1" bandRow="1">
                <a:tableStyleId>{5940675A-B579-460E-94D1-54222C63F5DA}</a:tableStyleId>
              </a:tblPr>
              <a:tblGrid>
                <a:gridCol w="690318">
                  <a:extLst>
                    <a:ext uri="{9D8B030D-6E8A-4147-A177-3AD203B41FA5}">
                      <a16:colId xmlns:a16="http://schemas.microsoft.com/office/drawing/2014/main" val="20000"/>
                    </a:ext>
                  </a:extLst>
                </a:gridCol>
                <a:gridCol w="690318">
                  <a:extLst>
                    <a:ext uri="{9D8B030D-6E8A-4147-A177-3AD203B41FA5}">
                      <a16:colId xmlns:a16="http://schemas.microsoft.com/office/drawing/2014/main" val="20001"/>
                    </a:ext>
                  </a:extLst>
                </a:gridCol>
                <a:gridCol w="690318">
                  <a:extLst>
                    <a:ext uri="{9D8B030D-6E8A-4147-A177-3AD203B41FA5}">
                      <a16:colId xmlns:a16="http://schemas.microsoft.com/office/drawing/2014/main" val="20002"/>
                    </a:ext>
                  </a:extLst>
                </a:gridCol>
                <a:gridCol w="690318">
                  <a:extLst>
                    <a:ext uri="{9D8B030D-6E8A-4147-A177-3AD203B41FA5}">
                      <a16:colId xmlns:a16="http://schemas.microsoft.com/office/drawing/2014/main" val="20003"/>
                    </a:ext>
                  </a:extLst>
                </a:gridCol>
                <a:gridCol w="690318">
                  <a:extLst>
                    <a:ext uri="{9D8B030D-6E8A-4147-A177-3AD203B41FA5}">
                      <a16:colId xmlns:a16="http://schemas.microsoft.com/office/drawing/2014/main" val="20004"/>
                    </a:ext>
                  </a:extLst>
                </a:gridCol>
                <a:gridCol w="690318">
                  <a:extLst>
                    <a:ext uri="{9D8B030D-6E8A-4147-A177-3AD203B41FA5}">
                      <a16:colId xmlns:a16="http://schemas.microsoft.com/office/drawing/2014/main" val="20005"/>
                    </a:ext>
                  </a:extLst>
                </a:gridCol>
              </a:tblGrid>
              <a:tr h="246922">
                <a:tc>
                  <a:txBody>
                    <a:bodyPr/>
                    <a:lstStyle/>
                    <a:p>
                      <a:pPr algn="ctr"/>
                      <a:endParaRPr lang="en-US" b="1" dirty="0"/>
                    </a:p>
                  </a:txBody>
                  <a:tcPr anchor="ctr"/>
                </a:tc>
                <a:tc>
                  <a:txBody>
                    <a:bodyPr/>
                    <a:lstStyle/>
                    <a:p>
                      <a:pPr algn="ctr"/>
                      <a:r>
                        <a:rPr lang="en-US" b="1" dirty="0"/>
                        <a:t>S1</a:t>
                      </a:r>
                    </a:p>
                  </a:txBody>
                  <a:tcPr anchor="ctr"/>
                </a:tc>
                <a:tc>
                  <a:txBody>
                    <a:bodyPr/>
                    <a:lstStyle/>
                    <a:p>
                      <a:pPr algn="ctr"/>
                      <a:r>
                        <a:rPr lang="en-US" b="1" dirty="0"/>
                        <a:t>S2</a:t>
                      </a:r>
                    </a:p>
                  </a:txBody>
                  <a:tcPr anchor="ctr"/>
                </a:tc>
                <a:tc>
                  <a:txBody>
                    <a:bodyPr/>
                    <a:lstStyle/>
                    <a:p>
                      <a:pPr algn="ctr"/>
                      <a:r>
                        <a:rPr lang="en-US" b="1" dirty="0"/>
                        <a:t>S3</a:t>
                      </a:r>
                    </a:p>
                  </a:txBody>
                  <a:tcPr anchor="ctr"/>
                </a:tc>
                <a:tc>
                  <a:txBody>
                    <a:bodyPr/>
                    <a:lstStyle/>
                    <a:p>
                      <a:pPr algn="ctr"/>
                      <a:r>
                        <a:rPr lang="en-US" b="1" dirty="0"/>
                        <a:t>S4</a:t>
                      </a:r>
                    </a:p>
                  </a:txBody>
                  <a:tcPr anchor="ctr"/>
                </a:tc>
                <a:tc>
                  <a:txBody>
                    <a:bodyPr/>
                    <a:lstStyle/>
                    <a:p>
                      <a:pPr algn="ctr"/>
                      <a:r>
                        <a:rPr lang="en-US" b="1" dirty="0"/>
                        <a:t>S5</a:t>
                      </a:r>
                    </a:p>
                  </a:txBody>
                  <a:tcPr anchor="ctr"/>
                </a:tc>
                <a:extLst>
                  <a:ext uri="{0D108BD9-81ED-4DB2-BD59-A6C34878D82A}">
                    <a16:rowId xmlns:a16="http://schemas.microsoft.com/office/drawing/2014/main" val="10000"/>
                  </a:ext>
                </a:extLst>
              </a:tr>
              <a:tr h="246922">
                <a:tc>
                  <a:txBody>
                    <a:bodyPr/>
                    <a:lstStyle/>
                    <a:p>
                      <a:pPr algn="ctr"/>
                      <a:r>
                        <a:rPr lang="en-US" b="1" dirty="0"/>
                        <a:t>S1</a:t>
                      </a:r>
                    </a:p>
                  </a:txBody>
                  <a:tcPr anchor="ctr"/>
                </a:tc>
                <a:tc>
                  <a:txBody>
                    <a:bodyPr/>
                    <a:lstStyle/>
                    <a:p>
                      <a:pPr algn="ctr"/>
                      <a:r>
                        <a:rPr lang="en-US" dirty="0"/>
                        <a:t>-</a:t>
                      </a:r>
                    </a:p>
                  </a:txBody>
                  <a:tcPr anchor="ctr"/>
                </a:tc>
                <a:tc>
                  <a:txBody>
                    <a:bodyPr/>
                    <a:lstStyle/>
                    <a:p>
                      <a:pPr algn="ctr"/>
                      <a:r>
                        <a:rPr lang="en-US" dirty="0"/>
                        <a:t>0.2</a:t>
                      </a:r>
                    </a:p>
                  </a:txBody>
                  <a:tcPr anchor="ctr"/>
                </a:tc>
                <a:tc>
                  <a:txBody>
                    <a:bodyPr/>
                    <a:lstStyle/>
                    <a:p>
                      <a:pPr algn="ctr"/>
                      <a:r>
                        <a:rPr lang="en-US" dirty="0"/>
                        <a:t>0.4</a:t>
                      </a:r>
                    </a:p>
                  </a:txBody>
                  <a:tcPr anchor="ctr"/>
                </a:tc>
                <a:tc>
                  <a:txBody>
                    <a:bodyPr/>
                    <a:lstStyle/>
                    <a:p>
                      <a:pPr algn="ctr"/>
                      <a:r>
                        <a:rPr lang="en-US" dirty="0"/>
                        <a:t>0.4</a:t>
                      </a:r>
                    </a:p>
                  </a:txBody>
                  <a:tcPr anchor="ctr"/>
                </a:tc>
                <a:tc>
                  <a:txBody>
                    <a:bodyPr/>
                    <a:lstStyle/>
                    <a:p>
                      <a:pPr algn="ctr"/>
                      <a:r>
                        <a:rPr lang="en-US" dirty="0"/>
                        <a:t>0.6</a:t>
                      </a:r>
                    </a:p>
                  </a:txBody>
                  <a:tcPr anchor="ctr"/>
                </a:tc>
                <a:extLst>
                  <a:ext uri="{0D108BD9-81ED-4DB2-BD59-A6C34878D82A}">
                    <a16:rowId xmlns:a16="http://schemas.microsoft.com/office/drawing/2014/main" val="10001"/>
                  </a:ext>
                </a:extLst>
              </a:tr>
              <a:tr h="246922">
                <a:tc>
                  <a:txBody>
                    <a:bodyPr/>
                    <a:lstStyle/>
                    <a:p>
                      <a:pPr algn="ctr"/>
                      <a:r>
                        <a:rPr lang="en-US" b="1" dirty="0"/>
                        <a:t>S2</a:t>
                      </a:r>
                    </a:p>
                  </a:txBody>
                  <a:tcPr anchor="ctr"/>
                </a:tc>
                <a:tc>
                  <a:txBody>
                    <a:bodyPr/>
                    <a:lstStyle/>
                    <a:p>
                      <a:pPr algn="ctr"/>
                      <a:r>
                        <a:rPr lang="en-US" dirty="0"/>
                        <a:t>0.2</a:t>
                      </a:r>
                    </a:p>
                  </a:txBody>
                  <a:tcPr anchor="ctr"/>
                </a:tc>
                <a:tc>
                  <a:txBody>
                    <a:bodyPr/>
                    <a:lstStyle/>
                    <a:p>
                      <a:pPr algn="ctr"/>
                      <a:r>
                        <a:rPr lang="en-US" dirty="0"/>
                        <a:t>-</a:t>
                      </a:r>
                    </a:p>
                  </a:txBody>
                  <a:tcPr anchor="ctr"/>
                </a:tc>
                <a:tc>
                  <a:txBody>
                    <a:bodyPr/>
                    <a:lstStyle/>
                    <a:p>
                      <a:pPr algn="ctr"/>
                      <a:r>
                        <a:rPr lang="en-US" dirty="0"/>
                        <a:t>0.4</a:t>
                      </a:r>
                    </a:p>
                  </a:txBody>
                  <a:tcPr anchor="ctr"/>
                </a:tc>
                <a:tc>
                  <a:txBody>
                    <a:bodyPr/>
                    <a:lstStyle/>
                    <a:p>
                      <a:pPr algn="ctr"/>
                      <a:r>
                        <a:rPr lang="en-US" dirty="0"/>
                        <a:t>0.4</a:t>
                      </a:r>
                    </a:p>
                  </a:txBody>
                  <a:tcPr anchor="ctr"/>
                </a:tc>
                <a:tc>
                  <a:txBody>
                    <a:bodyPr/>
                    <a:lstStyle/>
                    <a:p>
                      <a:pPr algn="ctr"/>
                      <a:r>
                        <a:rPr lang="en-US" dirty="0"/>
                        <a:t>0.6</a:t>
                      </a:r>
                    </a:p>
                  </a:txBody>
                  <a:tcPr anchor="ctr"/>
                </a:tc>
                <a:extLst>
                  <a:ext uri="{0D108BD9-81ED-4DB2-BD59-A6C34878D82A}">
                    <a16:rowId xmlns:a16="http://schemas.microsoft.com/office/drawing/2014/main" val="10002"/>
                  </a:ext>
                </a:extLst>
              </a:tr>
              <a:tr h="246922">
                <a:tc>
                  <a:txBody>
                    <a:bodyPr/>
                    <a:lstStyle/>
                    <a:p>
                      <a:pPr algn="ctr"/>
                      <a:r>
                        <a:rPr lang="en-US" b="1" dirty="0"/>
                        <a:t>S3</a:t>
                      </a:r>
                    </a:p>
                  </a:txBody>
                  <a:tcPr anchor="ctr"/>
                </a:tc>
                <a:tc>
                  <a:txBody>
                    <a:bodyPr/>
                    <a:lstStyle/>
                    <a:p>
                      <a:pPr algn="ctr"/>
                      <a:r>
                        <a:rPr lang="en-US" dirty="0"/>
                        <a:t>0.4</a:t>
                      </a:r>
                    </a:p>
                  </a:txBody>
                  <a:tcPr anchor="ctr"/>
                </a:tc>
                <a:tc>
                  <a:txBody>
                    <a:bodyPr/>
                    <a:lstStyle/>
                    <a:p>
                      <a:pPr algn="ctr"/>
                      <a:r>
                        <a:rPr lang="en-US" dirty="0"/>
                        <a:t>0.4</a:t>
                      </a:r>
                    </a:p>
                  </a:txBody>
                  <a:tcPr anchor="ctr"/>
                </a:tc>
                <a:tc>
                  <a:txBody>
                    <a:bodyPr/>
                    <a:lstStyle/>
                    <a:p>
                      <a:pPr algn="ctr"/>
                      <a:r>
                        <a:rPr lang="en-US" dirty="0"/>
                        <a:t>-</a:t>
                      </a:r>
                    </a:p>
                  </a:txBody>
                  <a:tcPr anchor="ctr"/>
                </a:tc>
                <a:tc>
                  <a:txBody>
                    <a:bodyPr/>
                    <a:lstStyle/>
                    <a:p>
                      <a:pPr algn="ctr"/>
                      <a:r>
                        <a:rPr lang="en-US" dirty="0"/>
                        <a:t>0.2</a:t>
                      </a:r>
                    </a:p>
                  </a:txBody>
                  <a:tcPr anchor="ctr"/>
                </a:tc>
                <a:tc>
                  <a:txBody>
                    <a:bodyPr/>
                    <a:lstStyle/>
                    <a:p>
                      <a:pPr algn="ctr"/>
                      <a:r>
                        <a:rPr lang="en-US" dirty="0"/>
                        <a:t>0.6</a:t>
                      </a:r>
                    </a:p>
                  </a:txBody>
                  <a:tcPr anchor="ctr"/>
                </a:tc>
                <a:extLst>
                  <a:ext uri="{0D108BD9-81ED-4DB2-BD59-A6C34878D82A}">
                    <a16:rowId xmlns:a16="http://schemas.microsoft.com/office/drawing/2014/main" val="10003"/>
                  </a:ext>
                </a:extLst>
              </a:tr>
              <a:tr h="246922">
                <a:tc>
                  <a:txBody>
                    <a:bodyPr/>
                    <a:lstStyle/>
                    <a:p>
                      <a:pPr algn="ctr"/>
                      <a:r>
                        <a:rPr lang="en-US" b="1" dirty="0"/>
                        <a:t>S4</a:t>
                      </a:r>
                    </a:p>
                  </a:txBody>
                  <a:tcPr anchor="ctr"/>
                </a:tc>
                <a:tc>
                  <a:txBody>
                    <a:bodyPr/>
                    <a:lstStyle/>
                    <a:p>
                      <a:pPr algn="ctr"/>
                      <a:r>
                        <a:rPr lang="en-US" dirty="0"/>
                        <a:t>0.4</a:t>
                      </a:r>
                    </a:p>
                  </a:txBody>
                  <a:tcPr anchor="ctr"/>
                </a:tc>
                <a:tc>
                  <a:txBody>
                    <a:bodyPr/>
                    <a:lstStyle/>
                    <a:p>
                      <a:pPr algn="ctr"/>
                      <a:r>
                        <a:rPr lang="en-US" dirty="0"/>
                        <a:t>0.4</a:t>
                      </a:r>
                    </a:p>
                  </a:txBody>
                  <a:tcPr anchor="ctr"/>
                </a:tc>
                <a:tc>
                  <a:txBody>
                    <a:bodyPr/>
                    <a:lstStyle/>
                    <a:p>
                      <a:pPr algn="ctr"/>
                      <a:r>
                        <a:rPr lang="en-US" dirty="0"/>
                        <a:t>0.2</a:t>
                      </a:r>
                    </a:p>
                  </a:txBody>
                  <a:tcPr anchor="ctr"/>
                </a:tc>
                <a:tc>
                  <a:txBody>
                    <a:bodyPr/>
                    <a:lstStyle/>
                    <a:p>
                      <a:pPr algn="ctr"/>
                      <a:r>
                        <a:rPr lang="en-US" dirty="0"/>
                        <a:t>-</a:t>
                      </a:r>
                    </a:p>
                  </a:txBody>
                  <a:tcPr anchor="ctr"/>
                </a:tc>
                <a:tc>
                  <a:txBody>
                    <a:bodyPr/>
                    <a:lstStyle/>
                    <a:p>
                      <a:pPr algn="ctr"/>
                      <a:r>
                        <a:rPr lang="en-US" dirty="0"/>
                        <a:t>0.6</a:t>
                      </a:r>
                    </a:p>
                  </a:txBody>
                  <a:tcPr anchor="ctr"/>
                </a:tc>
                <a:extLst>
                  <a:ext uri="{0D108BD9-81ED-4DB2-BD59-A6C34878D82A}">
                    <a16:rowId xmlns:a16="http://schemas.microsoft.com/office/drawing/2014/main" val="10004"/>
                  </a:ext>
                </a:extLst>
              </a:tr>
              <a:tr h="246922">
                <a:tc>
                  <a:txBody>
                    <a:bodyPr/>
                    <a:lstStyle/>
                    <a:p>
                      <a:pPr algn="ctr"/>
                      <a:r>
                        <a:rPr lang="en-US" b="1" dirty="0"/>
                        <a:t>S5</a:t>
                      </a:r>
                    </a:p>
                  </a:txBody>
                  <a:tcPr anchor="ctr"/>
                </a:tc>
                <a:tc>
                  <a:txBody>
                    <a:bodyPr/>
                    <a:lstStyle/>
                    <a:p>
                      <a:pPr algn="ctr"/>
                      <a:r>
                        <a:rPr lang="en-US" dirty="0"/>
                        <a:t>0.6</a:t>
                      </a:r>
                    </a:p>
                  </a:txBody>
                  <a:tcPr anchor="ctr"/>
                </a:tc>
                <a:tc>
                  <a:txBody>
                    <a:bodyPr/>
                    <a:lstStyle/>
                    <a:p>
                      <a:pPr algn="ctr"/>
                      <a:r>
                        <a:rPr lang="en-US" dirty="0"/>
                        <a:t>0.6</a:t>
                      </a:r>
                    </a:p>
                  </a:txBody>
                  <a:tcPr anchor="ctr"/>
                </a:tc>
                <a:tc>
                  <a:txBody>
                    <a:bodyPr/>
                    <a:lstStyle/>
                    <a:p>
                      <a:pPr algn="ctr"/>
                      <a:r>
                        <a:rPr lang="en-US" dirty="0"/>
                        <a:t>0.6</a:t>
                      </a:r>
                    </a:p>
                  </a:txBody>
                  <a:tcPr anchor="ctr"/>
                </a:tc>
                <a:tc>
                  <a:txBody>
                    <a:bodyPr/>
                    <a:lstStyle/>
                    <a:p>
                      <a:pPr algn="ctr"/>
                      <a:r>
                        <a:rPr lang="en-US" dirty="0"/>
                        <a:t>0.6</a:t>
                      </a:r>
                    </a:p>
                  </a:txBody>
                  <a:tcPr anchor="ctr"/>
                </a:tc>
                <a:tc>
                  <a:txBody>
                    <a:bodyPr/>
                    <a:lstStyle/>
                    <a:p>
                      <a:pPr algn="ctr"/>
                      <a:r>
                        <a:rPr lang="en-US" dirty="0"/>
                        <a:t>-</a:t>
                      </a:r>
                    </a:p>
                  </a:txBody>
                  <a:tcPr anchor="ctr"/>
                </a:tc>
                <a:extLst>
                  <a:ext uri="{0D108BD9-81ED-4DB2-BD59-A6C34878D82A}">
                    <a16:rowId xmlns:a16="http://schemas.microsoft.com/office/drawing/2014/main" val="10005"/>
                  </a:ext>
                </a:extLst>
              </a:tr>
            </a:tbl>
          </a:graphicData>
        </a:graphic>
      </p:graphicFrame>
      <p:sp>
        <p:nvSpPr>
          <p:cNvPr id="2" name="Google Shape;91;p18">
            <a:extLst>
              <a:ext uri="{FF2B5EF4-FFF2-40B4-BE49-F238E27FC236}">
                <a16:creationId xmlns:a16="http://schemas.microsoft.com/office/drawing/2014/main" id="{D9945E01-FFC8-D5BC-21FC-AAC8AB78A828}"/>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moléculaire</a:t>
            </a:r>
            <a:r>
              <a:rPr lang="en-US" sz="2500" dirty="0">
                <a:latin typeface="Lato"/>
                <a:ea typeface="Lato"/>
                <a:cs typeface="Lato"/>
                <a:sym typeface="Lato"/>
              </a:rPr>
              <a:t> // </a:t>
            </a:r>
            <a:r>
              <a:rPr lang="en-US" sz="2500" b="1" dirty="0">
                <a:latin typeface="Lato"/>
                <a:ea typeface="Lato"/>
                <a:cs typeface="Lato"/>
                <a:sym typeface="Lato"/>
              </a:rPr>
              <a:t>UPGMA</a:t>
            </a:r>
            <a:endParaRPr lang="en-US" b="1" dirty="0">
              <a:latin typeface="Lato"/>
              <a:ea typeface="Lato"/>
              <a:cs typeface="Lato"/>
              <a:sym typeface="Lato"/>
            </a:endParaRPr>
          </a:p>
        </p:txBody>
      </p:sp>
    </p:spTree>
    <p:extLst>
      <p:ext uri="{BB962C8B-B14F-4D97-AF65-F5344CB8AC3E}">
        <p14:creationId xmlns:p14="http://schemas.microsoft.com/office/powerpoint/2010/main" val="2625164477"/>
      </p:ext>
    </p:extLst>
  </p:cSld>
  <p:clrMapOvr>
    <a:masterClrMapping/>
  </p:clrMapOvr>
  <mc:AlternateContent xmlns:mc="http://schemas.openxmlformats.org/markup-compatibility/2006" xmlns:p14="http://schemas.microsoft.com/office/powerpoint/2010/main">
    <mc:Choice Requires="p14">
      <p:transition spd="slow" p14:dur="2000" advTm="89208"/>
    </mc:Choice>
    <mc:Fallback xmlns="">
      <p:transition spd="slow" advTm="89208"/>
    </mc:Fallback>
  </mc:AlternateContent>
  <p:extLst>
    <p:ext uri="{3A86A75C-4F4B-4683-9AE1-C65F6400EC91}">
      <p14:laserTraceLst xmlns:p14="http://schemas.microsoft.com/office/powerpoint/2010/main">
        <p14:tracePtLst>
          <p14:tracePt t="885" x="5019675" y="2003425"/>
          <p14:tracePt t="1032" x="5224463" y="2003425"/>
          <p14:tracePt t="1035" x="7586663" y="2460625"/>
          <p14:tracePt t="1037" x="7783513" y="2513013"/>
          <p14:tracePt t="1056" x="7847013" y="2532063"/>
          <p14:tracePt t="1059" x="7962900" y="2566988"/>
          <p14:tracePt t="1061" x="8051800" y="2603500"/>
          <p14:tracePt t="1280" x="8070850" y="2603500"/>
          <p14:tracePt t="1292" x="8097838" y="2603500"/>
          <p14:tracePt t="1298" x="8142288" y="2603500"/>
          <p14:tracePt t="1309" x="8177213" y="2603500"/>
          <p14:tracePt t="1316" x="8213725" y="2603500"/>
          <p14:tracePt t="1322" x="8302625" y="2611438"/>
          <p14:tracePt t="1332" x="8401050" y="2620963"/>
          <p14:tracePt t="1343" x="8516938" y="2630488"/>
          <p14:tracePt t="1351" x="8634413" y="2657475"/>
          <p14:tracePt t="1360" x="8688388" y="2674938"/>
          <p14:tracePt t="1363" x="8777288" y="2692400"/>
          <p14:tracePt t="1376" x="8812213" y="2709863"/>
          <p14:tracePt t="1384" x="8866188" y="2736850"/>
          <p14:tracePt t="1386" x="8902700" y="2746375"/>
          <p14:tracePt t="1397" x="8929688" y="2755900"/>
          <p14:tracePt t="1409" x="8937625" y="2763838"/>
          <p14:tracePt t="1418" x="8947150" y="2773363"/>
          <p14:tracePt t="1421" x="8947150" y="2781300"/>
          <p14:tracePt t="1444" x="8937625" y="2781300"/>
          <p14:tracePt t="1452" x="8929688" y="2781300"/>
          <p14:tracePt t="1460" x="8910638" y="2781300"/>
          <p14:tracePt t="1471" x="8893175" y="2781300"/>
          <p14:tracePt t="1475" x="8875713" y="2781300"/>
          <p14:tracePt t="1483" x="8858250" y="2763838"/>
          <p14:tracePt t="1491" x="8831263" y="2746375"/>
          <p14:tracePt t="1495" x="8804275" y="2728913"/>
          <p14:tracePt t="1506" x="8759825" y="2701925"/>
          <p14:tracePt t="1515" x="8696325" y="2665413"/>
          <p14:tracePt t="1518" x="8589963" y="2620963"/>
          <p14:tracePt t="1527" x="8455025" y="2559050"/>
          <p14:tracePt t="1538" x="8294688" y="2486025"/>
          <p14:tracePt t="1550" x="8088313" y="2397125"/>
          <p14:tracePt t="1553" x="7820025" y="2308225"/>
          <p14:tracePt t="1560" x="7507288" y="2209800"/>
          <p14:tracePt t="1570" x="7192963" y="2146300"/>
          <p14:tracePt t="1583" x="6853238" y="2093913"/>
          <p14:tracePt t="1585" x="6513513" y="2057400"/>
          <p14:tracePt t="1593" x="6191250" y="2057400"/>
          <p14:tracePt t="1607" x="5913438" y="2057400"/>
          <p14:tracePt t="1616" x="5645150" y="2057400"/>
          <p14:tracePt t="1617" x="5546725" y="2093913"/>
          <p14:tracePt t="1627" x="5349875" y="2146300"/>
          <p14:tracePt t="1639" x="5172075" y="2209800"/>
          <p14:tracePt t="1644" x="5108575" y="2244725"/>
          <p14:tracePt t="1646" x="5002213" y="2298700"/>
          <p14:tracePt t="1661" x="4965700" y="2316163"/>
          <p14:tracePt t="1896" x="4948238" y="2316163"/>
          <p14:tracePt t="1903" x="4929188" y="2308225"/>
          <p14:tracePt t="1912" x="4911725" y="2298700"/>
          <p14:tracePt t="1920" x="4884738" y="2298700"/>
          <p14:tracePt t="1928" x="4849813" y="2290763"/>
          <p14:tracePt t="1931" x="4805363" y="2281238"/>
          <p14:tracePt t="1942" x="4751388" y="2281238"/>
          <p14:tracePt t="1949" x="4687888" y="2281238"/>
          <p14:tracePt t="1957" x="4554538" y="2271713"/>
          <p14:tracePt t="1967" x="4321175" y="2271713"/>
          <p14:tracePt t="1977" x="4222750" y="2271713"/>
          <p14:tracePt t="1979" x="3919538" y="2271713"/>
          <p14:tracePt t="1986" x="3695700" y="2271713"/>
          <p14:tracePt t="1994" x="3587750" y="2271713"/>
          <p14:tracePt t="2005" x="3363913" y="2271713"/>
          <p14:tracePt t="2014" x="3006725" y="2271713"/>
          <p14:tracePt t="2022" x="2898775" y="2271713"/>
          <p14:tracePt t="2031" x="2701925" y="2271713"/>
          <p14:tracePt t="2043" x="2522538" y="2298700"/>
          <p14:tracePt t="2045" x="2352675" y="2325688"/>
          <p14:tracePt t="2060" x="2200275" y="2362200"/>
          <p14:tracePt t="2062" x="2057400" y="2397125"/>
          <p14:tracePt t="2066" x="1931988" y="2433638"/>
          <p14:tracePt t="2077" x="1816100" y="2478088"/>
          <p14:tracePt t="2087" x="1717675" y="2522538"/>
          <p14:tracePt t="2100" x="1663700" y="2540000"/>
          <p14:tracePt t="2101" x="1574800" y="2576513"/>
          <p14:tracePt t="2111" x="1503363" y="2611438"/>
          <p14:tracePt t="2114" x="1449388" y="2647950"/>
          <p14:tracePt t="2124" x="1395413" y="2674938"/>
          <p14:tracePt t="2136" x="1341438" y="2701925"/>
          <p14:tracePt t="2147" x="1306513" y="2736850"/>
          <p14:tracePt t="2149" x="1270000" y="2755900"/>
          <p14:tracePt t="2158" x="1252538" y="2773363"/>
          <p14:tracePt t="2172" x="1225550" y="2790825"/>
          <p14:tracePt t="2174" x="1198563" y="2808288"/>
          <p14:tracePt t="2185" x="1181100" y="2827338"/>
          <p14:tracePt t="2187" x="1163638" y="2844800"/>
          <p14:tracePt t="2200" x="1144588" y="2852738"/>
          <p14:tracePt t="2208" x="1136650" y="2871788"/>
          <p14:tracePt t="2210" x="1127125" y="2879725"/>
          <p14:tracePt t="2223" x="1119188" y="2879725"/>
          <p14:tracePt t="2232" x="1119188" y="2889250"/>
          <p14:tracePt t="2241" x="1109663" y="2898775"/>
          <p14:tracePt t="2252" x="1100138" y="2898775"/>
          <p14:tracePt t="2259" x="1100138" y="2906713"/>
          <p14:tracePt t="2280" x="1100138" y="2916238"/>
          <p14:tracePt t="2289" x="1100138" y="2925763"/>
          <p14:tracePt t="2297" x="1119188" y="2933700"/>
          <p14:tracePt t="2308" x="1136650" y="2943225"/>
          <p14:tracePt t="2317" x="1144588" y="2943225"/>
          <p14:tracePt t="2320" x="1181100" y="2960688"/>
          <p14:tracePt t="2327" x="1198563" y="2978150"/>
          <p14:tracePt t="2339" x="1225550" y="2997200"/>
          <p14:tracePt t="2349" x="1252538" y="3005138"/>
          <p14:tracePt t="2357" x="1279525" y="3014663"/>
          <p14:tracePt t="2369" x="1306513" y="3024188"/>
          <p14:tracePt t="2373" x="1341438" y="3032125"/>
          <p14:tracePt t="2376" x="1412875" y="3041650"/>
          <p14:tracePt t="2388" x="1476375" y="3041650"/>
          <p14:tracePt t="2395" x="1511300" y="3041650"/>
          <p14:tracePt t="2406" x="1584325" y="3041650"/>
          <p14:tracePt t="2416" x="1655763" y="3041650"/>
          <p14:tracePt t="2418" x="1708150" y="3041650"/>
          <p14:tracePt t="2424" x="1771650" y="3032125"/>
          <p14:tracePt t="2435" x="1798638" y="3024188"/>
          <p14:tracePt t="2446" x="1833563" y="3014663"/>
          <p14:tracePt t="2449" x="1870075" y="3005138"/>
          <p14:tracePt t="2458" x="1897063" y="2997200"/>
          <p14:tracePt t="2470" x="1914525" y="2987675"/>
          <p14:tracePt t="2474" x="1924050" y="2978150"/>
          <p14:tracePt t="2486" x="1941513" y="2970213"/>
          <p14:tracePt t="2489" x="1958975" y="2943225"/>
          <p14:tracePt t="2503" x="1968500" y="2925763"/>
          <p14:tracePt t="2506" x="1968500" y="2898775"/>
          <p14:tracePt t="2516" x="1978025" y="2871788"/>
          <p14:tracePt t="2524" x="1978025" y="2835275"/>
          <p14:tracePt t="2534" x="1978025" y="2800350"/>
          <p14:tracePt t="2536" x="1978025" y="2763838"/>
          <p14:tracePt t="2546" x="1968500" y="2728913"/>
          <p14:tracePt t="2555" x="1951038" y="2719388"/>
          <p14:tracePt t="2558" x="1924050" y="2682875"/>
          <p14:tracePt t="2570" x="1905000" y="2665413"/>
          <p14:tracePt t="2583" x="1887538" y="2665413"/>
          <p14:tracePt t="2585" x="1860550" y="2657475"/>
          <p14:tracePt t="2594" x="1833563" y="2657475"/>
          <p14:tracePt t="2604" x="1816100" y="2657475"/>
          <p14:tracePt t="2614" x="1789113" y="2657475"/>
          <p14:tracePt t="2615" x="1754188" y="2657475"/>
          <p14:tracePt t="2624" x="1727200" y="2657475"/>
          <p14:tracePt t="2632" x="1690688" y="2657475"/>
          <p14:tracePt t="2640" x="1663700" y="2665413"/>
          <p14:tracePt t="2653" x="1646238" y="2674938"/>
          <p14:tracePt t="2657" x="1628775" y="2682875"/>
          <p14:tracePt t="2661" x="1609725" y="2692400"/>
          <p14:tracePt t="2676" x="1584325" y="2701925"/>
          <p14:tracePt t="2679" x="1574800" y="2709863"/>
          <p14:tracePt t="2690" x="1557338" y="2728913"/>
          <p14:tracePt t="2701" x="1547813" y="2736850"/>
          <p14:tracePt t="2702" x="1538288" y="2746375"/>
          <p14:tracePt t="2717" x="1538288" y="2763838"/>
          <p14:tracePt t="2718" x="1530350" y="2781300"/>
          <p14:tracePt t="2729" x="1530350" y="2800350"/>
          <p14:tracePt t="2737" x="1530350" y="2808288"/>
          <p14:tracePt t="2747" x="1530350" y="2827338"/>
          <p14:tracePt t="2749" x="1557338" y="2844800"/>
          <p14:tracePt t="2759" x="1584325" y="2871788"/>
          <p14:tracePt t="2769" x="1619250" y="2879725"/>
          <p14:tracePt t="2780" x="1663700" y="2898775"/>
          <p14:tracePt t="2782" x="1708150" y="2916238"/>
          <p14:tracePt t="2791" x="1762125" y="2933700"/>
          <p14:tracePt t="2804" x="1825625" y="2951163"/>
          <p14:tracePt t="2807" x="1879600" y="2960688"/>
          <p14:tracePt t="2817" x="1941513" y="2978150"/>
          <p14:tracePt t="2826" x="2003425" y="2987675"/>
          <p14:tracePt t="2829" x="2057400" y="2987675"/>
          <p14:tracePt t="2840" x="2076450" y="2997200"/>
          <p14:tracePt t="2850" x="2120900" y="2997200"/>
          <p14:tracePt t="2851" x="2147888" y="2997200"/>
          <p14:tracePt t="2859" x="2174875" y="2997200"/>
          <p14:tracePt t="2869" x="2209800" y="2978150"/>
          <p14:tracePt t="2882" x="2227263" y="2960688"/>
          <p14:tracePt t="2883" x="2236788" y="2933700"/>
          <p14:tracePt t="2893" x="2246313" y="2906713"/>
          <p14:tracePt t="2906" x="2246313" y="2862263"/>
          <p14:tracePt t="2916" x="2246313" y="2835275"/>
          <p14:tracePt t="2917" x="2246313" y="2800350"/>
          <p14:tracePt t="2924" x="2236788" y="2763838"/>
          <p14:tracePt t="2936" x="2209800" y="2728913"/>
          <p14:tracePt t="2946" x="2192338" y="2701925"/>
          <p14:tracePt t="2948" x="2155825" y="2674938"/>
          <p14:tracePt t="2957" x="2128838" y="2657475"/>
          <p14:tracePt t="2970" x="2093913" y="2630488"/>
          <p14:tracePt t="2974" x="2057400" y="2620963"/>
          <p14:tracePt t="2986" x="2022475" y="2603500"/>
          <p14:tracePt t="2987" x="2003425" y="2603500"/>
          <p14:tracePt t="2996" x="1985963" y="2603500"/>
          <p14:tracePt t="3005" x="1958975" y="2603500"/>
          <p14:tracePt t="3015" x="1941513" y="2603500"/>
          <p14:tracePt t="3018" x="1924050" y="2603500"/>
          <p14:tracePt t="3026" x="1905000" y="2603500"/>
          <p14:tracePt t="3035" x="1897063" y="2611438"/>
          <p14:tracePt t="3043" x="1887538" y="2620963"/>
          <p14:tracePt t="3060" x="1879600" y="2647950"/>
          <p14:tracePt t="3061" x="1879600" y="2665413"/>
          <p14:tracePt t="3074" x="1879600" y="2692400"/>
          <p14:tracePt t="3083" x="1879600" y="2701925"/>
          <p14:tracePt t="3084" x="1879600" y="2736850"/>
          <p14:tracePt t="3091" x="1887538" y="2755900"/>
          <p14:tracePt t="3102" x="1914525" y="2773363"/>
          <p14:tracePt t="3110" x="1931988" y="2790825"/>
          <p14:tracePt t="3114" x="1958975" y="2800350"/>
          <p14:tracePt t="3124" x="1985963" y="2808288"/>
          <p14:tracePt t="3135" x="2012950" y="2827338"/>
          <p14:tracePt t="3147" x="2039938" y="2835275"/>
          <p14:tracePt t="3149" x="2057400" y="2835275"/>
          <p14:tracePt t="3156" x="2084388" y="2835275"/>
          <p14:tracePt t="3166" x="2111375" y="2844800"/>
          <p14:tracePt t="3168" x="2128838" y="2844800"/>
          <p14:tracePt t="3177" x="2138363" y="2844800"/>
          <p14:tracePt t="3185" x="2155825" y="2852738"/>
          <p14:tracePt t="3193" x="2165350" y="2852738"/>
          <p14:tracePt t="3232" x="2155825" y="2844800"/>
          <p14:tracePt t="3242" x="2128838" y="2844800"/>
          <p14:tracePt t="3249" x="2093913" y="2835275"/>
          <p14:tracePt t="3258" x="2076450" y="2835275"/>
          <p14:tracePt t="3266" x="2049463" y="2827338"/>
          <p14:tracePt t="3275" x="2030413" y="2827338"/>
          <p14:tracePt t="3284" x="2003425" y="2827338"/>
          <p14:tracePt t="3287" x="1995488" y="2817813"/>
          <p14:tracePt t="3296" x="1985963" y="2817813"/>
          <p14:tracePt t="3306" x="1978025" y="2817813"/>
          <p14:tracePt t="3327" x="2003425" y="2817813"/>
          <p14:tracePt t="3336" x="2057400" y="2800350"/>
          <p14:tracePt t="3348" x="2128838" y="2781300"/>
          <p14:tracePt t="3357" x="2317750" y="2736850"/>
          <p14:tracePt t="3368" x="2495550" y="2682875"/>
          <p14:tracePt t="3370" x="2908300" y="2540000"/>
          <p14:tracePt t="3383" x="3265488" y="2414588"/>
          <p14:tracePt t="3384" x="3703638" y="2263775"/>
          <p14:tracePt t="3392" x="4168775" y="2074863"/>
          <p14:tracePt t="3403" x="4697413" y="1897063"/>
          <p14:tracePt t="3411" x="5270500" y="1708150"/>
          <p14:tracePt t="3421" x="5834063" y="1538288"/>
          <p14:tracePt t="3430" x="6092825" y="1476375"/>
          <p14:tracePt t="3432" x="6934200" y="1262063"/>
          <p14:tracePt t="3441" x="7158038" y="1216025"/>
          <p14:tracePt t="3451" x="7945438" y="1082675"/>
          <p14:tracePt t="3459" x="8142288" y="1046163"/>
          <p14:tracePt t="3470" x="8543925" y="992188"/>
          <p14:tracePt t="3473" x="8920163" y="947738"/>
          <p14:tracePt t="3767" x="8974138" y="1109663"/>
          <p14:tracePt t="3774" x="8688388" y="1136650"/>
          <p14:tracePt t="3781" x="8393113" y="1154113"/>
          <p14:tracePt t="3791" x="8285163" y="1154113"/>
          <p14:tracePt t="3799" x="8213725" y="1171575"/>
          <p14:tracePt t="3810" x="8150225" y="1181100"/>
          <p14:tracePt t="3811" x="8043863" y="1189038"/>
          <p14:tracePt t="3821" x="7962900" y="1198563"/>
          <p14:tracePt t="3834" x="7918450" y="1216025"/>
          <p14:tracePt t="3836" x="7874000" y="1243013"/>
          <p14:tracePt t="3846" x="7864475" y="1279525"/>
          <p14:tracePt t="3855" x="7864475" y="1341438"/>
          <p14:tracePt t="3863" x="7945438" y="1439863"/>
          <p14:tracePt t="3873" x="8070850" y="1565275"/>
          <p14:tracePt t="3877" x="8213725" y="1717675"/>
          <p14:tracePt t="3886" x="8401050" y="1878013"/>
          <p14:tracePt t="3895" x="8499475" y="1958975"/>
          <p14:tracePt t="3899" x="8669338" y="2101850"/>
          <p14:tracePt t="3907" x="8750300" y="2146300"/>
          <p14:tracePt t="3917" x="8875713" y="2244725"/>
          <p14:tracePt t="3925" x="8974138" y="2308225"/>
          <p14:tracePt t="3938" x="9001125" y="2316163"/>
          <p14:tracePt t="3939" x="9063038" y="2343150"/>
          <p14:tracePt t="4099" x="9090025" y="1833563"/>
          <p14:tracePt t="4107" x="9009063" y="1914525"/>
          <p14:tracePt t="4115" x="8920163" y="1995488"/>
          <p14:tracePt t="4123" x="8839200" y="2084388"/>
          <p14:tracePt t="4132" x="8794750" y="2128838"/>
          <p14:tracePt t="4140" x="8723313" y="2200275"/>
          <p14:tracePt t="4149" x="8661400" y="2271713"/>
          <p14:tracePt t="4158" x="8607425" y="2343150"/>
          <p14:tracePt t="4170" x="8562975" y="2397125"/>
          <p14:tracePt t="4173" x="8543925" y="2414588"/>
          <p14:tracePt t="4182" x="8516938" y="2460625"/>
          <p14:tracePt t="4190" x="8509000" y="2486025"/>
          <p14:tracePt t="4200" x="8499475" y="2513013"/>
          <p14:tracePt t="4201" x="8499475" y="2549525"/>
          <p14:tracePt t="4210" x="8499475" y="2566988"/>
          <p14:tracePt t="4218" x="8509000" y="2576513"/>
          <p14:tracePt t="4225" x="8535988" y="2584450"/>
          <p14:tracePt t="4238" x="8562975" y="2584450"/>
          <p14:tracePt t="4244" x="8589963" y="2584450"/>
          <p14:tracePt t="4252" x="8624888" y="2584450"/>
          <p14:tracePt t="4258" x="8651875" y="2584450"/>
          <p14:tracePt t="4268" x="8661400" y="2566988"/>
          <p14:tracePt t="4276" x="8688388" y="2540000"/>
          <p14:tracePt t="4286" x="8696325" y="2522538"/>
          <p14:tracePt t="4289" x="8696325" y="2486025"/>
          <p14:tracePt t="4298" x="8696325" y="2468563"/>
          <p14:tracePt t="4308" x="8696325" y="2460625"/>
          <p14:tracePt t="4314" x="8696325" y="2433638"/>
          <p14:tracePt t="4323" x="8688388" y="2424113"/>
          <p14:tracePt t="4326" x="8678863" y="2414588"/>
          <p14:tracePt t="4341" x="8669338" y="2406650"/>
          <p14:tracePt t="4342" x="8661400" y="2406650"/>
          <p14:tracePt t="4351" x="8661400" y="2397125"/>
          <p14:tracePt t="4358" x="8651875" y="2397125"/>
          <p14:tracePt t="4414" x="8651875" y="2387600"/>
          <p14:tracePt t="4603" x="8634413" y="2387600"/>
          <p14:tracePt t="4611" x="8580438" y="2387600"/>
          <p14:tracePt t="4620" x="8499475" y="2387600"/>
          <p14:tracePt t="4627" x="8418513" y="2387600"/>
          <p14:tracePt t="4636" x="8320088" y="2387600"/>
          <p14:tracePt t="4643" x="8196263" y="2387600"/>
          <p14:tracePt t="4651" x="8051800" y="2387600"/>
          <p14:tracePt t="4659" x="7748588" y="2387600"/>
          <p14:tracePt t="4667" x="7551738" y="2387600"/>
          <p14:tracePt t="4682" x="6924675" y="2387600"/>
          <p14:tracePt t="4685" x="6737350" y="2397125"/>
          <p14:tracePt t="4694" x="6316663" y="2414588"/>
          <p14:tracePt t="4704" x="5905500" y="2441575"/>
          <p14:tracePt t="4712" x="5502275" y="2486025"/>
          <p14:tracePt t="4719" x="5108575" y="2532063"/>
          <p14:tracePt t="4727" x="4741863" y="2584450"/>
          <p14:tracePt t="4739" x="4402138" y="2638425"/>
          <p14:tracePt t="4745" x="4079875" y="2701925"/>
          <p14:tracePt t="4748" x="3794125" y="2755900"/>
          <p14:tracePt t="4757" x="3525838" y="2817813"/>
          <p14:tracePt t="4764" x="3417888" y="2852738"/>
          <p14:tracePt t="4773" x="3203575" y="2916238"/>
          <p14:tracePt t="4783" x="3033713" y="2978150"/>
          <p14:tracePt t="4792" x="2898775" y="3049588"/>
          <p14:tracePt t="4794" x="2844800" y="3076575"/>
          <p14:tracePt t="4807" x="2765425" y="3130550"/>
          <p14:tracePt t="4818" x="2738438" y="3157538"/>
          <p14:tracePt t="4819" x="2692400" y="3194050"/>
          <p14:tracePt t="4829" x="2674938" y="3221038"/>
          <p14:tracePt t="5000" x="2674938" y="3238500"/>
          <p14:tracePt t="5008" x="2674938" y="3265488"/>
          <p14:tracePt t="5017" x="2684463" y="3292475"/>
          <p14:tracePt t="5024" x="2692400" y="3327400"/>
          <p14:tracePt t="5034" x="2719388" y="3371850"/>
          <p14:tracePt t="5043" x="2738438" y="3416300"/>
          <p14:tracePt t="5052" x="2765425" y="3452813"/>
          <p14:tracePt t="5068" x="2809875" y="3524250"/>
          <p14:tracePt t="5072" x="2863850" y="3587750"/>
          <p14:tracePt t="5074" x="2908300" y="3649663"/>
          <p14:tracePt t="5088" x="2952750" y="3703638"/>
          <p14:tracePt t="5090" x="2997200" y="3738563"/>
          <p14:tracePt t="5100" x="3041650" y="3775075"/>
          <p14:tracePt t="5110" x="3078163" y="3802063"/>
          <p14:tracePt t="5112" x="3095625" y="3810000"/>
          <p14:tracePt t="5123" x="3122613" y="3829050"/>
          <p14:tracePt t="5135" x="3149600" y="3836988"/>
          <p14:tracePt t="5136" x="3176588" y="3836988"/>
          <p14:tracePt t="5144" x="3203575" y="3846513"/>
          <p14:tracePt t="5154" x="3221038" y="3846513"/>
          <p14:tracePt t="5161" x="3248025" y="3846513"/>
          <p14:tracePt t="5171" x="3265488" y="3846513"/>
          <p14:tracePt t="5178" x="3302000" y="3846513"/>
          <p14:tracePt t="5186" x="3319463" y="3846513"/>
          <p14:tracePt t="5194" x="3346450" y="3836988"/>
          <p14:tracePt t="5206" x="3381375" y="3829050"/>
          <p14:tracePt t="5208" x="3408363" y="3819525"/>
          <p14:tracePt t="5219" x="3444875" y="3819525"/>
          <p14:tracePt t="5226" x="3462338" y="3810000"/>
          <p14:tracePt t="5238" x="3489325" y="3802063"/>
          <p14:tracePt t="5246" x="3516313" y="3792538"/>
          <p14:tracePt t="5248" x="3543300" y="3775075"/>
          <p14:tracePt t="5258" x="3551238" y="3765550"/>
          <p14:tracePt t="5269" x="3560763" y="3757613"/>
          <p14:tracePt t="5272" x="3578225" y="3748088"/>
          <p14:tracePt t="5283" x="3578225" y="3730625"/>
          <p14:tracePt t="5290" x="3578225" y="3721100"/>
          <p14:tracePt t="5300" x="3578225" y="3711575"/>
          <p14:tracePt t="5302" x="3578225" y="3694113"/>
          <p14:tracePt t="5309" x="3578225" y="3676650"/>
          <p14:tracePt t="5318" x="3578225" y="3659188"/>
          <p14:tracePt t="5325" x="3560763" y="3640138"/>
          <p14:tracePt t="5335" x="3543300" y="3613150"/>
          <p14:tracePt t="5346" x="3516313" y="3587750"/>
          <p14:tracePt t="5357" x="3489325" y="3560763"/>
          <p14:tracePt t="5366" x="3452813" y="3533775"/>
          <p14:tracePt t="5368" x="3417888" y="3506788"/>
          <p14:tracePt t="5378" x="3373438" y="3479800"/>
          <p14:tracePt t="5390" x="3355975" y="3470275"/>
          <p14:tracePt t="5399" x="3328988" y="3462338"/>
          <p14:tracePt t="5401" x="3292475" y="3443288"/>
          <p14:tracePt t="5415" x="3265488" y="3435350"/>
          <p14:tracePt t="5417" x="3248025" y="3425825"/>
          <p14:tracePt t="5426" x="3230563" y="3425825"/>
          <p14:tracePt t="5436" x="3211513" y="3416300"/>
          <p14:tracePt t="5439" x="3203575" y="3416300"/>
          <p14:tracePt t="5448" x="3194050" y="3416300"/>
          <p14:tracePt t="5456" x="3184525" y="3416300"/>
          <p14:tracePt t="5466" x="3176588" y="3416300"/>
          <p14:tracePt t="5475" x="3167063" y="3425825"/>
          <p14:tracePt t="5477" x="3159125" y="3435350"/>
          <p14:tracePt t="5486" x="3149600" y="3443288"/>
          <p14:tracePt t="5496" x="3140075" y="3462338"/>
          <p14:tracePt t="5508" x="3140075" y="3470275"/>
          <p14:tracePt t="5510" x="3132138" y="3489325"/>
          <p14:tracePt t="5519" x="3132138" y="3514725"/>
          <p14:tracePt t="5523" x="3132138" y="3524250"/>
          <p14:tracePt t="5532" x="3132138" y="3551238"/>
          <p14:tracePt t="5542" x="3132138" y="3578225"/>
          <p14:tracePt t="5549" x="3132138" y="3595688"/>
          <p14:tracePt t="5558" x="3140075" y="3613150"/>
          <p14:tracePt t="5568" x="3159125" y="3632200"/>
          <p14:tracePt t="5576" x="3176588" y="3649663"/>
          <p14:tracePt t="5580" x="3184525" y="3659188"/>
          <p14:tracePt t="5592" x="3211513" y="3667125"/>
          <p14:tracePt t="5605" x="3230563" y="3676650"/>
          <p14:tracePt t="5608" x="3248025" y="3686175"/>
          <p14:tracePt t="5619" x="3292475" y="3694113"/>
          <p14:tracePt t="5622" x="3302000" y="3694113"/>
          <p14:tracePt t="5633" x="3319463" y="3694113"/>
          <p14:tracePt t="5635" x="3346450" y="3694113"/>
          <p14:tracePt t="5642" x="3363913" y="3694113"/>
          <p14:tracePt t="5652" x="3390900" y="3686175"/>
          <p14:tracePt t="5661" x="3400425" y="3676650"/>
          <p14:tracePt t="5673" x="3417888" y="3667125"/>
          <p14:tracePt t="5685" x="3427413" y="3649663"/>
          <p14:tracePt t="5686" x="3444875" y="3632200"/>
          <p14:tracePt t="5699" x="3444875" y="3605213"/>
          <p14:tracePt t="5700" x="3452813" y="3578225"/>
          <p14:tracePt t="5710" x="3452813" y="3560763"/>
          <p14:tracePt t="5719" x="3452813" y="3541713"/>
          <p14:tracePt t="5727" x="3452813" y="3524250"/>
          <p14:tracePt t="5730" x="3444875" y="3514725"/>
          <p14:tracePt t="5740" x="3435350" y="3497263"/>
          <p14:tracePt t="5751" x="3417888" y="3489325"/>
          <p14:tracePt t="5759" x="3400425" y="3479800"/>
          <p14:tracePt t="5772" x="3381375" y="3479800"/>
          <p14:tracePt t="5775" x="3373438" y="3479800"/>
          <p14:tracePt t="5777" x="3355975" y="3479800"/>
          <p14:tracePt t="5785" x="3346450" y="3479800"/>
          <p14:tracePt t="5794" x="3336925" y="3479800"/>
          <p14:tracePt t="5804" x="3328988" y="3497263"/>
          <p14:tracePt t="5814" x="3328988" y="3506788"/>
          <p14:tracePt t="5821" x="3328988" y="3524250"/>
          <p14:tracePt t="5828" x="3328988" y="3541713"/>
          <p14:tracePt t="5840" x="3328988" y="3568700"/>
          <p14:tracePt t="5849" x="3328988" y="3578225"/>
          <p14:tracePt t="5851" x="3355975" y="3595688"/>
          <p14:tracePt t="5859" x="3381375" y="3613150"/>
          <p14:tracePt t="5869" x="3408363" y="3622675"/>
          <p14:tracePt t="5881" x="3427413" y="3632200"/>
          <p14:tracePt t="5882" x="3444875" y="3632200"/>
          <p14:tracePt t="6063" x="3489325" y="3632200"/>
          <p14:tracePt t="6074" x="3551238" y="3622675"/>
          <p14:tracePt t="6083" x="3632200" y="3613150"/>
          <p14:tracePt t="6092" x="3767138" y="3605213"/>
          <p14:tracePt t="6097" x="4035425" y="3595688"/>
          <p14:tracePt t="6107" x="4214813" y="3587750"/>
          <p14:tracePt t="6118" x="4795838" y="3541713"/>
          <p14:tracePt t="6121" x="5233988" y="3524250"/>
          <p14:tracePt t="6127" x="5440363" y="3497263"/>
          <p14:tracePt t="6139" x="5861050" y="3452813"/>
          <p14:tracePt t="6145" x="6262688" y="3381375"/>
          <p14:tracePt t="6153" x="6648450" y="3319463"/>
          <p14:tracePt t="6161" x="7005638" y="3238500"/>
          <p14:tracePt t="6170" x="7327900" y="3157538"/>
          <p14:tracePt t="6178" x="7623175" y="3076575"/>
          <p14:tracePt t="6186" x="7731125" y="3041650"/>
          <p14:tracePt t="6195" x="7953375" y="2987675"/>
          <p14:tracePt t="6198" x="8132763" y="2933700"/>
          <p14:tracePt t="6209" x="8294688" y="2898775"/>
          <p14:tracePt t="6218" x="8356600" y="2889250"/>
          <p14:tracePt t="6228" x="8464550" y="2879725"/>
          <p14:tracePt t="6231" x="8562975" y="2871788"/>
          <p14:tracePt t="6241" x="8651875" y="2871788"/>
          <p14:tracePt t="6248" x="8713788" y="2871788"/>
          <p14:tracePt t="6256" x="8777288" y="2889250"/>
          <p14:tracePt t="6266" x="8839200" y="2916238"/>
          <p14:tracePt t="6275" x="8885238" y="2943225"/>
          <p14:tracePt t="6285" x="8902700" y="2960688"/>
          <p14:tracePt t="6289" x="8929688" y="2987675"/>
          <p14:tracePt t="6300" x="8956675" y="2997200"/>
          <p14:tracePt t="6302" x="8974138" y="3014663"/>
          <p14:tracePt t="6310" x="8983663" y="3032125"/>
          <p14:tracePt t="6320" x="9001125" y="3041650"/>
          <p14:tracePt t="6329" x="9009063" y="3041650"/>
          <p14:tracePt t="6337" x="9036050" y="3049588"/>
          <p14:tracePt t="6345" x="9055100" y="3059113"/>
          <p14:tracePt t="6357" x="9082088" y="3068638"/>
          <p14:tracePt t="6373" x="9107488" y="3076575"/>
          <p14:tracePt t="6485" x="9134475" y="3122613"/>
          <p14:tracePt t="6491" x="9117013" y="3113088"/>
          <p14:tracePt t="6500" x="9099550" y="3103563"/>
          <p14:tracePt t="6507" x="9090025" y="3095625"/>
          <p14:tracePt t="6524" x="9072563" y="3086100"/>
          <p14:tracePt t="6540" x="9045575" y="3076575"/>
          <p14:tracePt t="6557" x="9001125" y="3059113"/>
          <p14:tracePt t="6572" x="8937625" y="3049588"/>
          <p14:tracePt t="6590" x="8885238" y="3041650"/>
          <p14:tracePt t="6591" x="8831263" y="3041650"/>
          <p14:tracePt t="6604" x="8812213" y="3041650"/>
          <p14:tracePt t="6606" x="8804275" y="3041650"/>
          <p14:tracePt t="6612" x="8786813" y="3041650"/>
          <p14:tracePt t="6618" x="8777288" y="3041650"/>
          <p14:tracePt t="6626" x="8767763" y="3041650"/>
          <p14:tracePt t="6636" x="8759825" y="3049588"/>
          <p14:tracePt t="6647" x="8759825" y="3076575"/>
          <p14:tracePt t="6652" x="8759825" y="3103563"/>
          <p14:tracePt t="6658" x="8759825" y="3167063"/>
          <p14:tracePt t="6666" x="8759825" y="3201988"/>
          <p14:tracePt t="6674" x="8759825" y="3255963"/>
          <p14:tracePt t="6683" x="8767763" y="3319463"/>
          <p14:tracePt t="6697" x="8786813" y="3381375"/>
          <p14:tracePt t="6699" x="8794750" y="3435350"/>
          <p14:tracePt t="6716" x="8804275" y="3479800"/>
          <p14:tracePt t="6718" x="8804275" y="3497263"/>
          <p14:tracePt t="6725" x="8812213" y="3541713"/>
          <p14:tracePt t="6738" x="8812213" y="3578225"/>
          <p14:tracePt t="6740" x="8821738" y="3613150"/>
          <p14:tracePt t="6747" x="8831263" y="3640138"/>
          <p14:tracePt t="6755" x="8839200" y="3667125"/>
          <p14:tracePt t="6765" x="8848725" y="3686175"/>
          <p14:tracePt t="6774" x="8858250" y="3703638"/>
          <p14:tracePt t="6783" x="8866188" y="3711575"/>
          <p14:tracePt t="6791" x="8875713" y="3730625"/>
          <p14:tracePt t="6802" x="8885238" y="3738563"/>
          <p14:tracePt t="6806" x="8893175" y="3738563"/>
          <p14:tracePt t="6808" x="8902700" y="3748088"/>
          <p14:tracePt t="6817" x="8910638" y="3748088"/>
          <p14:tracePt t="6824" x="8929688" y="3757613"/>
          <p14:tracePt t="6833" x="8937625" y="3757613"/>
          <p14:tracePt t="6842" x="8947150" y="3757613"/>
          <p14:tracePt t="6848" x="8956675" y="3757613"/>
          <p14:tracePt t="6858" x="8964613" y="3757613"/>
          <p14:tracePt t="6867" x="8983663" y="3757613"/>
          <p14:tracePt t="6874" x="8991600" y="3757613"/>
          <p14:tracePt t="6890" x="9001125" y="3765550"/>
          <p14:tracePt t="6907" x="9009063" y="3775075"/>
          <p14:tracePt t="6917" x="9009063" y="3784600"/>
          <p14:tracePt t="6924" x="9009063" y="3792538"/>
          <p14:tracePt t="6935" x="9009063" y="3802063"/>
          <p14:tracePt t="6936" x="9009063" y="3810000"/>
          <p14:tracePt t="6945" x="9009063" y="3819525"/>
          <p14:tracePt t="6958" x="9009063" y="3829050"/>
          <p14:tracePt t="6967" x="9001125" y="3836988"/>
          <p14:tracePt t="6991" x="8991600" y="3836988"/>
          <p14:tracePt t="7006" x="8983663" y="3836988"/>
          <p14:tracePt t="7039" x="8974138" y="3836988"/>
          <p14:tracePt t="7063" x="8964613" y="3836988"/>
          <p14:tracePt t="7082" x="8947150" y="3829050"/>
          <p14:tracePt t="7089" x="8937625" y="3819525"/>
          <p14:tracePt t="7099" x="8910638" y="3810000"/>
          <p14:tracePt t="7109" x="8885238" y="3792538"/>
          <p14:tracePt t="7111" x="8821738" y="3757613"/>
          <p14:tracePt t="7122" x="8705850" y="3694113"/>
          <p14:tracePt t="7134" x="8589963" y="3622675"/>
          <p14:tracePt t="7136" x="8418513" y="3541713"/>
          <p14:tracePt t="7145" x="8024813" y="3371850"/>
          <p14:tracePt t="7154" x="7685088" y="3246438"/>
          <p14:tracePt t="7161" x="7256463" y="3122613"/>
          <p14:tracePt t="7171" x="6764338" y="2970213"/>
          <p14:tracePt t="7182" x="6227763" y="2827338"/>
          <p14:tracePt t="7184" x="5967413" y="2781300"/>
          <p14:tracePt t="7191" x="5135563" y="2630488"/>
          <p14:tracePt t="7201" x="4894263" y="2630488"/>
          <p14:tracePt t="7209" x="4429125" y="2620963"/>
          <p14:tracePt t="7218" x="4035425" y="2620963"/>
          <p14:tracePt t="7226" x="3695700" y="2620963"/>
          <p14:tracePt t="7230" x="3373438" y="2657475"/>
          <p14:tracePt t="7240" x="3257550" y="2692400"/>
          <p14:tracePt t="7248" x="3014663" y="2755900"/>
          <p14:tracePt t="7256" x="2817813" y="2817813"/>
          <p14:tracePt t="7269" x="2746375" y="2844800"/>
          <p14:tracePt t="7272" x="2613025" y="2898775"/>
          <p14:tracePt t="7284" x="2576513" y="2916238"/>
          <p14:tracePt t="7285" x="2505075" y="2951163"/>
          <p14:tracePt t="7294" x="2451100" y="2970213"/>
          <p14:tracePt t="7307" x="2416175" y="2987675"/>
          <p14:tracePt t="7657" x="2397125" y="2987675"/>
          <p14:tracePt t="7666" x="2379663" y="2987675"/>
          <p14:tracePt t="7674" x="2344738" y="2978150"/>
          <p14:tracePt t="7682" x="2273300" y="2978150"/>
          <p14:tracePt t="7691" x="2246313" y="2970213"/>
          <p14:tracePt t="7702" x="2120900" y="2970213"/>
          <p14:tracePt t="7708" x="2039938" y="2960688"/>
          <p14:tracePt t="7717" x="1931988" y="2951163"/>
          <p14:tracePt t="7727" x="1825625" y="2951163"/>
          <p14:tracePt t="7736" x="1762125" y="2951163"/>
          <p14:tracePt t="7740" x="1655763" y="2951163"/>
          <p14:tracePt t="7747" x="1557338" y="2951163"/>
          <p14:tracePt t="7755" x="1476375" y="2951163"/>
          <p14:tracePt t="7762" x="1387475" y="2951163"/>
          <p14:tracePt t="7773" x="1314450" y="2960688"/>
          <p14:tracePt t="7782" x="1262063" y="2987675"/>
          <p14:tracePt t="7790" x="1216025" y="3014663"/>
          <p14:tracePt t="7801" x="1171575" y="3049588"/>
          <p14:tracePt t="7806" x="1144588" y="3086100"/>
          <p14:tracePt t="7808" x="1119188" y="3122613"/>
          <p14:tracePt t="7819" x="1109663" y="3140075"/>
          <p14:tracePt t="7827" x="1092200" y="3201988"/>
          <p14:tracePt t="7840" x="1082675" y="3211513"/>
          <p14:tracePt t="7848" x="1073150" y="3265488"/>
          <p14:tracePt t="7850" x="1073150" y="3282950"/>
          <p14:tracePt t="7857" x="1073150" y="3309938"/>
          <p14:tracePt t="7867" x="1073150" y="3354388"/>
          <p14:tracePt t="7875" x="1073150" y="3381375"/>
          <p14:tracePt t="7884" x="1082675" y="3408363"/>
          <p14:tracePt t="7892" x="1092200" y="3435350"/>
          <p14:tracePt t="7905" x="1119188" y="3462338"/>
          <p14:tracePt t="7906" x="1136650" y="3489325"/>
          <p14:tracePt t="7918" x="1163638" y="3514725"/>
          <p14:tracePt t="7926" x="1190625" y="3551238"/>
          <p14:tracePt t="7929" x="1225550" y="3587750"/>
          <p14:tracePt t="7940" x="1262063" y="3632200"/>
          <p14:tracePt t="7951" x="1306513" y="3676650"/>
          <p14:tracePt t="7953" x="1350963" y="3730625"/>
          <p14:tracePt t="7966" x="1387475" y="3775075"/>
          <p14:tracePt t="7968" x="1439863" y="3819525"/>
          <p14:tracePt t="7977" x="1476375" y="3863975"/>
          <p14:tracePt t="7988" x="1511300" y="3900488"/>
          <p14:tracePt t="8000" x="1557338" y="3944938"/>
          <p14:tracePt t="8002" x="1601788" y="3971925"/>
          <p14:tracePt t="8016" x="1646238" y="4006850"/>
          <p14:tracePt t="8018" x="1690688" y="4043363"/>
          <p14:tracePt t="8029" x="1735138" y="4078288"/>
          <p14:tracePt t="8039" x="1781175" y="4105275"/>
          <p14:tracePt t="8041" x="1825625" y="4132263"/>
          <p14:tracePt t="8053" x="1879600" y="4159250"/>
          <p14:tracePt t="8056" x="1931988" y="4176713"/>
          <p14:tracePt t="8066" x="1978025" y="4186238"/>
          <p14:tracePt t="8078" x="2030413" y="4203700"/>
          <p14:tracePt t="8080" x="2076450" y="4203700"/>
          <p14:tracePt t="8089" x="2128838" y="4203700"/>
          <p14:tracePt t="8096" x="2174875" y="4203700"/>
          <p14:tracePt t="8107" x="2219325" y="4203700"/>
          <p14:tracePt t="8118" x="2308225" y="4186238"/>
          <p14:tracePt t="8119" x="2379663" y="4168775"/>
          <p14:tracePt t="8130" x="2424113" y="4151313"/>
          <p14:tracePt t="8141" x="2541588" y="4114800"/>
          <p14:tracePt t="8144" x="2620963" y="4087813"/>
          <p14:tracePt t="8156" x="2711450" y="4060825"/>
          <p14:tracePt t="8167" x="2755900" y="4052888"/>
          <p14:tracePt t="8168" x="2844800" y="4016375"/>
          <p14:tracePt t="8181" x="2916238" y="3979863"/>
          <p14:tracePt t="8183" x="2987675" y="3935413"/>
          <p14:tracePt t="8192" x="3041650" y="3900488"/>
          <p14:tracePt t="8205" x="3105150" y="3836988"/>
          <p14:tracePt t="8206" x="3149600" y="3792538"/>
          <p14:tracePt t="8217" x="3176588" y="3721100"/>
          <p14:tracePt t="8226" x="3203575" y="3667125"/>
          <p14:tracePt t="8229" x="3221038" y="3613150"/>
          <p14:tracePt t="8240" x="3230563" y="3551238"/>
          <p14:tracePt t="8253" x="3238500" y="3489325"/>
          <p14:tracePt t="8255" x="3238500" y="3425825"/>
          <p14:tracePt t="8267" x="3238500" y="3363913"/>
          <p14:tracePt t="8268" x="3238500" y="3319463"/>
          <p14:tracePt t="8275" x="3238500" y="3265488"/>
          <p14:tracePt t="8285" x="3238500" y="3221038"/>
          <p14:tracePt t="8291" x="3238500" y="3167063"/>
          <p14:tracePt t="8303" x="3238500" y="3122613"/>
          <p14:tracePt t="8310" x="3238500" y="3059113"/>
          <p14:tracePt t="8318" x="3230563" y="3005138"/>
          <p14:tracePt t="8328" x="3230563" y="2943225"/>
          <p14:tracePt t="8340" x="3211513" y="2889250"/>
          <p14:tracePt t="8350" x="3194050" y="2844800"/>
          <p14:tracePt t="8352" x="3176588" y="2800350"/>
          <p14:tracePt t="8363" x="3159125" y="2763838"/>
          <p14:tracePt t="8365" x="3140075" y="2728913"/>
          <p14:tracePt t="8376" x="3105150" y="2692400"/>
          <p14:tracePt t="8388" x="3068638" y="2674938"/>
          <p14:tracePt t="8390" x="3024188" y="2647950"/>
          <p14:tracePt t="8403" x="2979738" y="2638425"/>
          <p14:tracePt t="8406" x="2925763" y="2630488"/>
          <p14:tracePt t="8417" x="2871788" y="2620963"/>
          <p14:tracePt t="8425" x="2809875" y="2611438"/>
          <p14:tracePt t="8439" x="2701925" y="2611438"/>
          <p14:tracePt t="8442" x="2657475" y="2611438"/>
          <p14:tracePt t="8443" x="2593975" y="2611438"/>
          <p14:tracePt t="8451" x="2522538" y="2611438"/>
          <p14:tracePt t="8458" x="2451100" y="2611438"/>
          <p14:tracePt t="8467" x="2335213" y="2611438"/>
          <p14:tracePt t="8473" x="2254250" y="2611438"/>
          <p14:tracePt t="8483" x="2174875" y="2620963"/>
          <p14:tracePt t="8491" x="2093913" y="2647950"/>
          <p14:tracePt t="8505" x="2012950" y="2682875"/>
          <p14:tracePt t="8515" x="1924050" y="2719388"/>
          <p14:tracePt t="8517" x="1816100" y="2773363"/>
          <p14:tracePt t="8526" x="1717675" y="2817813"/>
          <p14:tracePt t="8540" x="1619250" y="2871788"/>
          <p14:tracePt t="8541" x="1574800" y="2898775"/>
          <p14:tracePt t="8553" x="1404938" y="2987675"/>
          <p14:tracePt t="8556" x="1314450" y="3032125"/>
          <p14:tracePt t="8567" x="1270000" y="3049588"/>
          <p14:tracePt t="8575" x="1190625" y="3095625"/>
          <p14:tracePt t="8586" x="1119188" y="3122613"/>
          <p14:tracePt t="8589" x="1055688" y="3157538"/>
          <p14:tracePt t="8602" x="993775" y="3184525"/>
          <p14:tracePt t="8606" x="947738" y="3211513"/>
          <p14:tracePt t="8618" x="885825" y="3238500"/>
          <p14:tracePt t="8621" x="849313" y="3265488"/>
          <p14:tracePt t="8634" x="831850" y="3273425"/>
          <p14:tracePt t="8636" x="804863" y="3292475"/>
          <p14:tracePt t="8648" x="787400" y="3309938"/>
          <p14:tracePt t="8649" x="769938" y="3327400"/>
          <p14:tracePt t="8659" x="760413" y="3336925"/>
          <p14:tracePt t="8672" x="760413" y="3363913"/>
          <p14:tracePt t="8674" x="760413" y="3381375"/>
          <p14:tracePt t="8681" x="760413" y="3408363"/>
          <p14:tracePt t="8690" x="760413" y="3425825"/>
          <p14:tracePt t="8697" x="787400" y="3462338"/>
          <p14:tracePt t="8716" x="814388" y="3497263"/>
          <p14:tracePt t="8720" x="885825" y="3578225"/>
          <p14:tracePt t="8733" x="912813" y="3613150"/>
          <p14:tracePt t="8743" x="957263" y="3659188"/>
          <p14:tracePt t="8745" x="993775" y="3711575"/>
          <p14:tracePt t="8756" x="1038225" y="3757613"/>
          <p14:tracePt t="8767" x="1082675" y="3802063"/>
          <p14:tracePt t="8769" x="1127125" y="3829050"/>
          <p14:tracePt t="8779" x="1181100" y="3863975"/>
          <p14:tracePt t="8790" x="1235075" y="3900488"/>
          <p14:tracePt t="8792" x="1333500" y="3944938"/>
          <p14:tracePt t="8805" x="1395413" y="3971925"/>
          <p14:tracePt t="8815" x="1466850" y="3979863"/>
          <p14:tracePt t="8817" x="1511300" y="3989388"/>
          <p14:tracePt t="8826" x="1592263" y="4006850"/>
          <p14:tracePt t="8841" x="1663700" y="4016375"/>
          <p14:tracePt t="8843" x="1744663" y="4025900"/>
          <p14:tracePt t="8855" x="1825625" y="4033838"/>
          <p14:tracePt t="8866" x="1914525" y="4043363"/>
          <p14:tracePt t="8867" x="1985963" y="4052888"/>
          <p14:tracePt t="8877" x="2057400" y="4060825"/>
          <p14:tracePt t="8880" x="2182813" y="4070350"/>
          <p14:tracePt t="8890" x="2263775" y="4070350"/>
          <p14:tracePt t="8900" x="2344738" y="4070350"/>
          <p14:tracePt t="8903" x="2397125" y="4070350"/>
          <p14:tracePt t="8910" x="2532063" y="4070350"/>
          <p14:tracePt t="8919" x="2630488" y="4052888"/>
          <p14:tracePt t="8927" x="2719388" y="4033838"/>
          <p14:tracePt t="8938" x="2765425" y="4016375"/>
          <p14:tracePt t="8942" x="2854325" y="4006850"/>
          <p14:tracePt t="8952" x="2925763" y="3989388"/>
          <p14:tracePt t="8962" x="3006725" y="3971925"/>
          <p14:tracePt t="8965" x="3078163" y="3962400"/>
          <p14:tracePt t="8976" x="3140075" y="3954463"/>
          <p14:tracePt t="8986" x="3194050" y="3935413"/>
          <p14:tracePt t="8999" x="3257550" y="3917950"/>
          <p14:tracePt t="9001" x="3309938" y="3890963"/>
          <p14:tracePt t="9010" x="3346450" y="3863975"/>
          <p14:tracePt t="9022" x="3390900" y="3829050"/>
          <p14:tracePt t="9024" x="3427413" y="3784600"/>
          <p14:tracePt t="9036" x="3479800" y="3703638"/>
          <p14:tracePt t="9040" x="3506788" y="3622675"/>
          <p14:tracePt t="9053" x="3516313" y="3578225"/>
          <p14:tracePt t="9056" x="3533775" y="3497263"/>
          <p14:tracePt t="9069" x="3543300" y="3425825"/>
          <p14:tracePt t="9073" x="3551238" y="3398838"/>
          <p14:tracePt t="9076" x="3551238" y="3319463"/>
          <p14:tracePt t="9088" x="3551238" y="3273425"/>
          <p14:tracePt t="9096" x="3551238" y="3228975"/>
          <p14:tracePt t="9107" x="3551238" y="3194050"/>
          <p14:tracePt t="9109" x="3533775" y="3148013"/>
          <p14:tracePt t="9118" x="3516313" y="3103563"/>
          <p14:tracePt t="9127" x="3489325" y="3049588"/>
          <p14:tracePt t="9137" x="3462338" y="2997200"/>
          <p14:tracePt t="9150" x="3435350" y="2951163"/>
          <p14:tracePt t="9151" x="3408363" y="2906713"/>
          <p14:tracePt t="9161" x="3390900" y="2852738"/>
          <p14:tracePt t="9173" x="3381375" y="2835275"/>
          <p14:tracePt t="9176" x="3346450" y="2773363"/>
          <p14:tracePt t="9188" x="3319463" y="2736850"/>
          <p14:tracePt t="9190" x="3302000" y="2719388"/>
          <p14:tracePt t="9202" x="3275013" y="2701925"/>
          <p14:tracePt t="9206" x="3257550" y="2674938"/>
          <p14:tracePt t="9216" x="3221038" y="2665413"/>
          <p14:tracePt t="9223" x="3184525" y="2647950"/>
          <p14:tracePt t="9236" x="3140075" y="2638425"/>
          <p14:tracePt t="9239" x="3078163" y="2630488"/>
          <p14:tracePt t="9251" x="3024188" y="2620963"/>
          <p14:tracePt t="9253" x="2962275" y="2611438"/>
          <p14:tracePt t="9267" x="2854325" y="2593975"/>
          <p14:tracePt t="9269" x="2765425" y="2593975"/>
          <p14:tracePt t="9278" x="2674938" y="2584450"/>
          <p14:tracePt t="9288" x="2586038" y="2584450"/>
          <p14:tracePt t="9298" x="2541588" y="2584450"/>
          <p14:tracePt t="9307" x="2379663" y="2584450"/>
          <p14:tracePt t="9309" x="2290763" y="2584450"/>
          <p14:tracePt t="9317" x="2192338" y="2584450"/>
          <p14:tracePt t="9324" x="2138363" y="2584450"/>
          <p14:tracePt t="9333" x="2049463" y="2593975"/>
          <p14:tracePt t="9342" x="1905000" y="2630488"/>
          <p14:tracePt t="9354" x="1825625" y="2657475"/>
          <p14:tracePt t="9356" x="1735138" y="2692400"/>
          <p14:tracePt t="9368" x="1636713" y="2728913"/>
          <p14:tracePt t="9378" x="1592263" y="2755900"/>
          <p14:tracePt t="9380" x="1511300" y="2790825"/>
          <p14:tracePt t="9391" x="1431925" y="2835275"/>
          <p14:tracePt t="9404" x="1306513" y="2906713"/>
          <p14:tracePt t="9406" x="1270000" y="2925763"/>
          <p14:tracePt t="9417" x="1198563" y="2978150"/>
          <p14:tracePt t="9419" x="1136650" y="3024188"/>
          <p14:tracePt t="9433" x="1082675" y="3059113"/>
          <p14:tracePt t="9434" x="1028700" y="3113088"/>
          <p14:tracePt t="9444" x="984250" y="3148013"/>
          <p14:tracePt t="9454" x="947738" y="3194050"/>
          <p14:tracePt t="9458" x="912813" y="3228975"/>
          <p14:tracePt t="9469" x="885825" y="3265488"/>
          <p14:tracePt t="9482" x="849313" y="3300413"/>
          <p14:tracePt t="9483" x="831850" y="3327400"/>
          <p14:tracePt t="9492" x="814388" y="3354388"/>
          <p14:tracePt t="9505" x="796925" y="3390900"/>
          <p14:tracePt t="9508" x="787400" y="3416300"/>
          <p14:tracePt t="9517" x="777875" y="3435350"/>
          <p14:tracePt t="9529" x="760413" y="3479800"/>
          <p14:tracePt t="9531" x="750888" y="3514725"/>
          <p14:tracePt t="9541" x="750888" y="3533775"/>
          <p14:tracePt t="9550" x="750888" y="3560763"/>
          <p14:tracePt t="9553" x="742950" y="3605213"/>
          <p14:tracePt t="9562" x="742950" y="3632200"/>
          <p14:tracePt t="9572" x="742950" y="3667125"/>
          <p14:tracePt t="9582" x="742950" y="3694113"/>
          <p14:tracePt t="9589" x="742950" y="3730625"/>
          <p14:tracePt t="9598" x="742950" y="3757613"/>
          <p14:tracePt t="9600" x="742950" y="3775075"/>
          <p14:tracePt t="9610" x="750888" y="3802063"/>
          <p14:tracePt t="9620" x="769938" y="3819525"/>
          <p14:tracePt t="9631" x="777875" y="3846513"/>
          <p14:tracePt t="9641" x="796925" y="3863975"/>
          <p14:tracePt t="9643" x="804863" y="3881438"/>
          <p14:tracePt t="9653" x="831850" y="3908425"/>
          <p14:tracePt t="9665" x="858838" y="3917950"/>
          <p14:tracePt t="9667" x="885825" y="3935413"/>
          <p14:tracePt t="9680" x="912813" y="3954463"/>
          <p14:tracePt t="9682" x="974725" y="3971925"/>
          <p14:tracePt t="9692" x="1001713" y="3989388"/>
          <p14:tracePt t="9705" x="1055688" y="4006850"/>
          <p14:tracePt t="9707" x="1119188" y="4025900"/>
          <p14:tracePt t="9720" x="1235075" y="4070350"/>
          <p14:tracePt t="9723" x="1314450" y="4105275"/>
          <p14:tracePt t="9735" x="1395413" y="4132263"/>
          <p14:tracePt t="9737" x="1439863" y="4141788"/>
          <p14:tracePt t="9747" x="1520825" y="4168775"/>
          <p14:tracePt t="9756" x="1609725" y="4195763"/>
          <p14:tracePt t="9767" x="1682750" y="4213225"/>
          <p14:tracePt t="9769" x="1825625" y="4249738"/>
          <p14:tracePt t="9774" x="1870075" y="4249738"/>
          <p14:tracePt t="9784" x="1958975" y="4249738"/>
          <p14:tracePt t="9793" x="2030413" y="4249738"/>
          <p14:tracePt t="9802" x="2101850" y="4249738"/>
          <p14:tracePt t="9809" x="2236788" y="4230688"/>
          <p14:tracePt t="9821" x="2308225" y="4203700"/>
          <p14:tracePt t="9831" x="2352675" y="4186238"/>
          <p14:tracePt t="9833" x="2433638" y="4151313"/>
          <p14:tracePt t="9845" x="2514600" y="4124325"/>
          <p14:tracePt t="9848" x="2593975" y="4087813"/>
          <p14:tracePt t="9857" x="2667000" y="4060825"/>
          <p14:tracePt t="9869" x="2738438" y="4033838"/>
          <p14:tracePt t="9882" x="2817813" y="4006850"/>
          <p14:tracePt t="9884" x="2871788" y="3979863"/>
          <p14:tracePt t="9886" x="2935288" y="3962400"/>
          <p14:tracePt t="9900" x="2987675" y="3944938"/>
          <p14:tracePt t="9901" x="3033713" y="3927475"/>
          <p14:tracePt t="9911" x="3060700" y="3917950"/>
          <p14:tracePt t="9923" x="3086100" y="3908425"/>
          <p14:tracePt t="9925" x="3113088" y="3900488"/>
          <p14:tracePt t="9935" x="3140075" y="3890963"/>
          <p14:tracePt t="9945" x="3149600" y="3881438"/>
          <p14:tracePt t="9949" x="3159125" y="3881438"/>
          <p14:tracePt t="9958" x="3167063" y="3873500"/>
          <p14:tracePt t="9968" x="3176588" y="3873500"/>
          <p14:tracePt t="9990" x="3176588" y="3863975"/>
          <p14:tracePt t="10163" x="3176588" y="3856038"/>
          <p14:tracePt t="10173" x="3176588" y="3829050"/>
          <p14:tracePt t="10179" x="3203575" y="3802063"/>
          <p14:tracePt t="10188" x="3248025" y="3757613"/>
          <p14:tracePt t="10198" x="3309938" y="3721100"/>
          <p14:tracePt t="10208" x="3435350" y="3632200"/>
          <p14:tracePt t="10219" x="3624263" y="3514725"/>
          <p14:tracePt t="10223" x="3883025" y="3381375"/>
          <p14:tracePt t="10228" x="4365625" y="3148013"/>
          <p14:tracePt t="10241" x="4786313" y="2997200"/>
          <p14:tracePt t="10243" x="5233988" y="2852738"/>
          <p14:tracePt t="10252" x="5708650" y="2719388"/>
          <p14:tracePt t="10259" x="6208713" y="2584450"/>
          <p14:tracePt t="10269" x="6432550" y="2532063"/>
          <p14:tracePt t="10274" x="6880225" y="2406650"/>
          <p14:tracePt t="10283" x="7291388" y="2281238"/>
          <p14:tracePt t="10290" x="7453313" y="2227263"/>
          <p14:tracePt t="10299" x="7999413" y="2039938"/>
          <p14:tracePt t="10308" x="8123238" y="1995488"/>
          <p14:tracePt t="10318" x="8339138" y="1905000"/>
          <p14:tracePt t="10327" x="8418513" y="1878013"/>
          <p14:tracePt t="10330" x="8570913" y="1824038"/>
          <p14:tracePt t="10340" x="8688388" y="1789113"/>
          <p14:tracePt t="10349" x="8786813" y="1762125"/>
          <p14:tracePt t="10358" x="8866188" y="1744663"/>
          <p14:tracePt t="10370" x="8893175" y="1744663"/>
          <p14:tracePt t="10373" x="8947150" y="1735138"/>
          <p14:tracePt t="10382" x="8983663" y="1727200"/>
          <p14:tracePt t="10390" x="9009063" y="1727200"/>
          <p14:tracePt t="10400" x="9028113" y="1727200"/>
          <p14:tracePt t="10402" x="9036050" y="1727200"/>
          <p14:tracePt t="10410" x="9045575" y="1727200"/>
          <p14:tracePt t="10419" x="9055100" y="1727200"/>
          <p14:tracePt t="10456" x="9045575" y="1727200"/>
          <p14:tracePt t="10474" x="9036050" y="1727200"/>
          <p14:tracePt t="10483" x="9028113" y="1727200"/>
          <p14:tracePt t="10497" x="9018588" y="1727200"/>
          <p14:tracePt t="10507" x="9009063" y="1727200"/>
          <p14:tracePt t="10514" x="8991600" y="1727200"/>
          <p14:tracePt t="10522" x="8983663" y="1727200"/>
          <p14:tracePt t="10531" x="8964613" y="1727200"/>
          <p14:tracePt t="10539" x="8937625" y="1717675"/>
          <p14:tracePt t="10549" x="8893175" y="1700213"/>
          <p14:tracePt t="10556" x="8831263" y="1673225"/>
          <p14:tracePt t="10568" x="8759825" y="1636713"/>
          <p14:tracePt t="10570" x="8688388" y="1601788"/>
          <p14:tracePt t="10582" x="8607425" y="1565275"/>
          <p14:tracePt t="10584" x="8526463" y="1511300"/>
          <p14:tracePt t="10592" x="8437563" y="1466850"/>
          <p14:tracePt t="10603" x="8347075" y="1404938"/>
          <p14:tracePt t="10616" x="8302625" y="1377950"/>
          <p14:tracePt t="10618" x="8231188" y="1333500"/>
          <p14:tracePt t="10627" x="8196263" y="1314450"/>
          <p14:tracePt t="10639" x="8142288" y="1279525"/>
          <p14:tracePt t="10649" x="8097838" y="1243013"/>
          <p14:tracePt t="10651" x="8070850" y="1225550"/>
          <p14:tracePt t="10659" x="8051800" y="1208088"/>
          <p14:tracePt t="10671" x="8043863" y="1198563"/>
          <p14:tracePt t="10674" x="8034338" y="1189038"/>
          <p14:tracePt t="10691" x="8034338" y="1181100"/>
          <p14:tracePt t="10718" x="8043863" y="1181100"/>
          <p14:tracePt t="10738" x="8051800" y="1181100"/>
          <p14:tracePt t="10765" x="8043863" y="1181100"/>
          <p14:tracePt t="10774" x="8024813" y="1189038"/>
          <p14:tracePt t="10782" x="7972425" y="1225550"/>
          <p14:tracePt t="10791" x="7908925" y="1252538"/>
          <p14:tracePt t="10800" x="7829550" y="1287463"/>
          <p14:tracePt t="10809" x="7721600" y="1323975"/>
          <p14:tracePt t="10818" x="7605713" y="1358900"/>
          <p14:tracePt t="10822" x="7461250" y="1404938"/>
          <p14:tracePt t="10833" x="7327900" y="1449388"/>
          <p14:tracePt t="10840" x="7165975" y="1484313"/>
          <p14:tracePt t="10850" x="7015163" y="1530350"/>
          <p14:tracePt t="10853" x="6862763" y="1565275"/>
          <p14:tracePt t="10864" x="6719888" y="1609725"/>
          <p14:tracePt t="10873" x="6594475" y="1654175"/>
          <p14:tracePt t="10886" x="6469063" y="1700213"/>
          <p14:tracePt t="10889" x="6415088" y="1717675"/>
          <p14:tracePt t="10902" x="6316663" y="1752600"/>
          <p14:tracePt t="10904" x="6235700" y="1789113"/>
          <p14:tracePt t="10916" x="6164263" y="1824038"/>
          <p14:tracePt t="10918" x="6137275" y="1833563"/>
          <p14:tracePt t="10928" x="6102350" y="1860550"/>
          <p14:tracePt t="10941" x="6075363" y="1878013"/>
          <p14:tracePt t="10943" x="6057900" y="1897063"/>
          <p14:tracePt t="10953" x="6038850" y="1905000"/>
          <p14:tracePt t="10965" x="6038850" y="1914525"/>
          <p14:tracePt t="10966" x="6038850" y="1922463"/>
          <p14:tracePt t="10974" x="6038850" y="1931988"/>
          <p14:tracePt t="10983" x="6038850" y="1949450"/>
          <p14:tracePt t="10989" x="6048375" y="1968500"/>
          <p14:tracePt t="11000" x="6083300" y="2003425"/>
          <p14:tracePt t="11008" x="6129338" y="2047875"/>
          <p14:tracePt t="11011" x="6164263" y="2101850"/>
          <p14:tracePt t="11023" x="6191250" y="2128838"/>
          <p14:tracePt t="11034" x="6227763" y="2192338"/>
          <p14:tracePt t="11035" x="6272213" y="2254250"/>
          <p14:tracePt t="11045" x="6299200" y="2316163"/>
          <p14:tracePt t="11055" x="6334125" y="2370138"/>
          <p14:tracePt t="11066" x="6353175" y="2433638"/>
          <p14:tracePt t="11069" x="6378575" y="2486025"/>
          <p14:tracePt t="11078" x="6388100" y="2532063"/>
          <p14:tracePt t="11094" x="6388100" y="2540000"/>
          <p14:tracePt t="11098" x="6388100" y="2584450"/>
          <p14:tracePt t="11099" x="6397625" y="2611438"/>
          <p14:tracePt t="11107" x="6397625" y="2638425"/>
          <p14:tracePt t="11115" x="6397625" y="2657475"/>
          <p14:tracePt t="11124" x="6397625" y="2665413"/>
          <p14:tracePt t="11133" x="6397625" y="2682875"/>
          <p14:tracePt t="11147" x="6397625" y="2692400"/>
          <p14:tracePt t="11186" x="6405563" y="2692400"/>
          <p14:tracePt t="11194" x="6415088" y="2692400"/>
          <p14:tracePt t="11202" x="6424613" y="2692400"/>
          <p14:tracePt t="11209" x="6424613" y="2682875"/>
          <p14:tracePt t="11218" x="6442075" y="2682875"/>
          <p14:tracePt t="11225" x="6451600" y="2682875"/>
          <p14:tracePt t="11236" x="6469063" y="2674938"/>
          <p14:tracePt t="11244" x="6486525" y="2674938"/>
          <p14:tracePt t="11252" x="6503988" y="2674938"/>
          <p14:tracePt t="11260" x="6523038" y="2674938"/>
          <p14:tracePt t="11269" x="6540500" y="2674938"/>
          <p14:tracePt t="11277" x="6557963" y="2674938"/>
          <p14:tracePt t="11285" x="6575425" y="2674938"/>
          <p14:tracePt t="11293" x="6584950" y="2674938"/>
          <p14:tracePt t="11302" x="6594475" y="2674938"/>
          <p14:tracePt t="11310" x="6602413" y="2674938"/>
          <p14:tracePt t="11321" x="6611938" y="2674938"/>
          <p14:tracePt t="11336" x="6621463" y="2674938"/>
          <p14:tracePt t="11416" x="6611938" y="2665413"/>
          <p14:tracePt t="11424" x="6602413" y="2647950"/>
          <p14:tracePt t="11433" x="6594475" y="2638425"/>
          <p14:tracePt t="11441" x="6575425" y="2620963"/>
          <p14:tracePt t="11450" x="6557963" y="2603500"/>
          <p14:tracePt t="11458" x="6530975" y="2584450"/>
          <p14:tracePt t="11469" x="6513513" y="2566988"/>
          <p14:tracePt t="11478" x="6496050" y="2559050"/>
          <p14:tracePt t="11480" x="6469063" y="2540000"/>
          <p14:tracePt t="11490" x="6451600" y="2532063"/>
          <p14:tracePt t="11501" x="6442075" y="2522538"/>
          <p14:tracePt t="11510" x="6432550" y="2522538"/>
          <p14:tracePt t="11512" x="6424613" y="2513013"/>
          <p14:tracePt t="11521" x="6415088" y="2513013"/>
          <p14:tracePt t="11559" x="6432550" y="2522538"/>
          <p14:tracePt t="11569" x="6459538" y="2532063"/>
          <p14:tracePt t="11577" x="6469063" y="2540000"/>
          <p14:tracePt t="11587" x="6486525" y="2549525"/>
          <p14:tracePt t="11600" x="6503988" y="2559050"/>
          <p14:tracePt t="11602" x="6513513" y="2566988"/>
          <p14:tracePt t="11616" x="6523038" y="2566988"/>
          <p14:tracePt t="11617" x="6530975" y="2576513"/>
          <p14:tracePt t="11669" x="6523038" y="2576513"/>
          <p14:tracePt t="11678" x="6513513" y="2576513"/>
          <p14:tracePt t="11701" x="6503988" y="2576513"/>
          <p14:tracePt t="11987" x="6477000" y="2576513"/>
          <p14:tracePt t="11994" x="6459538" y="2576513"/>
          <p14:tracePt t="12003" x="6424613" y="2576513"/>
          <p14:tracePt t="12010" x="6353175" y="2584450"/>
          <p14:tracePt t="12018" x="6254750" y="2584450"/>
          <p14:tracePt t="12026" x="6146800" y="2584450"/>
          <p14:tracePt t="12035" x="5905500" y="2584450"/>
          <p14:tracePt t="12042" x="5708650" y="2559050"/>
          <p14:tracePt t="12051" x="5618163" y="2532063"/>
          <p14:tracePt t="12060" x="5421313" y="2505075"/>
          <p14:tracePt t="12071" x="5243513" y="2468563"/>
          <p14:tracePt t="12079" x="5162550" y="2468563"/>
          <p14:tracePt t="12087" x="5037138" y="2441575"/>
          <p14:tracePt t="12101" x="4921250" y="2441575"/>
          <p14:tracePt t="12107" x="4813300" y="2424113"/>
          <p14:tracePt t="12108" x="4724400" y="2424113"/>
          <p14:tracePt t="12117" x="4643438" y="2424113"/>
          <p14:tracePt t="12124" x="4581525" y="2424113"/>
          <p14:tracePt t="12132" x="4527550" y="2424113"/>
          <p14:tracePt t="12141" x="4510088" y="2424113"/>
          <p14:tracePt t="12151" x="4437063" y="2414588"/>
          <p14:tracePt t="12159" x="4411663" y="2414588"/>
          <p14:tracePt t="12170" x="4375150" y="2406650"/>
          <p14:tracePt t="12173" x="4348163" y="2406650"/>
          <p14:tracePt t="12181" x="4313238" y="2397125"/>
          <p14:tracePt t="12189" x="4303713" y="2397125"/>
          <p14:tracePt t="12200" x="4276725" y="2387600"/>
          <p14:tracePt t="12202" x="4249738" y="2379663"/>
          <p14:tracePt t="12210" x="4240213" y="2379663"/>
          <p14:tracePt t="12218" x="4222750" y="2370138"/>
          <p14:tracePt t="12235" x="4214813" y="2362200"/>
          <p14:tracePt t="12243" x="4205288" y="2362200"/>
          <p14:tracePt t="12289" x="4195763" y="2362200"/>
          <p14:tracePt t="12298" x="4187825" y="2362200"/>
          <p14:tracePt t="12313" x="4178300" y="2362200"/>
          <p14:tracePt t="12323" x="4160838" y="2362200"/>
          <p14:tracePt t="12330" x="4141788" y="2370138"/>
          <p14:tracePt t="12340" x="4116388" y="2379663"/>
          <p14:tracePt t="12349" x="4089400" y="2387600"/>
          <p14:tracePt t="12357" x="4062413" y="2397125"/>
          <p14:tracePt t="12369" x="4025900" y="2414588"/>
          <p14:tracePt t="12372" x="3971925" y="2441575"/>
          <p14:tracePt t="12384" x="3927475" y="2460625"/>
          <p14:tracePt t="12385" x="3892550" y="2478088"/>
          <p14:tracePt t="12395" x="3865563" y="2486025"/>
          <p14:tracePt t="12407" x="3838575" y="2495550"/>
          <p14:tracePt t="12409" x="3811588" y="2505075"/>
          <p14:tracePt t="12419" x="3802063" y="2505075"/>
          <p14:tracePt t="12428" x="3784600" y="2513013"/>
          <p14:tracePt t="12431" x="3775075" y="2513013"/>
          <p14:tracePt t="12448" x="3767138" y="2522538"/>
          <p14:tracePt t="12510" x="3767138" y="2532063"/>
          <p14:tracePt t="12525" x="3775075" y="2532063"/>
          <p14:tracePt t="12534" x="3784600" y="2532063"/>
          <p14:tracePt t="12550" x="3794125" y="2540000"/>
          <p14:tracePt t="12557" x="3802063" y="2540000"/>
          <p14:tracePt t="12566" x="3821113" y="2540000"/>
          <p14:tracePt t="12574" x="3829050" y="2549525"/>
          <p14:tracePt t="12583" x="3838575" y="2549525"/>
          <p14:tracePt t="12590" x="3846513" y="2549525"/>
          <p14:tracePt t="12600" x="3856038" y="2549525"/>
          <p14:tracePt t="12607" x="3865563" y="2559050"/>
          <p14:tracePt t="12619" x="3873500" y="2559050"/>
          <p14:tracePt t="12622" x="3873500" y="2566988"/>
          <p14:tracePt t="12630" x="3883025" y="2566988"/>
          <p14:tracePt t="12645" x="3892550" y="2576513"/>
          <p14:tracePt t="12662" x="3892550" y="2584450"/>
          <p14:tracePt t="12677" x="3892550" y="2603500"/>
          <p14:tracePt t="12690" x="3892550" y="2611438"/>
          <p14:tracePt t="12698" x="3892550" y="2620963"/>
          <p14:tracePt t="12702" x="3883025" y="2647950"/>
          <p14:tracePt t="12713" x="3873500" y="2665413"/>
          <p14:tracePt t="12723" x="3865563" y="2692400"/>
          <p14:tracePt t="12725" x="3856038" y="2719388"/>
          <p14:tracePt t="12746" x="3846513" y="2763838"/>
          <p14:tracePt t="12748" x="3846513" y="2800350"/>
          <p14:tracePt t="12749" x="3838575" y="2835275"/>
          <p14:tracePt t="12758" x="3829050" y="2879725"/>
          <p14:tracePt t="12769" x="3821113" y="2933700"/>
          <p14:tracePt t="12780" x="3821113" y="2987675"/>
          <p14:tracePt t="12782" x="3821113" y="3049588"/>
          <p14:tracePt t="12790" x="3811588" y="3122613"/>
          <p14:tracePt t="12799" x="3811588" y="3175000"/>
          <p14:tracePt t="12807" x="3811588" y="3246438"/>
          <p14:tracePt t="12816" x="3811588" y="3327400"/>
          <p14:tracePt t="12823" x="3811588" y="3398838"/>
          <p14:tracePt t="12832" x="3811588" y="3462338"/>
          <p14:tracePt t="12836" x="3811588" y="3533775"/>
          <p14:tracePt t="12843" x="3821113" y="3605213"/>
          <p14:tracePt t="12852" x="3829050" y="3659188"/>
          <p14:tracePt t="12861" x="3838575" y="3711575"/>
          <p14:tracePt t="12871" x="3846513" y="3765550"/>
          <p14:tracePt t="12882" x="3856038" y="3819525"/>
          <p14:tracePt t="12890" x="3865563" y="3873500"/>
          <p14:tracePt t="12893" x="3873500" y="3927475"/>
          <p14:tracePt t="12906" x="3873500" y="3962400"/>
          <p14:tracePt t="12912" x="3883025" y="3989388"/>
          <p14:tracePt t="12915" x="3883025" y="4025900"/>
          <p14:tracePt t="12924" x="3892550" y="4052888"/>
          <p14:tracePt t="12935" x="3892550" y="4087813"/>
          <p14:tracePt t="12942" x="3900488" y="4105275"/>
          <p14:tracePt t="12952" x="3900488" y="4132263"/>
          <p14:tracePt t="12960" x="3900488" y="4151313"/>
          <p14:tracePt t="12963" x="3900488" y="4159250"/>
          <p14:tracePt t="12972" x="3900488" y="4176713"/>
          <p14:tracePt t="12980" x="3900488" y="4186238"/>
          <p14:tracePt t="12994" x="3900488" y="4195763"/>
          <p14:tracePt t="13018" x="3900488" y="4203700"/>
          <p14:tracePt t="13208" x="3910013" y="4186238"/>
          <p14:tracePt t="13216" x="3944938" y="4176713"/>
          <p14:tracePt t="13224" x="3981450" y="4159250"/>
          <p14:tracePt t="13235" x="4035425" y="4151313"/>
          <p14:tracePt t="13244" x="4097338" y="4132263"/>
          <p14:tracePt t="13255" x="4168775" y="4132263"/>
          <p14:tracePt t="13263" x="4303713" y="4124325"/>
          <p14:tracePt t="13266" x="4473575" y="4124325"/>
          <p14:tracePt t="13275" x="4697413" y="4124325"/>
          <p14:tracePt t="13283" x="4929188" y="4124325"/>
          <p14:tracePt t="13290" x="5224463" y="4132263"/>
          <p14:tracePt t="13301" x="5511800" y="4186238"/>
          <p14:tracePt t="13308" x="5797550" y="4240213"/>
          <p14:tracePt t="13317" x="6065838" y="4294188"/>
          <p14:tracePt t="13320" x="6326188" y="4356100"/>
          <p14:tracePt t="13330" x="6424613" y="4392613"/>
          <p14:tracePt t="13339" x="6629400" y="4445000"/>
          <p14:tracePt t="13349" x="6791325" y="4498975"/>
          <p14:tracePt t="13353" x="6853238" y="4518025"/>
          <p14:tracePt t="13362" x="6961188" y="4543425"/>
          <p14:tracePt t="13373" x="6988175" y="4552950"/>
          <p14:tracePt t="13375" x="7050088" y="4570413"/>
          <p14:tracePt t="13384" x="7094538" y="4579938"/>
          <p14:tracePt t="13392" x="7121525" y="4589463"/>
          <p14:tracePt t="13402" x="7140575" y="4597400"/>
          <p14:tracePt t="13411" x="7148513" y="4597400"/>
          <p14:tracePt t="13416" x="7158038" y="4597400"/>
          <p14:tracePt t="13430" x="7158038" y="4606925"/>
          <p14:tracePt t="13478" x="7148513" y="4606925"/>
          <p14:tracePt t="13486" x="7140575" y="4606925"/>
          <p14:tracePt t="13493" x="7121525" y="4606925"/>
          <p14:tracePt t="13503" x="7113588" y="4597400"/>
          <p14:tracePt t="13510" x="7104063" y="4597400"/>
          <p14:tracePt t="13518" x="7094538" y="4597400"/>
          <p14:tracePt t="13525" x="7086600" y="4597400"/>
          <p14:tracePt t="13540" x="7077075" y="4597400"/>
          <p14:tracePt t="13556" x="7067550" y="4597400"/>
          <p14:tracePt t="13573" x="7059613" y="4597400"/>
          <p14:tracePt t="13589" x="7042150" y="4597400"/>
          <p14:tracePt t="13597" x="7023100" y="4597400"/>
          <p14:tracePt t="13606" x="6996113" y="4597400"/>
          <p14:tracePt t="13612" x="6934200" y="4597400"/>
          <p14:tracePt t="13624" x="6907213" y="4589463"/>
          <p14:tracePt t="13633" x="6853238" y="4579938"/>
          <p14:tracePt t="13642" x="6791325" y="4570413"/>
          <p14:tracePt t="13652" x="6727825" y="4562475"/>
          <p14:tracePt t="13655" x="6665913" y="4552950"/>
          <p14:tracePt t="13667" x="6611938" y="4552950"/>
          <p14:tracePt t="13669" x="6550025" y="4552950"/>
          <p14:tracePt t="13676" x="6523038" y="4552950"/>
          <p14:tracePt t="13685" x="6477000" y="4552950"/>
          <p14:tracePt t="13692" x="6432550" y="4552950"/>
          <p14:tracePt t="13702" x="6405563" y="4552950"/>
          <p14:tracePt t="13709" x="6388100" y="4552950"/>
          <p14:tracePt t="13716" x="6370638" y="4552950"/>
          <p14:tracePt t="13724" x="6361113" y="4552950"/>
          <p14:tracePt t="13741" x="6361113" y="4562475"/>
          <p14:tracePt t="13749" x="6361113" y="4570413"/>
          <p14:tracePt t="13757" x="6361113" y="4579938"/>
          <p14:tracePt t="13765" x="6361113" y="4589463"/>
          <p14:tracePt t="13772" x="6370638" y="4606925"/>
          <p14:tracePt t="13781" x="6378575" y="4616450"/>
          <p14:tracePt t="13790" x="6388100" y="4633913"/>
          <p14:tracePt t="13801" x="6405563" y="4651375"/>
          <p14:tracePt t="13808" x="6405563" y="4660900"/>
          <p14:tracePt t="13818" x="6415088" y="4668838"/>
          <p14:tracePt t="13820" x="6424613" y="4678363"/>
          <p14:tracePt t="13829" x="6442075" y="4695825"/>
          <p14:tracePt t="13838" x="6459538" y="4705350"/>
          <p14:tracePt t="13848" x="6477000" y="4714875"/>
          <p14:tracePt t="13851" x="6496050" y="4722813"/>
          <p14:tracePt t="13859" x="6513513" y="4722813"/>
          <p14:tracePt t="13868" x="6540500" y="4732338"/>
          <p14:tracePt t="13878" x="6557963" y="4740275"/>
          <p14:tracePt t="13886" x="6584950" y="4740275"/>
          <p14:tracePt t="13895" x="6611938" y="4740275"/>
          <p14:tracePt t="13898" x="6621463" y="4740275"/>
          <p14:tracePt t="13908" x="6638925" y="4740275"/>
          <p14:tracePt t="13916" x="6665913" y="4740275"/>
          <p14:tracePt t="13924" x="6665913" y="4732338"/>
          <p14:tracePt t="13933" x="6673850" y="4714875"/>
          <p14:tracePt t="13941" x="6673850" y="4687888"/>
          <p14:tracePt t="13951" x="6673850" y="4668838"/>
          <p14:tracePt t="13953" x="6656388" y="4633913"/>
          <p14:tracePt t="13962" x="6629400" y="4597400"/>
          <p14:tracePt t="13971" x="6594475" y="4570413"/>
          <p14:tracePt t="13980" x="6567488" y="4543425"/>
          <p14:tracePt t="13989" x="6540500" y="4518025"/>
          <p14:tracePt t="14001" x="6513513" y="4508500"/>
          <p14:tracePt t="14002" x="6486525" y="4498975"/>
          <p14:tracePt t="14012" x="6459538" y="4491038"/>
          <p14:tracePt t="14020" x="6442075" y="4481513"/>
          <p14:tracePt t="14032" x="6424613" y="4481513"/>
          <p14:tracePt t="14040" x="6405563" y="4481513"/>
          <p14:tracePt t="14042" x="6397625" y="4481513"/>
          <p14:tracePt t="14050" x="6378575" y="4498975"/>
          <p14:tracePt t="14058" x="6378575" y="4518025"/>
          <p14:tracePt t="14068" x="6378575" y="4543425"/>
          <p14:tracePt t="14074" x="6378575" y="4562475"/>
          <p14:tracePt t="14083" x="6378575" y="4589463"/>
          <p14:tracePt t="14090" x="6388100" y="4616450"/>
          <p14:tracePt t="14105" x="6415088" y="4641850"/>
          <p14:tracePt t="14106" x="6451600" y="4668838"/>
          <p14:tracePt t="14115" x="6477000" y="4695825"/>
          <p14:tracePt t="14123" x="6496050" y="4705350"/>
          <p14:tracePt t="14134" x="6523038" y="4722813"/>
          <p14:tracePt t="14143" x="6550025" y="4732338"/>
          <p14:tracePt t="14147" x="6575425" y="4740275"/>
          <p14:tracePt t="14156" x="6584950" y="4740275"/>
          <p14:tracePt t="14164" x="6602413" y="4749800"/>
          <p14:tracePt t="14175" x="6611938" y="4749800"/>
          <p14:tracePt t="14178" x="6621463" y="4749800"/>
          <p14:tracePt t="14191" x="6629400" y="4749800"/>
          <p14:tracePt t="14215" x="6629400" y="4740275"/>
          <p14:tracePt t="14223" x="6621463" y="4732338"/>
          <p14:tracePt t="14232" x="6602413" y="4722813"/>
          <p14:tracePt t="14240" x="6594475" y="4705350"/>
          <p14:tracePt t="14250" x="6584950" y="4695825"/>
          <p14:tracePt t="14258" x="6575425" y="4687888"/>
          <p14:tracePt t="14275" x="6567488" y="4678363"/>
          <p14:tracePt t="14358" x="6567488" y="4687888"/>
          <p14:tracePt t="14373" x="6575425" y="4687888"/>
          <p14:tracePt t="14382" x="6575425" y="4695825"/>
          <p14:tracePt t="14407" x="6584950" y="4695825"/>
          <p14:tracePt t="18935" x="6557963" y="4678363"/>
          <p14:tracePt t="18944" x="6530975" y="4651375"/>
          <p14:tracePt t="18952" x="6503988" y="4624388"/>
          <p14:tracePt t="18959" x="6459538" y="4579938"/>
          <p14:tracePt t="18970" x="6415088" y="4535488"/>
          <p14:tracePt t="18978" x="6370638" y="4491038"/>
          <p14:tracePt t="18987" x="6316663" y="4445000"/>
          <p14:tracePt t="18998" x="6262688" y="4392613"/>
          <p14:tracePt t="18999" x="6208713" y="4338638"/>
          <p14:tracePt t="19009" x="6156325" y="4294188"/>
          <p14:tracePt t="19018" x="6102350" y="4249738"/>
          <p14:tracePt t="19027" x="6048375" y="4195763"/>
          <p14:tracePt t="19038" x="6003925" y="4159250"/>
          <p14:tracePt t="19039" x="5959475" y="4114800"/>
          <p14:tracePt t="19049" x="5922963" y="4087813"/>
          <p14:tracePt t="19058" x="5886450" y="4052888"/>
          <p14:tracePt t="19070" x="5851525" y="4025900"/>
          <p14:tracePt t="19072" x="5807075" y="3989388"/>
          <p14:tracePt t="19081" x="5770563" y="3962400"/>
          <p14:tracePt t="19089" x="5726113" y="3935413"/>
          <p14:tracePt t="19099" x="5681663" y="3917950"/>
          <p14:tracePt t="19107" x="5645150" y="3890963"/>
          <p14:tracePt t="19123" x="5556250" y="3846513"/>
          <p14:tracePt t="19125" x="5494338" y="3819525"/>
          <p14:tracePt t="19127" x="5430838" y="3792538"/>
          <p14:tracePt t="19138" x="5386388" y="3784600"/>
          <p14:tracePt t="19150" x="5314950" y="3757613"/>
          <p14:tracePt t="19151" x="5233988" y="3730625"/>
          <p14:tracePt t="19159" x="5153025" y="3703638"/>
          <p14:tracePt t="19169" x="5091113" y="3676650"/>
          <p14:tracePt t="19178" x="5019675" y="3649663"/>
          <p14:tracePt t="19188" x="4956175" y="3622675"/>
          <p14:tracePt t="19197" x="4929188" y="3605213"/>
          <p14:tracePt t="19199" x="4884738" y="3587750"/>
          <p14:tracePt t="19209" x="4857750" y="3568700"/>
          <p14:tracePt t="19218" x="4822825" y="3551238"/>
          <p14:tracePt t="19230" x="4805363" y="3533775"/>
          <p14:tracePt t="19231" x="4786313" y="3514725"/>
          <p14:tracePt t="19241" x="4778375" y="3506788"/>
          <p14:tracePt t="19251" x="4768850" y="3497263"/>
          <p14:tracePt t="19253" x="4759325" y="3497263"/>
          <p14:tracePt t="19265" x="4759325" y="3489325"/>
          <p14:tracePt t="19292" x="4759325" y="3479800"/>
          <p14:tracePt t="19331" x="4751388" y="3479800"/>
          <p14:tracePt t="19347" x="4741863" y="3479800"/>
          <p14:tracePt t="19356" x="4741863" y="3470275"/>
          <p14:tracePt t="19364" x="4732338" y="3470275"/>
          <p14:tracePt t="19380" x="4724400" y="3462338"/>
          <p14:tracePt t="19389" x="4714875" y="3462338"/>
          <p14:tracePt t="19397" x="4706938" y="3462338"/>
          <p14:tracePt t="19412" x="4697413" y="3452813"/>
          <p14:tracePt t="19428" x="4687888" y="3452813"/>
          <p14:tracePt t="19450" x="4679950" y="3452813"/>
          <p14:tracePt t="19547" x="4670425" y="3452813"/>
          <p14:tracePt t="19570" x="4660900" y="3452813"/>
          <p14:tracePt t="19578" x="4660900" y="3462338"/>
          <p14:tracePt t="19593" x="4652963" y="3462338"/>
          <p14:tracePt t="19609" x="4652963" y="3470275"/>
          <p14:tracePt t="19618" x="4643438" y="3470275"/>
          <p14:tracePt t="19625" x="4643438" y="3479800"/>
          <p14:tracePt t="19634" x="4643438" y="3489325"/>
          <p14:tracePt t="19643" x="4633913" y="3497263"/>
          <p14:tracePt t="19652" x="4633913" y="3506788"/>
          <p14:tracePt t="19660" x="4633913" y="3514725"/>
          <p14:tracePt t="19669" x="4633913" y="3524250"/>
          <p14:tracePt t="19677" x="4633913" y="3533775"/>
          <p14:tracePt t="19684" x="4633913" y="3541713"/>
          <p14:tracePt t="19693" x="4633913" y="3551238"/>
          <p14:tracePt t="19701" x="4633913" y="3560763"/>
          <p14:tracePt t="19713" x="4633913" y="3568700"/>
          <p14:tracePt t="19723" x="4633913" y="3578225"/>
          <p14:tracePt t="19731" x="4633913" y="3587750"/>
          <p14:tracePt t="19744" x="4633913" y="3595688"/>
          <p14:tracePt t="19752" x="4633913" y="3605213"/>
          <p14:tracePt t="19760" x="4633913" y="3613150"/>
          <p14:tracePt t="19776" x="4633913" y="3622675"/>
          <p14:tracePt t="19784" x="4633913" y="3632200"/>
          <p14:tracePt t="19793" x="4633913" y="3640138"/>
          <p14:tracePt t="19801" x="4633913" y="3649663"/>
          <p14:tracePt t="19807" x="4633913" y="3659188"/>
          <p14:tracePt t="19823" x="4633913" y="3667125"/>
          <p14:tracePt t="19847" x="4633913" y="3676650"/>
          <p14:tracePt t="20109" x="4633913" y="3667125"/>
          <p14:tracePt t="20132" x="4643438" y="3659188"/>
          <p14:tracePt t="20148" x="4643438" y="3649663"/>
          <p14:tracePt t="20164" x="4643438" y="3640138"/>
          <p14:tracePt t="20180" x="4643438" y="3632200"/>
          <p14:tracePt t="20190" x="4643438" y="3622675"/>
          <p14:tracePt t="20205" x="4643438" y="3613150"/>
          <p14:tracePt t="20212" x="4643438" y="3605213"/>
          <p14:tracePt t="20220" x="4643438" y="3595688"/>
          <p14:tracePt t="20227" x="4643438" y="3587750"/>
          <p14:tracePt t="20236" x="4652963" y="3587750"/>
          <p14:tracePt t="20243" x="4652963" y="3578225"/>
          <p14:tracePt t="20252" x="4652963" y="3568700"/>
          <p14:tracePt t="20268" x="4652963" y="3560763"/>
          <p14:tracePt t="20292" x="4652963" y="3551238"/>
          <p14:tracePt t="20759" x="4652963" y="3560763"/>
          <p14:tracePt t="20775" x="4652963" y="3568700"/>
          <p14:tracePt t="20783" x="4652963" y="3578225"/>
          <p14:tracePt t="20792" x="4652963" y="3587750"/>
          <p14:tracePt t="20802" x="4652963" y="3605213"/>
          <p14:tracePt t="20810" x="4652963" y="3622675"/>
          <p14:tracePt t="20815" x="4652963" y="3640138"/>
          <p14:tracePt t="20824" x="4652963" y="3649663"/>
          <p14:tracePt t="20831" x="4652963" y="3667125"/>
          <p14:tracePt t="20840" x="4660900" y="3694113"/>
          <p14:tracePt t="20849" x="4660900" y="3703638"/>
          <p14:tracePt t="20856" x="4660900" y="3730625"/>
          <p14:tracePt t="20865" x="4670425" y="3757613"/>
          <p14:tracePt t="20876" x="4670425" y="3775075"/>
          <p14:tracePt t="20883" x="4679950" y="3819525"/>
          <p14:tracePt t="20892" x="4679950" y="3829050"/>
          <p14:tracePt t="20894" x="4697413" y="3863975"/>
          <p14:tracePt t="20903" x="4706938" y="3890963"/>
          <p14:tracePt t="20911" x="4724400" y="3917950"/>
          <p14:tracePt t="20921" x="4732338" y="3944938"/>
          <p14:tracePt t="20931" x="4751388" y="3971925"/>
          <p14:tracePt t="20940" x="4759325" y="4006850"/>
          <p14:tracePt t="20949" x="4778375" y="4043363"/>
          <p14:tracePt t="20951" x="4805363" y="4078288"/>
          <p14:tracePt t="20961" x="4822825" y="4105275"/>
          <p14:tracePt t="20970" x="4849813" y="4141788"/>
          <p14:tracePt t="20974" x="4884738" y="4186238"/>
          <p14:tracePt t="20984" x="4911725" y="4222750"/>
          <p14:tracePt t="20996" x="4948238" y="4257675"/>
          <p14:tracePt t="21005" x="4992688" y="4294188"/>
          <p14:tracePt t="21015" x="5037138" y="4321175"/>
          <p14:tracePt t="21017" x="5081588" y="4356100"/>
          <p14:tracePt t="21026" x="5180013" y="4400550"/>
          <p14:tracePt t="21039" x="5251450" y="4427538"/>
          <p14:tracePt t="21041" x="5332413" y="4464050"/>
          <p14:tracePt t="21049" x="5403850" y="4491038"/>
          <p14:tracePt t="21061" x="5494338" y="4518025"/>
          <p14:tracePt t="21063" x="5592763" y="4552950"/>
          <p14:tracePt t="21073" x="5699125" y="4579938"/>
          <p14:tracePt t="21082" x="5815013" y="4606925"/>
          <p14:tracePt t="21085" x="5922963" y="4633913"/>
          <p14:tracePt t="21094" x="6038850" y="4651375"/>
          <p14:tracePt t="21104" x="6173788" y="4678363"/>
          <p14:tracePt t="21108" x="6280150" y="4695825"/>
          <p14:tracePt t="21118" x="6397625" y="4722813"/>
          <p14:tracePt t="21129" x="6442075" y="4722813"/>
          <p14:tracePt t="21141" x="6540500" y="4732338"/>
          <p14:tracePt t="21143" x="6621463" y="4749800"/>
          <p14:tracePt t="21152" x="6700838" y="4759325"/>
          <p14:tracePt t="21164" x="6764338" y="4767263"/>
          <p14:tracePt t="21166" x="6818313" y="4776788"/>
          <p14:tracePt t="21175" x="6870700" y="4786313"/>
          <p14:tracePt t="21185" x="6889750" y="4786313"/>
          <p14:tracePt t="21189" x="6924675" y="4794250"/>
          <p14:tracePt t="21198" x="6951663" y="4794250"/>
          <p14:tracePt t="21207" x="6988175" y="4794250"/>
          <p14:tracePt t="21215" x="7023100" y="4794250"/>
          <p14:tracePt t="21223" x="7050088" y="4794250"/>
          <p14:tracePt t="21232" x="7077075" y="4803775"/>
          <p14:tracePt t="21235" x="7094538" y="4803775"/>
          <p14:tracePt t="21243" x="7113588" y="4803775"/>
          <p14:tracePt t="21251" x="7140575" y="4813300"/>
          <p14:tracePt t="21259" x="7158038" y="4813300"/>
          <p14:tracePt t="21269" x="7175500" y="4813300"/>
          <p14:tracePt t="21276" x="7185025" y="4821238"/>
          <p14:tracePt t="21285" x="7192963" y="4821238"/>
          <p14:tracePt t="21294" x="7202488" y="4821238"/>
          <p14:tracePt t="21302" x="7202488" y="4830763"/>
          <p14:tracePt t="21316" x="7212013" y="4830763"/>
          <p14:tracePt t="21355" x="7192963" y="4830763"/>
          <p14:tracePt t="21363" x="7175500" y="4830763"/>
          <p14:tracePt t="21370" x="7140575" y="4830763"/>
          <p14:tracePt t="21378" x="7104063" y="4830763"/>
          <p14:tracePt t="21386" x="7023100" y="4830763"/>
          <p14:tracePt t="21395" x="6951663" y="4813300"/>
          <p14:tracePt t="21403" x="6862763" y="4786313"/>
          <p14:tracePt t="21412" x="6818313" y="4767263"/>
          <p14:tracePt t="21421" x="6737350" y="4749800"/>
          <p14:tracePt t="21433" x="6665913" y="4732338"/>
          <p14:tracePt t="21434" x="6602413" y="4714875"/>
          <p14:tracePt t="21443" x="6584950" y="4705350"/>
          <p14:tracePt t="21452" x="6540500" y="4695825"/>
          <p14:tracePt t="21460" x="6503988" y="4687888"/>
          <p14:tracePt t="21469" x="6477000" y="4678363"/>
          <p14:tracePt t="21478" x="6459538" y="4678363"/>
          <p14:tracePt t="21481" x="6451600" y="4678363"/>
          <p14:tracePt t="21490" x="6451600" y="4668838"/>
          <p14:tracePt t="21498" x="6442075" y="4668838"/>
          <p14:tracePt t="21568" x="6451600" y="4668838"/>
          <p14:tracePt t="21576" x="6459538" y="4668838"/>
          <p14:tracePt t="21591" x="6469063" y="4668838"/>
          <p14:tracePt t="21641" x="6477000" y="4668838"/>
          <p14:tracePt t="21680" x="6469063" y="4660900"/>
          <p14:tracePt t="21689" x="6451600" y="4641850"/>
          <p14:tracePt t="21697" x="6415088" y="4589463"/>
          <p14:tracePt t="21703" x="6370638" y="4535488"/>
          <p14:tracePt t="21711" x="6326188" y="4454525"/>
          <p14:tracePt t="21720" x="6272213" y="4356100"/>
          <p14:tracePt t="21732" x="6227763" y="4230688"/>
          <p14:tracePt t="21739" x="6191250" y="4105275"/>
          <p14:tracePt t="21748" x="6146800" y="3856038"/>
          <p14:tracePt t="21757" x="6146800" y="3659188"/>
          <p14:tracePt t="21766" x="6146800" y="3462338"/>
          <p14:tracePt t="21769" x="6208713" y="3238500"/>
          <p14:tracePt t="21775" x="6307138" y="3024188"/>
          <p14:tracePt t="21784" x="6370638" y="2925763"/>
          <p14:tracePt t="21793" x="6584950" y="2576513"/>
          <p14:tracePt t="21804" x="6754813" y="2387600"/>
          <p14:tracePt t="21808" x="6934200" y="2217738"/>
          <p14:tracePt t="21817" x="7023100" y="2165350"/>
          <p14:tracePt t="21826" x="7362825" y="1941513"/>
          <p14:tracePt t="21834" x="7559675" y="1851025"/>
          <p14:tracePt t="21843" x="7793038" y="1779588"/>
          <p14:tracePt t="21853" x="8016875" y="1744663"/>
          <p14:tracePt t="21855" x="8123238" y="1727200"/>
          <p14:tracePt t="21866" x="8320088" y="1708150"/>
          <p14:tracePt t="21873" x="8499475" y="1681163"/>
          <p14:tracePt t="21882" x="8562975" y="1673225"/>
          <p14:tracePt t="21891" x="8688388" y="1673225"/>
          <p14:tracePt t="21899" x="8723313" y="1663700"/>
          <p14:tracePt t="21902" x="8804275" y="1654175"/>
          <p14:tracePt t="21911" x="8858250" y="1646238"/>
          <p14:tracePt t="21920" x="8893175" y="1636713"/>
          <p14:tracePt t="21933" x="8910638" y="1636713"/>
          <p14:tracePt t="21934" x="8929688" y="1636713"/>
          <p14:tracePt t="21941" x="8937625" y="1636713"/>
          <p14:tracePt t="21949" x="8937625" y="1628775"/>
          <p14:tracePt t="21964" x="8947150" y="1628775"/>
          <p14:tracePt t="22060" x="8937625" y="1628775"/>
          <p14:tracePt t="22068" x="8937625" y="1619250"/>
          <p14:tracePt t="22076" x="8929688" y="1609725"/>
          <p14:tracePt t="22085" x="8910638" y="1601788"/>
          <p14:tracePt t="22093" x="8893175" y="1592263"/>
          <p14:tracePt t="22103" x="8866188" y="1574800"/>
          <p14:tracePt t="22114" x="8848725" y="1555750"/>
          <p14:tracePt t="22121" x="8821738" y="1538288"/>
          <p14:tracePt t="22134" x="8786813" y="1511300"/>
          <p14:tracePt t="22136" x="8732838" y="1484313"/>
          <p14:tracePt t="22146" x="8661400" y="1439863"/>
          <p14:tracePt t="22149" x="8589963" y="1404938"/>
          <p14:tracePt t="22157" x="8509000" y="1368425"/>
          <p14:tracePt t="22169" x="8464550" y="1358900"/>
          <p14:tracePt t="22173" x="8320088" y="1323975"/>
          <p14:tracePt t="22181" x="8221663" y="1323975"/>
          <p14:tracePt t="22189" x="8177213" y="1323975"/>
          <p14:tracePt t="22198" x="8088313" y="1323975"/>
          <p14:tracePt t="22206" x="8024813" y="1323975"/>
          <p14:tracePt t="22214" x="7953375" y="1350963"/>
          <p14:tracePt t="22223" x="7874000" y="1412875"/>
          <p14:tracePt t="22234" x="7829550" y="1476375"/>
          <p14:tracePt t="22236" x="7810500" y="1547813"/>
          <p14:tracePt t="22245" x="7793038" y="1628775"/>
          <p14:tracePt t="22255" x="7793038" y="1735138"/>
          <p14:tracePt t="22265" x="7793038" y="1860550"/>
          <p14:tracePt t="22271" x="7793038" y="1985963"/>
          <p14:tracePt t="22281" x="7810500" y="2119313"/>
          <p14:tracePt t="22289" x="7847013" y="2254250"/>
          <p14:tracePt t="22300" x="7891463" y="2387600"/>
          <p14:tracePt t="22301" x="7945438" y="2532063"/>
          <p14:tracePt t="22310" x="7989888" y="2665413"/>
          <p14:tracePt t="22321" x="8043863" y="2800350"/>
          <p14:tracePt t="22331" x="8088313" y="2933700"/>
          <p14:tracePt t="22332" x="8105775" y="2987675"/>
          <p14:tracePt t="22340" x="8150225" y="3095625"/>
          <p14:tracePt t="22350" x="8186738" y="3211513"/>
          <p14:tracePt t="22358" x="8221663" y="3300413"/>
          <p14:tracePt t="22369" x="8258175" y="3381375"/>
          <p14:tracePt t="22372" x="8294688" y="3452813"/>
          <p14:tracePt t="22381" x="8302625" y="3479800"/>
          <p14:tracePt t="22385" x="8329613" y="3524250"/>
          <p14:tracePt t="22394" x="8356600" y="3560763"/>
          <p14:tracePt t="22404" x="8374063" y="3578225"/>
          <p14:tracePt t="22414" x="8383588" y="3595688"/>
          <p14:tracePt t="22416" x="8401050" y="3605213"/>
          <p14:tracePt t="22425" x="8410575" y="3613150"/>
          <p14:tracePt t="22435" x="8428038" y="3613150"/>
          <p14:tracePt t="22442" x="8437563" y="3613150"/>
          <p14:tracePt t="22451" x="8455025" y="3613150"/>
          <p14:tracePt t="22457" x="8464550" y="3613150"/>
          <p14:tracePt t="22467" x="8472488" y="3613150"/>
          <p14:tracePt t="22473" x="8482013" y="3605213"/>
          <p14:tracePt t="22483" x="8499475" y="3595688"/>
          <p14:tracePt t="22493" x="8509000" y="3578225"/>
          <p14:tracePt t="22497" x="8516938" y="3568700"/>
          <p14:tracePt t="22515" x="8526463" y="3560763"/>
          <p14:tracePt t="22529" x="8526463" y="3551238"/>
          <p14:tracePt t="22539" x="8535988" y="3551238"/>
          <p14:tracePt t="22559" x="8516938" y="3541713"/>
          <p14:tracePt t="22569" x="8491538" y="3541713"/>
          <p14:tracePt t="22575" x="8445500" y="3533775"/>
          <p14:tracePt t="22585" x="8401050" y="3533775"/>
          <p14:tracePt t="22591" x="8312150" y="3514725"/>
          <p14:tracePt t="22603" x="8240713" y="3506788"/>
          <p14:tracePt t="22611" x="8159750" y="3489325"/>
          <p14:tracePt t="22620" x="8115300" y="3489325"/>
          <p14:tracePt t="22628" x="8034338" y="3489325"/>
          <p14:tracePt t="22636" x="7962900" y="3489325"/>
          <p14:tracePt t="22643" x="7900988" y="3489325"/>
          <p14:tracePt t="22650" x="7847013" y="3489325"/>
          <p14:tracePt t="22662" x="7829550" y="3489325"/>
          <p14:tracePt t="22664" x="7783513" y="3489325"/>
          <p14:tracePt t="22673" x="7748588" y="3489325"/>
          <p14:tracePt t="22680" x="7712075" y="3489325"/>
          <p14:tracePt t="22688" x="7694613" y="3489325"/>
          <p14:tracePt t="22698" x="7677150" y="3489325"/>
          <p14:tracePt t="22707" x="7658100" y="3489325"/>
          <p14:tracePt t="22714" x="7650163" y="3489325"/>
          <p14:tracePt t="22723" x="7640638" y="3489325"/>
          <p14:tracePt t="22733" x="7632700" y="3489325"/>
          <p14:tracePt t="23655" x="7632700" y="3479800"/>
          <p14:tracePt t="23664" x="7623175" y="3443288"/>
          <p14:tracePt t="23672" x="7596188" y="3390900"/>
          <p14:tracePt t="23680" x="7569200" y="3336925"/>
          <p14:tracePt t="23689" x="7542213" y="3265488"/>
          <p14:tracePt t="23698" x="7443788" y="3032125"/>
          <p14:tracePt t="23707" x="7362825" y="2835275"/>
          <p14:tracePt t="23710" x="7264400" y="2620963"/>
          <p14:tracePt t="23721" x="7148513" y="2352675"/>
          <p14:tracePt t="23729" x="7032625" y="2084388"/>
          <p14:tracePt t="23740" x="6907213" y="1798638"/>
          <p14:tracePt t="23742" x="6781800" y="1493838"/>
          <p14:tracePt t="23749" x="6665913" y="1208088"/>
          <p14:tracePt t="23757" x="6550025" y="939800"/>
          <p14:tracePt t="23767" x="6503988" y="831850"/>
          <p14:tracePt t="23776" x="6415088" y="625475"/>
          <p14:tracePt t="23785" x="6370638" y="546100"/>
          <p14:tracePt t="23797" x="6307138" y="420688"/>
          <p14:tracePt t="23799" x="6235700" y="322263"/>
          <p14:tracePt t="23809" x="6208713" y="304800"/>
          <p14:tracePt t="23819" x="6129338" y="196850"/>
          <p14:tracePt t="23823" x="6092825" y="169863"/>
          <p14:tracePt t="23832" x="6057900" y="152400"/>
          <p14:tracePt t="23841" x="6021388" y="142875"/>
          <p14:tracePt t="23852" x="5976938" y="142875"/>
          <p14:tracePt t="23855" x="5932488" y="142875"/>
          <p14:tracePt t="23861" x="5895975" y="142875"/>
          <p14:tracePt t="23870" x="5861050" y="142875"/>
          <p14:tracePt t="23878" x="5807075" y="142875"/>
          <p14:tracePt t="23886" x="5770563" y="142875"/>
          <p14:tracePt t="23894" x="5735638" y="142875"/>
          <p14:tracePt t="23903" x="5691188" y="142875"/>
          <p14:tracePt t="23911" x="5645150" y="152400"/>
          <p14:tracePt t="23920" x="5600700" y="160338"/>
          <p14:tracePt t="23933" x="5546725" y="169863"/>
          <p14:tracePt t="23934" x="5502275" y="179388"/>
          <p14:tracePt t="23943" x="5467350" y="187325"/>
          <p14:tracePt t="23952" x="5448300" y="187325"/>
          <p14:tracePt t="23960" x="5421313" y="196850"/>
          <p14:tracePt t="23971" x="5395913" y="206375"/>
          <p14:tracePt t="23974" x="5368925" y="214313"/>
          <p14:tracePt t="23983" x="5341938" y="223838"/>
          <p14:tracePt t="23992" x="5322888" y="233363"/>
          <p14:tracePt t="24002" x="5314950" y="233363"/>
          <p14:tracePt t="24006" x="5305425" y="241300"/>
          <p14:tracePt t="24015" x="5297488" y="250825"/>
          <p14:tracePt t="24022" x="5287963" y="258763"/>
          <p14:tracePt t="24035" x="5278438" y="258763"/>
          <p14:tracePt t="24036" x="5278438" y="268288"/>
          <p14:tracePt t="24043" x="5278438" y="277813"/>
          <p14:tracePt t="24051" x="5270500" y="285750"/>
          <p14:tracePt t="24060" x="5270500" y="295275"/>
          <p14:tracePt t="24068" x="5260975" y="322263"/>
          <p14:tracePt t="24077" x="5251450" y="339725"/>
          <p14:tracePt t="24086" x="5251450" y="366713"/>
          <p14:tracePt t="24095" x="5243513" y="384175"/>
          <p14:tracePt t="24106" x="5233988" y="420688"/>
          <p14:tracePt t="24116" x="5216525" y="455613"/>
          <p14:tracePt t="24117" x="5207000" y="492125"/>
          <p14:tracePt t="24127" x="5189538" y="536575"/>
          <p14:tracePt t="24140" x="5172075" y="581025"/>
          <p14:tracePt t="24142" x="5153025" y="617538"/>
          <p14:tracePt t="24154" x="5135563" y="671513"/>
          <p14:tracePt t="24156" x="5108575" y="706438"/>
          <p14:tracePt t="24167" x="5100638" y="742950"/>
          <p14:tracePt t="24175" x="5073650" y="777875"/>
          <p14:tracePt t="24186" x="5054600" y="804863"/>
          <p14:tracePt t="24189" x="5046663" y="822325"/>
          <p14:tracePt t="24202" x="5027613" y="849313"/>
          <p14:tracePt t="24203" x="5010150" y="885825"/>
          <p14:tracePt t="24212" x="5002213" y="903288"/>
          <p14:tracePt t="24221" x="4983163" y="939800"/>
          <p14:tracePt t="24225" x="4983163" y="957263"/>
          <p14:tracePt t="24234" x="4965700" y="992188"/>
          <p14:tracePt t="24242" x="4965700" y="1019175"/>
          <p14:tracePt t="24250" x="4965700" y="1055688"/>
          <p14:tracePt t="24259" x="4965700" y="1082675"/>
          <p14:tracePt t="24267" x="4965700" y="1117600"/>
          <p14:tracePt t="24273" x="4965700" y="1154113"/>
          <p14:tracePt t="24283" x="4965700" y="1189038"/>
          <p14:tracePt t="24290" x="4965700" y="1235075"/>
          <p14:tracePt t="24301" x="4965700" y="1279525"/>
          <p14:tracePt t="24308" x="4983163" y="1323975"/>
          <p14:tracePt t="24318" x="4992688" y="1368425"/>
          <p14:tracePt t="24329" x="5002213" y="1412875"/>
          <p14:tracePt t="24331" x="5010150" y="1457325"/>
          <p14:tracePt t="24340" x="5019675" y="1503363"/>
          <p14:tracePt t="24351" x="5027613" y="1538288"/>
          <p14:tracePt t="24353" x="5037138" y="1574800"/>
          <p14:tracePt t="24364" x="5046663" y="1619250"/>
          <p14:tracePt t="24373" x="5054600" y="1654175"/>
          <p14:tracePt t="24376" x="5073650" y="1690688"/>
          <p14:tracePt t="24385" x="5081588" y="1735138"/>
          <p14:tracePt t="24397" x="5100638" y="1771650"/>
          <p14:tracePt t="24406" x="5118100" y="1806575"/>
          <p14:tracePt t="24409" x="5135563" y="1843088"/>
          <p14:tracePt t="24419" x="5162550" y="1887538"/>
          <p14:tracePt t="24433" x="5199063" y="1931988"/>
          <p14:tracePt t="24434" x="5224463" y="1976438"/>
          <p14:tracePt t="24444" x="5251450" y="2020888"/>
          <p14:tracePt t="24454" x="5287963" y="2066925"/>
          <p14:tracePt t="24464" x="5322888" y="2111375"/>
          <p14:tracePt t="24466" x="5349875" y="2138363"/>
          <p14:tracePt t="24475" x="5368925" y="2155825"/>
          <p14:tracePt t="24486" x="5413375" y="2200275"/>
          <p14:tracePt t="24489" x="5440363" y="2227263"/>
          <p14:tracePt t="24501" x="5448300" y="2236788"/>
          <p14:tracePt t="24508" x="5494338" y="2271713"/>
          <p14:tracePt t="24519" x="5511800" y="2281238"/>
          <p14:tracePt t="24522" x="5546725" y="2298700"/>
          <p14:tracePt t="24536" x="5573713" y="2308225"/>
          <p14:tracePt t="24539" x="5583238" y="2316163"/>
          <p14:tracePt t="24551" x="5627688" y="2335213"/>
          <p14:tracePt t="24552" x="5654675" y="2343150"/>
          <p14:tracePt t="24563" x="5664200" y="2352675"/>
          <p14:tracePt t="24574" x="5691188" y="2362200"/>
          <p14:tracePt t="24583" x="5716588" y="2362200"/>
          <p14:tracePt t="24584" x="5743575" y="2370138"/>
          <p14:tracePt t="24594" x="5762625" y="2370138"/>
          <p14:tracePt t="24597" x="5797550" y="2370138"/>
          <p14:tracePt t="24607" x="5815013" y="2370138"/>
          <p14:tracePt t="24614" x="5834063" y="2370138"/>
          <p14:tracePt t="24623" x="5861050" y="2352675"/>
          <p14:tracePt t="24632" x="5878513" y="2335213"/>
          <p14:tracePt t="24641" x="5905500" y="2316163"/>
          <p14:tracePt t="24652" x="5932488" y="2281238"/>
          <p14:tracePt t="24655" x="5959475" y="2244725"/>
          <p14:tracePt t="24666" x="5984875" y="2200275"/>
          <p14:tracePt t="24676" x="6003925" y="2146300"/>
          <p14:tracePt t="24679" x="6030913" y="2093913"/>
          <p14:tracePt t="24690" x="6048375" y="2039938"/>
          <p14:tracePt t="24701" x="6057900" y="1985963"/>
          <p14:tracePt t="24705" x="6075363" y="1931988"/>
          <p14:tracePt t="24716" x="6083300" y="1878013"/>
          <p14:tracePt t="24718" x="6092825" y="1806575"/>
          <p14:tracePt t="24728" x="6092825" y="1700213"/>
          <p14:tracePt t="24738" x="6092825" y="1609725"/>
          <p14:tracePt t="24745" x="6092825" y="1520825"/>
          <p14:tracePt t="24753" x="6092825" y="1323975"/>
          <p14:tracePt t="24763" x="6092825" y="1235075"/>
          <p14:tracePt t="24765" x="6083300" y="1082675"/>
          <p14:tracePt t="24774" x="6065838" y="912813"/>
          <p14:tracePt t="24784" x="6048375" y="760413"/>
          <p14:tracePt t="24792" x="6048375" y="698500"/>
          <p14:tracePt t="24796" x="6030913" y="563563"/>
          <p14:tracePt t="24805" x="6030913" y="527050"/>
          <p14:tracePt t="24819" x="6011863" y="447675"/>
          <p14:tracePt t="24822" x="6003925" y="384175"/>
          <p14:tracePt t="24832" x="5994400" y="349250"/>
          <p14:tracePt t="24840" x="5976938" y="285750"/>
          <p14:tracePt t="24851" x="5959475" y="268288"/>
          <p14:tracePt t="24853" x="5940425" y="250825"/>
          <p14:tracePt t="24863" x="5922963" y="233363"/>
          <p14:tracePt t="24872" x="5895975" y="214313"/>
          <p14:tracePt t="24875" x="5861050" y="196850"/>
          <p14:tracePt t="24884" x="5851525" y="196850"/>
          <p14:tracePt t="24891" x="5824538" y="179388"/>
          <p14:tracePt t="24901" x="5797550" y="179388"/>
          <p14:tracePt t="24907" x="5762625" y="169863"/>
          <p14:tracePt t="24917" x="5735638" y="169863"/>
          <p14:tracePt t="24924" x="5708650" y="169863"/>
          <p14:tracePt t="24933" x="5681663" y="169863"/>
          <p14:tracePt t="24940" x="5654675" y="169863"/>
          <p14:tracePt t="24949" x="5627688" y="187325"/>
          <p14:tracePt t="24957" x="5592763" y="214313"/>
          <p14:tracePt t="24966" x="5565775" y="233363"/>
          <p14:tracePt t="24974" x="5538788" y="258763"/>
          <p14:tracePt t="24984" x="5502275" y="295275"/>
          <p14:tracePt t="24995" x="5475288" y="339725"/>
          <p14:tracePt t="24997" x="5448300" y="384175"/>
          <p14:tracePt t="25006" x="5403850" y="438150"/>
          <p14:tracePt t="25015" x="5368925" y="492125"/>
          <p14:tracePt t="25018" x="5322888" y="554038"/>
          <p14:tracePt t="25029" x="5278438" y="617538"/>
          <p14:tracePt t="25039" x="5207000" y="723900"/>
          <p14:tracePt t="25043" x="5180013" y="760413"/>
          <p14:tracePt t="25052" x="5145088" y="822325"/>
          <p14:tracePt t="25063" x="5100638" y="903288"/>
          <p14:tracePt t="25066" x="5064125" y="966788"/>
          <p14:tracePt t="25075" x="5037138" y="1028700"/>
          <p14:tracePt t="25084" x="5010150" y="1090613"/>
          <p14:tracePt t="25094" x="4992688" y="1144588"/>
          <p14:tracePt t="25105" x="4983163" y="1208088"/>
          <p14:tracePt t="25115" x="4983163" y="1262063"/>
          <p14:tracePt t="25117" x="4983163" y="1314450"/>
          <p14:tracePt t="25123" x="4983163" y="1358900"/>
          <p14:tracePt t="25133" x="4983163" y="1412875"/>
          <p14:tracePt t="25139" x="4992688" y="1457325"/>
          <p14:tracePt t="25150" x="5027613" y="1520825"/>
          <p14:tracePt t="25153" x="5054600" y="1565275"/>
          <p14:tracePt t="25164" x="5081588" y="1609725"/>
          <p14:tracePt t="25173" x="5118100" y="1663700"/>
          <p14:tracePt t="25182" x="5145088" y="1700213"/>
          <p14:tracePt t="25184" x="5172075" y="1744663"/>
          <p14:tracePt t="25194" x="5180013" y="1752600"/>
          <p14:tracePt t="25203" x="5199063" y="1789113"/>
          <p14:tracePt t="25212" x="5216525" y="1806575"/>
          <p14:tracePt t="25215" x="5224463" y="1833563"/>
          <p14:tracePt t="25226" x="5233988" y="1843088"/>
          <p14:tracePt t="25237" x="5233988" y="1851025"/>
          <p14:tracePt t="25240" x="5243513" y="1860550"/>
          <p14:tracePt t="25251" x="5243513" y="1870075"/>
          <p14:tracePt t="25274" x="5243513" y="1878013"/>
          <p14:tracePt t="25281" x="5251450" y="1878013"/>
          <p14:tracePt t="25843" x="5233988" y="1878013"/>
          <p14:tracePt t="25850" x="5207000" y="1878013"/>
          <p14:tracePt t="25859" x="5145088" y="1887538"/>
          <p14:tracePt t="25869" x="5091113" y="1897063"/>
          <p14:tracePt t="25878" x="5010150" y="1897063"/>
          <p14:tracePt t="25885" x="4911725" y="1905000"/>
          <p14:tracePt t="25894" x="4706938" y="1914525"/>
          <p14:tracePt t="25905" x="4616450" y="1914525"/>
          <p14:tracePt t="25907" x="4456113" y="1922463"/>
          <p14:tracePt t="25916" x="4151313" y="1931988"/>
          <p14:tracePt t="25923" x="4052888" y="1949450"/>
          <p14:tracePt t="25933" x="3873500" y="1976438"/>
          <p14:tracePt t="25941" x="3695700" y="2012950"/>
          <p14:tracePt t="25949" x="3506788" y="2057400"/>
          <p14:tracePt t="25959" x="3355975" y="2101850"/>
          <p14:tracePt t="25969" x="3211513" y="2138363"/>
          <p14:tracePt t="25973" x="3078163" y="2182813"/>
          <p14:tracePt t="25983" x="2943225" y="2217738"/>
          <p14:tracePt t="25993" x="2817813" y="2254250"/>
          <p14:tracePt t="25996" x="2765425" y="2263775"/>
          <p14:tracePt t="26006" x="2568575" y="2308225"/>
          <p14:tracePt t="26015" x="2460625" y="2335213"/>
          <p14:tracePt t="26023" x="2344738" y="2352675"/>
          <p14:tracePt t="26035" x="2290763" y="2362200"/>
          <p14:tracePt t="26036" x="2192338" y="2379663"/>
          <p14:tracePt t="26045" x="2111375" y="2387600"/>
          <p14:tracePt t="26054" x="2022475" y="2406650"/>
          <p14:tracePt t="26058" x="1951038" y="2424113"/>
          <p14:tracePt t="26068" x="1870075" y="2441575"/>
          <p14:tracePt t="26077" x="1798638" y="2468563"/>
          <p14:tracePt t="26088" x="1735138" y="2486025"/>
          <p14:tracePt t="26098" x="1682750" y="2513013"/>
          <p14:tracePt t="26099" x="1628775" y="2532063"/>
          <p14:tracePt t="26108" x="1574800" y="2559050"/>
          <p14:tracePt t="26119" x="1530350" y="2576513"/>
          <p14:tracePt t="26129" x="1485900" y="2593975"/>
          <p14:tracePt t="26131" x="1439863" y="2611438"/>
          <p14:tracePt t="26141" x="1412875" y="2630488"/>
          <p14:tracePt t="26152" x="1377950" y="2657475"/>
          <p14:tracePt t="26162" x="1350963" y="2665413"/>
          <p14:tracePt t="26163" x="1323975" y="2692400"/>
          <p14:tracePt t="26173" x="1296988" y="2709863"/>
          <p14:tracePt t="26183" x="1262063" y="2736850"/>
          <p14:tracePt t="26185" x="1243013" y="2763838"/>
          <p14:tracePt t="26195" x="1225550" y="2800350"/>
          <p14:tracePt t="26207" x="1198563" y="2835275"/>
          <p14:tracePt t="26209" x="1171575" y="2871788"/>
          <p14:tracePt t="26219" x="1144588" y="2906713"/>
          <p14:tracePt t="26229" x="1127125" y="2951163"/>
          <p14:tracePt t="26239" x="1100138" y="2987675"/>
          <p14:tracePt t="26248" x="1073150" y="3024188"/>
          <p14:tracePt t="26250" x="1055688" y="3068638"/>
          <p14:tracePt t="26260" x="1028700" y="3103563"/>
          <p14:tracePt t="26271" x="1011238" y="3130550"/>
          <p14:tracePt t="26274" x="993775" y="3167063"/>
          <p14:tracePt t="26284" x="974725" y="3194050"/>
          <p14:tracePt t="26295" x="957263" y="3221038"/>
          <p14:tracePt t="26297" x="947738" y="3255963"/>
          <p14:tracePt t="26307" x="930275" y="3292475"/>
          <p14:tracePt t="26319" x="930275" y="3319463"/>
          <p14:tracePt t="26324" x="922338" y="3344863"/>
          <p14:tracePt t="26327" x="912813" y="3381375"/>
          <p14:tracePt t="26337" x="912813" y="3408363"/>
          <p14:tracePt t="26345" x="912813" y="3443288"/>
          <p14:tracePt t="26353" x="912813" y="3479800"/>
          <p14:tracePt t="26362" x="912813" y="3524250"/>
          <p14:tracePt t="26371" x="912813" y="3560763"/>
          <p14:tracePt t="26379" x="912813" y="3595688"/>
          <p14:tracePt t="26387" x="912813" y="3640138"/>
          <p14:tracePt t="26396" x="912813" y="3686175"/>
          <p14:tracePt t="26399" x="922338" y="3721100"/>
          <p14:tracePt t="26408" x="922338" y="3757613"/>
          <p14:tracePt t="26417" x="930275" y="3802063"/>
          <p14:tracePt t="26425" x="930275" y="3846513"/>
          <p14:tracePt t="26435" x="939800" y="3881438"/>
          <p14:tracePt t="26446" x="947738" y="3917950"/>
          <p14:tracePt t="26448" x="957263" y="3962400"/>
          <p14:tracePt t="26457" x="966788" y="4006850"/>
          <p14:tracePt t="26470" x="974725" y="4033838"/>
          <p14:tracePt t="26472" x="993775" y="4078288"/>
          <p14:tracePt t="26482" x="1011238" y="4114800"/>
          <p14:tracePt t="26491" x="1028700" y="4151313"/>
          <p14:tracePt t="26503" x="1046163" y="4186238"/>
          <p14:tracePt t="26506" x="1065213" y="4213225"/>
          <p14:tracePt t="26516" x="1082675" y="4249738"/>
          <p14:tracePt t="26518" x="1100138" y="4275138"/>
          <p14:tracePt t="26529" x="1119188" y="4311650"/>
          <p14:tracePt t="26540" x="1136650" y="4338638"/>
          <p14:tracePt t="26542" x="1163638" y="4373563"/>
          <p14:tracePt t="26556" x="1181100" y="4410075"/>
          <p14:tracePt t="26567" x="1190625" y="4419600"/>
          <p14:tracePt t="26568" x="1225550" y="4464050"/>
          <p14:tracePt t="26578" x="1243013" y="4481513"/>
          <p14:tracePt t="26586" x="1279525" y="4498975"/>
          <p14:tracePt t="26598" x="1306513" y="4508500"/>
          <p14:tracePt t="26600" x="1341438" y="4518025"/>
          <p14:tracePt t="26609" x="1377950" y="4525963"/>
          <p14:tracePt t="26620" x="1431925" y="4535488"/>
          <p14:tracePt t="26622" x="1476375" y="4535488"/>
          <p14:tracePt t="26632" x="1538288" y="4535488"/>
          <p14:tracePt t="26639" x="1646238" y="4535488"/>
          <p14:tracePt t="26648" x="1682750" y="4535488"/>
          <p14:tracePt t="26656" x="1754188" y="4535488"/>
          <p14:tracePt t="26668" x="1833563" y="4535488"/>
          <p14:tracePt t="26669" x="1905000" y="4535488"/>
          <p14:tracePt t="26677" x="2039938" y="4543425"/>
          <p14:tracePt t="26685" x="2120900" y="4543425"/>
          <p14:tracePt t="26696" x="2174875" y="4552950"/>
          <p14:tracePt t="26707" x="2254250" y="4552950"/>
          <p14:tracePt t="26715" x="2344738" y="4562475"/>
          <p14:tracePt t="26717" x="2487613" y="4570413"/>
          <p14:tracePt t="26728" x="2568575" y="4570413"/>
          <p14:tracePt t="26735" x="2613025" y="4570413"/>
          <p14:tracePt t="26743" x="2692400" y="4570413"/>
          <p14:tracePt t="26746" x="2773363" y="4570413"/>
          <p14:tracePt t="26756" x="2908300" y="4552950"/>
          <p14:tracePt t="26766" x="2987675" y="4535488"/>
          <p14:tracePt t="26773" x="3086100" y="4518025"/>
          <p14:tracePt t="26783" x="3176588" y="4491038"/>
          <p14:tracePt t="26791" x="3275013" y="4445000"/>
          <p14:tracePt t="26795" x="3373438" y="4392613"/>
          <p14:tracePt t="26808" x="3489325" y="4338638"/>
          <p14:tracePt t="26819" x="3605213" y="4275138"/>
          <p14:tracePt t="26823" x="3713163" y="4203700"/>
          <p14:tracePt t="26826" x="3757613" y="4176713"/>
          <p14:tracePt t="26841" x="3838575" y="4124325"/>
          <p14:tracePt t="26844" x="3927475" y="4070350"/>
          <p14:tracePt t="26855" x="3990975" y="4025900"/>
          <p14:tracePt t="26867" x="4062413" y="3979863"/>
          <p14:tracePt t="26868" x="4106863" y="3944938"/>
          <p14:tracePt t="26877" x="4160838" y="3890963"/>
          <p14:tracePt t="26888" x="4214813" y="3836988"/>
          <p14:tracePt t="26900" x="4249738" y="3792538"/>
          <p14:tracePt t="26902" x="4286250" y="3730625"/>
          <p14:tracePt t="26914" x="4321175" y="3667125"/>
          <p14:tracePt t="26915" x="4348163" y="3605213"/>
          <p14:tracePt t="26926" x="4365625" y="3551238"/>
          <p14:tracePt t="26938" x="4384675" y="3497263"/>
          <p14:tracePt t="26940" x="4384675" y="3443288"/>
          <p14:tracePt t="26949" x="4392613" y="3398838"/>
          <p14:tracePt t="26958" x="4392613" y="3371850"/>
          <p14:tracePt t="26962" x="4392613" y="3336925"/>
          <p14:tracePt t="26970" x="4392613" y="3282950"/>
          <p14:tracePt t="26977" x="4384675" y="3246438"/>
          <p14:tracePt t="26986" x="4365625" y="3221038"/>
          <p14:tracePt t="26995" x="4357688" y="3184525"/>
          <p14:tracePt t="27006" x="4338638" y="3148013"/>
          <p14:tracePt t="27009" x="4303713" y="3076575"/>
          <p14:tracePt t="27018" x="4286250" y="3041650"/>
          <p14:tracePt t="27027" x="4259263" y="2997200"/>
          <p14:tracePt t="27037" x="4214813" y="2933700"/>
          <p14:tracePt t="27045" x="4168775" y="2879725"/>
          <p14:tracePt t="27048" x="4116388" y="2827338"/>
          <p14:tracePt t="27061" x="4025900" y="2736850"/>
          <p14:tracePt t="27072" x="3963988" y="2674938"/>
          <p14:tracePt t="27081" x="3873500" y="2611438"/>
          <p14:tracePt t="27082" x="3794125" y="2559050"/>
          <p14:tracePt t="27092" x="3748088" y="2532063"/>
          <p14:tracePt t="27104" x="3676650" y="2486025"/>
          <p14:tracePt t="27106" x="3533775" y="2414588"/>
          <p14:tracePt t="27117" x="3444875" y="2379663"/>
          <p14:tracePt t="27127" x="3355975" y="2352675"/>
          <p14:tracePt t="27129" x="3309938" y="2343150"/>
          <p14:tracePt t="27139" x="3221038" y="2335213"/>
          <p14:tracePt t="27156" x="3086100" y="2325688"/>
          <p14:tracePt t="27158" x="2997200" y="2325688"/>
          <p14:tracePt t="27160" x="2908300" y="2325688"/>
          <p14:tracePt t="27169" x="2863850" y="2325688"/>
          <p14:tracePt t="27175" x="2782888" y="2335213"/>
          <p14:tracePt t="27185" x="2719388" y="2362200"/>
          <p14:tracePt t="27193" x="2647950" y="2387600"/>
          <p14:tracePt t="27202" x="2593975" y="2424113"/>
          <p14:tracePt t="27212" x="2541588" y="2451100"/>
          <p14:tracePt t="27214" x="2478088" y="2486025"/>
          <p14:tracePt t="27224" x="2433638" y="2513013"/>
          <p14:tracePt t="27234" x="2389188" y="2549525"/>
          <p14:tracePt t="27244" x="2352675" y="2584450"/>
          <p14:tracePt t="27255" x="2317750" y="2611438"/>
          <p14:tracePt t="27266" x="2281238" y="2647950"/>
          <p14:tracePt t="27267" x="2254250" y="2665413"/>
          <p14:tracePt t="27270" x="2236788" y="2701925"/>
          <p14:tracePt t="27282" x="2227263" y="2709863"/>
          <p14:tracePt t="27291" x="2200275" y="2736850"/>
          <p14:tracePt t="27302" x="2192338" y="2755900"/>
          <p14:tracePt t="27305" x="2192338" y="2773363"/>
          <p14:tracePt t="27314" x="2182813" y="2790825"/>
          <p14:tracePt t="27323" x="2182813" y="2800350"/>
          <p14:tracePt t="27333" x="2174875" y="2808288"/>
          <p14:tracePt t="27336" x="2174875" y="2817813"/>
          <p14:tracePt t="28643" x="2182813" y="2817813"/>
          <p14:tracePt t="28654" x="2200275" y="2817813"/>
          <p14:tracePt t="28663" x="2219325" y="2808288"/>
          <p14:tracePt t="28675" x="2254250" y="2808288"/>
          <p14:tracePt t="28677" x="2290763" y="2800350"/>
          <p14:tracePt t="28690" x="2325688" y="2790825"/>
          <p14:tracePt t="28692" x="2371725" y="2781300"/>
          <p14:tracePt t="28704" x="2416175" y="2773363"/>
          <p14:tracePt t="28708" x="2470150" y="2763838"/>
          <p14:tracePt t="28718" x="2522538" y="2755900"/>
          <p14:tracePt t="28733" x="2576513" y="2755900"/>
          <p14:tracePt t="28734" x="2630488" y="2746375"/>
          <p14:tracePt t="28746" x="2647950" y="2746375"/>
          <p14:tracePt t="28747" x="2684463" y="2736850"/>
          <p14:tracePt t="28758" x="2719388" y="2736850"/>
          <p14:tracePt t="28767" x="2755900" y="2728913"/>
          <p14:tracePt t="28776" x="2800350" y="2728913"/>
          <p14:tracePt t="28778" x="2836863" y="2728913"/>
          <p14:tracePt t="28786" x="2863850" y="2728913"/>
          <p14:tracePt t="28794" x="2889250" y="2728913"/>
          <p14:tracePt t="28802" x="2925763" y="2719388"/>
          <p14:tracePt t="28812" x="2943225" y="2719388"/>
          <p14:tracePt t="28824" x="2970213" y="2719388"/>
          <p14:tracePt t="28834" x="2987675" y="2719388"/>
          <p14:tracePt t="28835" x="3014663" y="2719388"/>
          <p14:tracePt t="28849" x="3024188" y="2719388"/>
          <p14:tracePt t="28851" x="3041650" y="2719388"/>
          <p14:tracePt t="28860" x="3051175" y="2719388"/>
          <p14:tracePt t="28869" x="3060700" y="2719388"/>
          <p14:tracePt t="28883" x="3068638" y="2719388"/>
          <p14:tracePt t="29181" x="3086100" y="2719388"/>
          <p14:tracePt t="29193" x="3095625" y="2719388"/>
          <p14:tracePt t="29200" x="3113088" y="2719388"/>
          <p14:tracePt t="29209" x="3132138" y="2719388"/>
          <p14:tracePt t="29217" x="3149600" y="2719388"/>
          <p14:tracePt t="29227" x="3184525" y="2719388"/>
          <p14:tracePt t="29229" x="3221038" y="2719388"/>
          <p14:tracePt t="29237" x="3257550" y="2719388"/>
          <p14:tracePt t="29244" x="3282950" y="2719388"/>
          <p14:tracePt t="29252" x="3328988" y="2719388"/>
          <p14:tracePt t="29261" x="3373438" y="2719388"/>
          <p14:tracePt t="29271" x="3417888" y="2719388"/>
          <p14:tracePt t="29282" x="3471863" y="2719388"/>
          <p14:tracePt t="29293" x="3516313" y="2719388"/>
          <p14:tracePt t="29296" x="3587750" y="2728913"/>
          <p14:tracePt t="29305" x="3649663" y="2736850"/>
          <p14:tracePt t="29316" x="3722688" y="2746375"/>
          <p14:tracePt t="29319" x="3784600" y="2763838"/>
          <p14:tracePt t="29333" x="3846513" y="2773363"/>
          <p14:tracePt t="29335" x="3910013" y="2790825"/>
          <p14:tracePt t="29345" x="3963988" y="2800350"/>
          <p14:tracePt t="29356" x="4017963" y="2817813"/>
          <p14:tracePt t="29367" x="4070350" y="2827338"/>
          <p14:tracePt t="29373" x="4133850" y="2844800"/>
          <p14:tracePt t="29375" x="4195763" y="2862263"/>
          <p14:tracePt t="29389" x="4259263" y="2871788"/>
          <p14:tracePt t="29393" x="4321175" y="2889250"/>
          <p14:tracePt t="29396" x="4446588" y="2916238"/>
          <p14:tracePt t="29407" x="4491038" y="2925763"/>
          <p14:tracePt t="29416" x="4562475" y="2951163"/>
          <p14:tracePt t="29427" x="4633913" y="2970213"/>
          <p14:tracePt t="29430" x="4706938" y="2997200"/>
          <p14:tracePt t="29439" x="4759325" y="3024188"/>
          <p14:tracePt t="29450" x="4822825" y="3041650"/>
          <p14:tracePt t="29452" x="4867275" y="3068638"/>
          <p14:tracePt t="29462" x="4911725" y="3086100"/>
          <p14:tracePt t="29471" x="4965700" y="3113088"/>
          <p14:tracePt t="29479" x="5002213" y="3140075"/>
          <p14:tracePt t="29491" x="5027613" y="3148013"/>
          <p14:tracePt t="29501" x="5054600" y="3167063"/>
          <p14:tracePt t="29504" x="5081588" y="3184525"/>
          <p14:tracePt t="29514" x="5100638" y="3194050"/>
          <p14:tracePt t="29516" x="5118100" y="3201988"/>
          <p14:tracePt t="29526" x="5126038" y="3211513"/>
          <p14:tracePt t="29537" x="5135563" y="3211513"/>
          <p14:tracePt t="30093" x="5162550" y="3211513"/>
          <p14:tracePt t="30101" x="5199063" y="3211513"/>
          <p14:tracePt t="30109" x="5251450" y="3211513"/>
          <p14:tracePt t="30117" x="5341938" y="3211513"/>
          <p14:tracePt t="30125" x="5430838" y="3211513"/>
          <p14:tracePt t="30133" x="5546725" y="3211513"/>
          <p14:tracePt t="30141" x="5691188" y="3201988"/>
          <p14:tracePt t="30148" x="5815013" y="3201988"/>
          <p14:tracePt t="30160" x="5959475" y="3201988"/>
          <p14:tracePt t="30172" x="6102350" y="3201988"/>
          <p14:tracePt t="30179" x="6254750" y="3201988"/>
          <p14:tracePt t="30189" x="6397625" y="3194050"/>
          <p14:tracePt t="30199" x="6550025" y="3194050"/>
          <p14:tracePt t="30202" x="6692900" y="3175000"/>
          <p14:tracePt t="30205" x="6826250" y="3157538"/>
          <p14:tracePt t="30215" x="6969125" y="3140075"/>
          <p14:tracePt t="30223" x="7113588" y="3122613"/>
          <p14:tracePt t="30233" x="7264400" y="3095625"/>
          <p14:tracePt t="30242" x="7408863" y="3086100"/>
          <p14:tracePt t="30244" x="7551738" y="3076575"/>
          <p14:tracePt t="30254" x="7704138" y="3068638"/>
          <p14:tracePt t="30264" x="7847013" y="3068638"/>
          <p14:tracePt t="30272" x="7972425" y="3068638"/>
          <p14:tracePt t="30279" x="8024813" y="3068638"/>
          <p14:tracePt t="30290" x="8123238" y="3068638"/>
          <p14:tracePt t="30297" x="8213725" y="3068638"/>
          <p14:tracePt t="30307" x="8275638" y="3076575"/>
          <p14:tracePt t="30309" x="8339138" y="3076575"/>
          <p14:tracePt t="30317" x="8393113" y="3086100"/>
          <p14:tracePt t="30326" x="8437563" y="3086100"/>
          <p14:tracePt t="30335" x="8482013" y="3086100"/>
          <p14:tracePt t="30342" x="8516938" y="3086100"/>
          <p14:tracePt t="30350" x="8535988" y="3086100"/>
          <p14:tracePt t="30358" x="8562975" y="3086100"/>
          <p14:tracePt t="30366" x="8589963" y="3086100"/>
          <p14:tracePt t="30373" x="8615363" y="3076575"/>
          <p14:tracePt t="30382" x="8624888" y="3076575"/>
          <p14:tracePt t="30390" x="8634413" y="3068638"/>
          <p14:tracePt t="30400" x="8651875" y="3068638"/>
          <p14:tracePt t="30415" x="8661400" y="3059113"/>
          <p14:tracePt t="30439" x="8669338" y="3059113"/>
          <p14:tracePt t="30445" x="8669338" y="3049588"/>
          <p14:tracePt t="30460" x="8678863" y="3049588"/>
          <p14:tracePt t="30467" x="8688388" y="3049588"/>
          <p14:tracePt t="30474" x="8688388" y="3041650"/>
          <p14:tracePt t="30482" x="8696325" y="3041650"/>
          <p14:tracePt t="30490" x="8705850" y="3041650"/>
          <p14:tracePt t="30499" x="8713788" y="3032125"/>
          <p14:tracePt t="30513" x="8723313" y="3032125"/>
          <p14:tracePt t="30523" x="8723313" y="3024188"/>
          <p14:tracePt t="30530" x="8732838" y="3024188"/>
          <p14:tracePt t="30554" x="8740775" y="3014663"/>
          <p14:tracePt t="30569" x="8750300" y="3014663"/>
          <p14:tracePt t="30578" x="8750300" y="3005138"/>
          <p14:tracePt t="30585" x="8759825" y="2997200"/>
          <p14:tracePt t="30594" x="8767763" y="2997200"/>
          <p14:tracePt t="30602" x="8777288" y="2987675"/>
          <p14:tracePt t="30611" x="8786813" y="2978150"/>
          <p14:tracePt t="30622" x="8794750" y="2978150"/>
          <p14:tracePt t="30628" x="8804275" y="2970213"/>
          <p14:tracePt t="30638" x="8812213" y="2960688"/>
          <p14:tracePt t="30642" x="8821738" y="2951163"/>
          <p14:tracePt t="30651" x="8821738" y="2943225"/>
          <p14:tracePt t="30660" x="8831263" y="2933700"/>
          <p14:tracePt t="30669" x="8839200" y="2925763"/>
          <p14:tracePt t="30677" x="8858250" y="2906713"/>
          <p14:tracePt t="30689" x="8866188" y="2889250"/>
          <p14:tracePt t="30698" x="8885238" y="2879725"/>
          <p14:tracePt t="30701" x="8893175" y="2862263"/>
          <p14:tracePt t="30706" x="8902700" y="2844800"/>
          <p14:tracePt t="30716" x="8910638" y="2835275"/>
          <p14:tracePt t="30723" x="8920163" y="2827338"/>
          <p14:tracePt t="30736" x="8929688" y="2817813"/>
          <p14:tracePt t="30739" x="8937625" y="2800350"/>
          <p14:tracePt t="30749" x="8947150" y="2800350"/>
          <p14:tracePt t="30757" x="8947150" y="2781300"/>
          <p14:tracePt t="30765" x="8956675" y="2773363"/>
          <p14:tracePt t="30772" x="8964613" y="2763838"/>
          <p14:tracePt t="30783" x="8964613" y="2736850"/>
          <p14:tracePt t="30785" x="8974138" y="2728913"/>
          <p14:tracePt t="30794" x="8974138" y="2701925"/>
          <p14:tracePt t="30802" x="8983663" y="2674938"/>
          <p14:tracePt t="30812" x="8983663" y="2638425"/>
          <p14:tracePt t="30815" x="8983663" y="2603500"/>
          <p14:tracePt t="30824" x="8983663" y="2559050"/>
          <p14:tracePt t="30830" x="8983663" y="2513013"/>
          <p14:tracePt t="30841" x="8983663" y="2460625"/>
          <p14:tracePt t="30848" x="8964613" y="2397125"/>
          <p14:tracePt t="30862" x="8947150" y="2335213"/>
          <p14:tracePt t="30864" x="8937625" y="2271713"/>
          <p14:tracePt t="30874" x="8920163" y="2217738"/>
          <p14:tracePt t="30884" x="8902700" y="2155825"/>
          <p14:tracePt t="30888" x="8893175" y="2093913"/>
          <p14:tracePt t="30899" x="8875713" y="2020888"/>
          <p14:tracePt t="30906" x="8858250" y="1958975"/>
          <p14:tracePt t="30916" x="8839200" y="1897063"/>
          <p14:tracePt t="30919" x="8821738" y="1816100"/>
          <p14:tracePt t="30928" x="8794750" y="1744663"/>
          <p14:tracePt t="30939" x="8777288" y="1681163"/>
          <p14:tracePt t="30942" x="8750300" y="1619250"/>
          <p14:tracePt t="30951" x="8732838" y="1565275"/>
          <p14:tracePt t="30961" x="8723313" y="1538288"/>
          <p14:tracePt t="30970" x="8705850" y="1511300"/>
          <p14:tracePt t="30981" x="8688388" y="1476375"/>
          <p14:tracePt t="30983" x="8669338" y="1449388"/>
          <p14:tracePt t="30992" x="8651875" y="1431925"/>
          <p14:tracePt t="31005" x="8634413" y="1412875"/>
          <p14:tracePt t="31015" x="8615363" y="1395413"/>
          <p14:tracePt t="31017" x="8607425" y="1377950"/>
          <p14:tracePt t="31026" x="8589963" y="1368425"/>
          <p14:tracePt t="31038" x="8570913" y="1350963"/>
          <p14:tracePt t="31039" x="8553450" y="1333500"/>
          <p14:tracePt t="31049" x="8535988" y="1306513"/>
          <p14:tracePt t="31062" x="8526463" y="1296988"/>
          <p14:tracePt t="31064" x="8509000" y="1270000"/>
          <p14:tracePt t="31073" x="8482013" y="1252538"/>
          <p14:tracePt t="31082" x="8464550" y="1235075"/>
          <p14:tracePt t="31085" x="8445500" y="1208088"/>
          <p14:tracePt t="31095" x="8410575" y="1189038"/>
          <p14:tracePt t="31106" x="8383588" y="1163638"/>
          <p14:tracePt t="31116" x="8356600" y="1144588"/>
          <p14:tracePt t="31117" x="8320088" y="1127125"/>
          <p14:tracePt t="31127" x="8285163" y="1117600"/>
          <p14:tracePt t="31136" x="8248650" y="1100138"/>
          <p14:tracePt t="31145" x="8204200" y="1090613"/>
          <p14:tracePt t="31149" x="8159750" y="1082675"/>
          <p14:tracePt t="31158" x="8115300" y="1082675"/>
          <p14:tracePt t="31173" x="8061325" y="1073150"/>
          <p14:tracePt t="31176" x="8007350" y="1073150"/>
          <p14:tracePt t="31183" x="7945438" y="1073150"/>
          <p14:tracePt t="31190" x="7881938" y="1073150"/>
          <p14:tracePt t="31200" x="7775575" y="1073150"/>
          <p14:tracePt t="31206" x="7694613" y="1109663"/>
          <p14:tracePt t="31216" x="7605713" y="1136650"/>
          <p14:tracePt t="31219" x="7497763" y="1181100"/>
          <p14:tracePt t="31231" x="7389813" y="1235075"/>
          <p14:tracePt t="31239" x="7185025" y="1333500"/>
          <p14:tracePt t="31248" x="7094538" y="1385888"/>
          <p14:tracePt t="31256" x="6835775" y="1530350"/>
          <p14:tracePt t="31268" x="6648450" y="1646238"/>
          <p14:tracePt t="31269" x="6451600" y="1779588"/>
          <p14:tracePt t="31283" x="6245225" y="1914525"/>
          <p14:tracePt t="31284" x="6011863" y="2057400"/>
          <p14:tracePt t="31295" x="5797550" y="2200275"/>
          <p14:tracePt t="31305" x="5573713" y="2343150"/>
          <p14:tracePt t="31315" x="5484813" y="2406650"/>
          <p14:tracePt t="31316" x="5278438" y="2559050"/>
          <p14:tracePt t="31328" x="5108575" y="2682875"/>
          <p14:tracePt t="31338" x="4929188" y="2808288"/>
          <p14:tracePt t="31348" x="4786313" y="2925763"/>
          <p14:tracePt t="31350" x="4652963" y="3041650"/>
          <p14:tracePt t="31358" x="4518025" y="3148013"/>
          <p14:tracePt t="31371" x="4411663" y="3246438"/>
          <p14:tracePt t="31373" x="4294188" y="3344863"/>
          <p14:tracePt t="31383" x="4214813" y="3435350"/>
          <p14:tracePt t="31394" x="4116388" y="3524250"/>
          <p14:tracePt t="31396" x="4035425" y="3622675"/>
          <p14:tracePt t="31406" x="3963988" y="3711575"/>
          <p14:tracePt t="31418" x="3900488" y="3802063"/>
          <p14:tracePt t="31420" x="3865563" y="3836988"/>
          <p14:tracePt t="31431" x="3811588" y="3917950"/>
          <p14:tracePt t="31441" x="3767138" y="3998913"/>
          <p14:tracePt t="31444" x="3722688" y="4070350"/>
          <p14:tracePt t="31457" x="3695700" y="4132263"/>
          <p14:tracePt t="31459" x="3668713" y="4203700"/>
          <p14:tracePt t="31470" x="3649663" y="4257675"/>
          <p14:tracePt t="31482" x="3632200" y="4321175"/>
          <p14:tracePt t="31484" x="3624263" y="4373563"/>
          <p14:tracePt t="31494" x="3624263" y="4427538"/>
          <p14:tracePt t="31502" x="3624263" y="4471988"/>
          <p14:tracePt t="31510" x="3624263" y="4525963"/>
          <p14:tracePt t="31513" x="3624263" y="4570413"/>
          <p14:tracePt t="31523" x="3632200" y="4624388"/>
          <p14:tracePt t="31532" x="3649663" y="4668838"/>
          <p14:tracePt t="31540" x="3668713" y="4722813"/>
          <p14:tracePt t="31549" x="3695700" y="4767263"/>
          <p14:tracePt t="31553" x="3730625" y="4821238"/>
          <p14:tracePt t="31562" x="3767138" y="4875213"/>
          <p14:tracePt t="31571" x="3802063" y="4919663"/>
          <p14:tracePt t="31581" x="3838575" y="4956175"/>
          <p14:tracePt t="31591" x="3883025" y="5000625"/>
          <p14:tracePt t="31593" x="3927475" y="5035550"/>
          <p14:tracePt t="31603" x="4008438" y="5089525"/>
          <p14:tracePt t="31612" x="4079875" y="5116513"/>
          <p14:tracePt t="31621" x="4116388" y="5126038"/>
          <p14:tracePt t="31761" x="6826250" y="5126038"/>
          <p14:tracePt t="31767" x="6961188" y="5081588"/>
          <p14:tracePt t="31774" x="7086600" y="5027613"/>
          <p14:tracePt t="31783" x="7185025" y="4956175"/>
          <p14:tracePt t="31790" x="7291388" y="4892675"/>
          <p14:tracePt t="31799" x="7381875" y="4821238"/>
          <p14:tracePt t="31807" x="7470775" y="4759325"/>
          <p14:tracePt t="31816" x="7551738" y="4668838"/>
          <p14:tracePt t="31825" x="7623175" y="4589463"/>
          <p14:tracePt t="31835" x="7704138" y="4491038"/>
          <p14:tracePt t="31846" x="7775575" y="4400550"/>
          <p14:tracePt t="31848" x="7854950" y="4284663"/>
          <p14:tracePt t="31857" x="7935913" y="4176713"/>
          <p14:tracePt t="31867" x="8007350" y="4060825"/>
          <p14:tracePt t="31873" x="8078788" y="3944938"/>
          <p14:tracePt t="31882" x="8132763" y="3829050"/>
          <p14:tracePt t="31890" x="8186738" y="3711575"/>
          <p14:tracePt t="31902" x="8221663" y="3587750"/>
          <p14:tracePt t="31905" x="8258175" y="3470275"/>
          <p14:tracePt t="31914" x="8285163" y="3354388"/>
          <p14:tracePt t="31923" x="8294688" y="3238500"/>
          <p14:tracePt t="31934" x="8302625" y="3122613"/>
          <p14:tracePt t="31936" x="8312150" y="2978150"/>
          <p14:tracePt t="31944" x="8312150" y="2862263"/>
          <p14:tracePt t="31951" x="8312150" y="2728913"/>
          <p14:tracePt t="31960" x="8312150" y="2603500"/>
          <p14:tracePt t="31964" x="8294688" y="2486025"/>
          <p14:tracePt t="31974" x="8267700" y="2352675"/>
          <p14:tracePt t="31982" x="8258175" y="2290763"/>
          <p14:tracePt t="31990" x="8231188" y="2111375"/>
          <p14:tracePt t="32000" x="8213725" y="2003425"/>
          <p14:tracePt t="32009" x="8186738" y="1897063"/>
          <p14:tracePt t="32013" x="8169275" y="1851025"/>
          <p14:tracePt t="32024" x="8142288" y="1752600"/>
          <p14:tracePt t="32033" x="8115300" y="1663700"/>
          <p14:tracePt t="32036" x="8078788" y="1574800"/>
          <p14:tracePt t="32046" x="8024813" y="1449388"/>
          <p14:tracePt t="32055" x="8007350" y="1412875"/>
          <p14:tracePt t="32065" x="7935913" y="1287463"/>
          <p14:tracePt t="32068" x="7874000" y="1208088"/>
          <p14:tracePt t="32077" x="7810500" y="1136650"/>
          <p14:tracePt t="32085" x="7766050" y="1109663"/>
          <p14:tracePt t="32097" x="7704138" y="1046163"/>
          <p14:tracePt t="32106" x="7632700" y="1001713"/>
          <p14:tracePt t="32116" x="7559675" y="966788"/>
          <p14:tracePt t="32118" x="7497763" y="939800"/>
          <p14:tracePt t="32127" x="7435850" y="930275"/>
          <p14:tracePt t="32136" x="7381875" y="920750"/>
          <p14:tracePt t="32146" x="7273925" y="920750"/>
          <p14:tracePt t="32148" x="7202488" y="920750"/>
          <p14:tracePt t="32158" x="7121525" y="957263"/>
          <p14:tracePt t="32168" x="7042150" y="1001713"/>
          <p14:tracePt t="32172" x="6951663" y="1065213"/>
          <p14:tracePt t="32181" x="6845300" y="1136650"/>
          <p14:tracePt t="32190" x="6746875" y="1208088"/>
          <p14:tracePt t="32199" x="6629400" y="1279525"/>
          <p14:tracePt t="32208" x="6523038" y="1368425"/>
          <p14:tracePt t="32212" x="6397625" y="1466850"/>
          <p14:tracePt t="32223" x="6262688" y="1547813"/>
          <p14:tracePt t="32231" x="6129338" y="1654175"/>
          <p14:tracePt t="32239" x="5994400" y="1752600"/>
          <p14:tracePt t="32251" x="5861050" y="1860550"/>
          <p14:tracePt t="32253" x="5735638" y="1949450"/>
          <p14:tracePt t="32263" x="5610225" y="2057400"/>
          <p14:tracePt t="32273" x="5494338" y="2155825"/>
          <p14:tracePt t="32276" x="5395913" y="2263775"/>
          <p14:tracePt t="32286" x="5297488" y="2362200"/>
          <p14:tracePt t="32299" x="5216525" y="2468563"/>
          <p14:tracePt t="32301" x="5135563" y="2576513"/>
          <p14:tracePt t="32310" x="5064125" y="2674938"/>
          <p14:tracePt t="32319" x="5010150" y="2773363"/>
          <p14:tracePt t="32331" x="4956175" y="2879725"/>
          <p14:tracePt t="32333" x="4921250" y="2978150"/>
          <p14:tracePt t="32342" x="4903788" y="3024188"/>
          <p14:tracePt t="32351" x="4876800" y="3113088"/>
          <p14:tracePt t="32365" x="4857750" y="3194050"/>
          <p14:tracePt t="32366" x="4840288" y="3282950"/>
          <p14:tracePt t="32374" x="4840288" y="3371850"/>
          <p14:tracePt t="32383" x="4840288" y="3462338"/>
          <p14:tracePt t="32386" x="4840288" y="3533775"/>
          <p14:tracePt t="32395" x="4840288" y="3667125"/>
          <p14:tracePt t="32402" x="4857750" y="3738563"/>
          <p14:tracePt t="32410" x="4884738" y="3819525"/>
          <p14:tracePt t="32418" x="4921250" y="3908425"/>
          <p14:tracePt t="32428" x="4975225" y="3998913"/>
          <p14:tracePt t="32440" x="5027613" y="4078288"/>
          <p14:tracePt t="32449" x="5091113" y="4168775"/>
          <p14:tracePt t="32450" x="5153025" y="4257675"/>
          <p14:tracePt t="32462" x="5233988" y="4348163"/>
          <p14:tracePt t="32470" x="5297488" y="4419600"/>
          <p14:tracePt t="32481" x="5376863" y="4491038"/>
          <p14:tracePt t="32483" x="5421313" y="4518025"/>
          <p14:tracePt t="32493" x="5494338" y="4579938"/>
          <p14:tracePt t="32504" x="5618163" y="4687888"/>
          <p14:tracePt t="32506" x="5691188" y="4740275"/>
          <p14:tracePt t="32515" x="5788025" y="4794250"/>
          <p14:tracePt t="32524" x="5905500" y="4865688"/>
          <p14:tracePt t="32529" x="6011863" y="4910138"/>
          <p14:tracePt t="32540" x="6137275" y="4964113"/>
          <p14:tracePt t="32548" x="6299200" y="5018088"/>
          <p14:tracePt t="32556" x="6442075" y="5062538"/>
          <p14:tracePt t="32568" x="6584950" y="5089525"/>
          <p14:tracePt t="32569" x="6746875" y="5126038"/>
          <p14:tracePt t="32578" x="6880225" y="5126038"/>
          <p14:tracePt t="32586" x="6943725" y="5133975"/>
          <p14:tracePt t="32596" x="7148513" y="5133975"/>
          <p14:tracePt t="32605" x="7202488" y="5133975"/>
          <p14:tracePt t="32612" x="7381875" y="5116513"/>
          <p14:tracePt t="32615" x="7488238" y="5081588"/>
          <p14:tracePt t="32625" x="7586663" y="5018088"/>
          <p14:tracePt t="32633" x="7685088" y="4956175"/>
          <p14:tracePt t="32641" x="7783513" y="4884738"/>
          <p14:tracePt t="32651" x="7891463" y="4786313"/>
          <p14:tracePt t="32660" x="8088313" y="4597400"/>
          <p14:tracePt t="32671" x="8142288" y="4525963"/>
          <p14:tracePt t="32673" x="8231188" y="4383088"/>
          <p14:tracePt t="32682" x="8320088" y="4230688"/>
          <p14:tracePt t="32691" x="8401050" y="4060825"/>
          <p14:tracePt t="32695" x="8472488" y="3900488"/>
          <p14:tracePt t="32706" x="8526463" y="3738563"/>
          <p14:tracePt t="32716" x="8562975" y="3578225"/>
          <p14:tracePt t="32719" x="8589963" y="3425825"/>
          <p14:tracePt t="32730" x="8615363" y="3265488"/>
          <p14:tracePt t="32739" x="8615363" y="3211513"/>
          <p14:tracePt t="32747" x="8615363" y="3086100"/>
          <p14:tracePt t="32757" x="8615363" y="3005138"/>
          <p14:tracePt t="32758" x="8615363" y="2978150"/>
          <p14:tracePt t="32766" x="8615363" y="2925763"/>
          <p14:tracePt t="32774" x="8615363" y="2889250"/>
          <p14:tracePt t="32782" x="8615363" y="2871788"/>
          <p14:tracePt t="32792" x="8615363" y="2852738"/>
          <p14:tracePt t="32800" x="8615363" y="2844800"/>
          <p14:tracePt t="32824" x="8615363" y="2835275"/>
          <p14:tracePt t="33193" x="8615363" y="2827338"/>
          <p14:tracePt t="33202" x="8615363" y="2800350"/>
          <p14:tracePt t="33210" x="8615363" y="2728913"/>
          <p14:tracePt t="33217" x="8615363" y="2638425"/>
          <p14:tracePt t="33225" x="8615363" y="2522538"/>
          <p14:tracePt t="33233" x="8615363" y="2271713"/>
          <p14:tracePt t="33241" x="8615363" y="2182813"/>
          <p14:tracePt t="33250" x="8634413" y="2030413"/>
          <p14:tracePt t="33259" x="8651875" y="1860550"/>
          <p14:tracePt t="33268" x="8669338" y="1708150"/>
          <p14:tracePt t="33276" x="8678863" y="1646238"/>
          <p14:tracePt t="33285" x="8696325" y="1530350"/>
          <p14:tracePt t="33300" x="8696325" y="1493838"/>
          <p14:tracePt t="33301" x="8705850" y="1412875"/>
          <p14:tracePt t="33308" x="8713788" y="1350963"/>
          <p14:tracePt t="33317" x="8723313" y="1314450"/>
          <p14:tracePt t="33329" x="8732838" y="1287463"/>
          <p14:tracePt t="33331" x="8732838" y="1270000"/>
          <p14:tracePt t="33338" x="8732838" y="1252538"/>
          <p14:tracePt t="33346" x="8732838" y="1243013"/>
          <p14:tracePt t="33356" x="8732838" y="1235075"/>
          <p14:tracePt t="33363" x="8740775" y="1225550"/>
          <p14:tracePt t="33622" x="8740775" y="1235075"/>
          <p14:tracePt t="33630" x="8740775" y="1243013"/>
          <p14:tracePt t="33646" x="8740775" y="1252538"/>
          <p14:tracePt t="33656" x="8740775" y="1262063"/>
          <p14:tracePt t="33686" x="8740775" y="1270000"/>
          <p14:tracePt t="33750" x="8740775" y="1279525"/>
          <p14:tracePt t="33839" x="8732838" y="1279525"/>
          <p14:tracePt t="33845" x="8723313" y="1279525"/>
          <p14:tracePt t="33852" x="8705850" y="1279525"/>
          <p14:tracePt t="33860" x="8678863" y="1279525"/>
          <p14:tracePt t="33868" x="8661400" y="1279525"/>
          <p14:tracePt t="33876" x="8634413" y="1279525"/>
          <p14:tracePt t="33885" x="8615363" y="1279525"/>
          <p14:tracePt t="33893" x="8570913" y="1270000"/>
          <p14:tracePt t="33902" x="8543925" y="1262063"/>
          <p14:tracePt t="33911" x="8509000" y="1243013"/>
          <p14:tracePt t="33920" x="8482013" y="1235075"/>
          <p14:tracePt t="33929" x="8455025" y="1225550"/>
          <p14:tracePt t="33931" x="8437563" y="1225550"/>
          <p14:tracePt t="33940" x="8401050" y="1208088"/>
          <p14:tracePt t="33949" x="8383588" y="1208088"/>
          <p14:tracePt t="33958" x="8356600" y="1198563"/>
          <p14:tracePt t="33968" x="8329613" y="1198563"/>
          <p14:tracePt t="33976" x="8302625" y="1198563"/>
          <p14:tracePt t="33984" x="8285163" y="1198563"/>
          <p14:tracePt t="33990" x="8267700" y="1198563"/>
          <p14:tracePt t="34001" x="8240713" y="1198563"/>
          <p14:tracePt t="34006" x="8221663" y="1198563"/>
          <p14:tracePt t="34016" x="8213725" y="1198563"/>
          <p14:tracePt t="34023" x="8196263" y="1198563"/>
          <p14:tracePt t="34032" x="8186738" y="1198563"/>
          <p14:tracePt t="34035" x="8169275" y="1198563"/>
          <p14:tracePt t="34042" x="8159750" y="1198563"/>
          <p14:tracePt t="34051" x="8150225" y="1198563"/>
          <p14:tracePt t="34059" x="8132763" y="1208088"/>
          <p14:tracePt t="34068" x="8123238" y="1208088"/>
          <p14:tracePt t="34074" x="8115300" y="1208088"/>
          <p14:tracePt t="34083" x="8105775" y="1208088"/>
          <p14:tracePt t="34090" x="8097838" y="1208088"/>
          <p14:tracePt t="34099" x="8088313" y="1208088"/>
          <p14:tracePt t="34108" x="8088313" y="1216025"/>
          <p14:tracePt t="34115" x="8078788" y="1216025"/>
          <p14:tracePt t="34225" x="8070850" y="1225550"/>
          <p14:tracePt t="34248" x="8061325" y="1235075"/>
          <p14:tracePt t="34264" x="8051800" y="1243013"/>
          <p14:tracePt t="34274" x="8043863" y="1262063"/>
          <p14:tracePt t="34282" x="8034338" y="1279525"/>
          <p14:tracePt t="34290" x="8024813" y="1296988"/>
          <p14:tracePt t="34299" x="8007350" y="1333500"/>
          <p14:tracePt t="34307" x="7999413" y="1368425"/>
          <p14:tracePt t="34317" x="7980363" y="1412875"/>
          <p14:tracePt t="34326" x="7953375" y="1457325"/>
          <p14:tracePt t="34337" x="7935913" y="1503363"/>
          <p14:tracePt t="34340" x="7918450" y="1555750"/>
          <p14:tracePt t="34349" x="7900988" y="1609725"/>
          <p14:tracePt t="34358" x="7881938" y="1663700"/>
          <p14:tracePt t="34363" x="7874000" y="1717675"/>
          <p14:tracePt t="34372" x="7854950" y="1771650"/>
          <p14:tracePt t="34384" x="7847013" y="1816100"/>
          <p14:tracePt t="34386" x="7829550" y="1860550"/>
          <p14:tracePt t="34394" x="7829550" y="1887538"/>
          <p14:tracePt t="34403" x="7810500" y="1949450"/>
          <p14:tracePt t="34412" x="7802563" y="1976438"/>
          <p14:tracePt t="34423" x="7802563" y="1995488"/>
          <p14:tracePt t="34432" x="7793038" y="2020888"/>
          <p14:tracePt t="34434" x="7783513" y="2047875"/>
          <p14:tracePt t="34443" x="7775575" y="2066925"/>
          <p14:tracePt t="34452" x="7775575" y="2093913"/>
          <p14:tracePt t="34462" x="7775575" y="2111375"/>
          <p14:tracePt t="34468" x="7766050" y="2119313"/>
          <p14:tracePt t="34476" x="7766050" y="2138363"/>
          <p14:tracePt t="34480" x="7766050" y="2146300"/>
          <p14:tracePt t="34489" x="7766050" y="2155825"/>
          <p14:tracePt t="34503" x="7766050" y="2165350"/>
          <p14:tracePt t="34505" x="7766050" y="2173288"/>
          <p14:tracePt t="34518" x="7775575" y="2173288"/>
          <p14:tracePt t="34527" x="7775575" y="2182813"/>
          <p14:tracePt t="34535" x="7783513" y="2182813"/>
          <p14:tracePt t="34542" x="7783513" y="2192338"/>
          <p14:tracePt t="34566" x="7793038" y="2192338"/>
          <p14:tracePt t="34590" x="7793038" y="2200275"/>
          <p14:tracePt t="34598" x="7802563" y="2200275"/>
          <p14:tracePt t="34606" x="7810500" y="2200275"/>
          <p14:tracePt t="34614" x="7820025" y="2209800"/>
          <p14:tracePt t="34624" x="7829550" y="2209800"/>
          <p14:tracePt t="34630" x="7847013" y="2209800"/>
          <p14:tracePt t="34639" x="7854950" y="2217738"/>
          <p14:tracePt t="34647" x="7874000" y="2217738"/>
          <p14:tracePt t="34656" x="7881938" y="2217738"/>
          <p14:tracePt t="34665" x="7908925" y="2217738"/>
          <p14:tracePt t="34672" x="7935913" y="2217738"/>
          <p14:tracePt t="34680" x="7953375" y="2217738"/>
          <p14:tracePt t="34690" x="7989888" y="2217738"/>
          <p14:tracePt t="34694" x="8024813" y="2217738"/>
          <p14:tracePt t="34706" x="8070850" y="2217738"/>
          <p14:tracePt t="34712" x="8123238" y="2217738"/>
          <p14:tracePt t="34722" x="8221663" y="2217738"/>
          <p14:tracePt t="34729" x="8267700" y="2217738"/>
          <p14:tracePt t="34737" x="8339138" y="2217738"/>
          <p14:tracePt t="34744" x="8401050" y="2217738"/>
          <p14:tracePt t="34752" x="8455025" y="2217738"/>
          <p14:tracePt t="34761" x="8482013" y="2217738"/>
          <p14:tracePt t="34765" x="8516938" y="2217738"/>
          <p14:tracePt t="34774" x="8553450" y="2217738"/>
          <p14:tracePt t="34781" x="8589963" y="2217738"/>
          <p14:tracePt t="34791" x="8607425" y="2217738"/>
          <p14:tracePt t="34798" x="8634413" y="2217738"/>
          <p14:tracePt t="34806" x="8651875" y="2209800"/>
          <p14:tracePt t="34814" x="8678863" y="2209800"/>
          <p14:tracePt t="34823" x="8688388" y="2200275"/>
          <p14:tracePt t="34831" x="8705850" y="2200275"/>
          <p14:tracePt t="34839" x="8723313" y="2192338"/>
          <p14:tracePt t="34848" x="8732838" y="2192338"/>
          <p14:tracePt t="34856" x="8740775" y="2192338"/>
          <p14:tracePt t="34865" x="8750300" y="2182813"/>
          <p14:tracePt t="34875" x="8759825" y="2182813"/>
          <p14:tracePt t="36422" x="8759825" y="2173288"/>
          <p14:tracePt t="36430" x="8759825" y="2165350"/>
          <p14:tracePt t="36441" x="8759825" y="2146300"/>
          <p14:tracePt t="36449" x="8767763" y="2128838"/>
          <p14:tracePt t="36457" x="8767763" y="2101850"/>
          <p14:tracePt t="36463" x="8767763" y="2066925"/>
          <p14:tracePt t="36473" x="8767763" y="2030413"/>
          <p14:tracePt t="36478" x="8777288" y="1995488"/>
          <p14:tracePt t="36490" x="8777288" y="1941513"/>
          <p14:tracePt t="36500" x="8777288" y="1887538"/>
          <p14:tracePt t="36501" x="8786813" y="1824038"/>
          <p14:tracePt t="36509" x="8786813" y="1762125"/>
          <p14:tracePt t="36517" x="8794750" y="1708150"/>
          <p14:tracePt t="36526" x="8794750" y="1646238"/>
          <p14:tracePt t="36533" x="8804275" y="1582738"/>
          <p14:tracePt t="36541" x="8812213" y="1530350"/>
          <p14:tracePt t="36550" x="8821738" y="1466850"/>
          <p14:tracePt t="36559" x="8821738" y="1412875"/>
          <p14:tracePt t="36567" x="8831263" y="1368425"/>
          <p14:tracePt t="36575" x="8831263" y="1341438"/>
          <p14:tracePt t="36582" x="8839200" y="1296988"/>
          <p14:tracePt t="36592" x="8839200" y="1270000"/>
          <p14:tracePt t="36600" x="8839200" y="1243013"/>
          <p14:tracePt t="36607" x="8839200" y="1225550"/>
          <p14:tracePt t="36616" x="8839200" y="1208088"/>
          <p14:tracePt t="36623" x="8839200" y="1198563"/>
          <p14:tracePt t="36632" x="8839200" y="1189038"/>
          <p14:tracePt t="36652" x="8839200" y="1181100"/>
          <p14:tracePt t="36834" x="8831263" y="1189038"/>
          <p14:tracePt t="36842" x="8821738" y="1189038"/>
          <p14:tracePt t="36851" x="8804275" y="1198563"/>
          <p14:tracePt t="36858" x="8777288" y="1216025"/>
          <p14:tracePt t="36866" x="8750300" y="1225550"/>
          <p14:tracePt t="36875" x="8713788" y="1235075"/>
          <p14:tracePt t="36883" x="8688388" y="1243013"/>
          <p14:tracePt t="36893" x="8661400" y="1252538"/>
          <p14:tracePt t="36910" x="8615363" y="1252538"/>
          <p14:tracePt t="36911" x="8597900" y="1252538"/>
          <p14:tracePt t="36913" x="8553450" y="1252538"/>
          <p14:tracePt t="36924" x="8535988" y="1252538"/>
          <p14:tracePt t="36929" x="8499475" y="1252538"/>
          <p14:tracePt t="36939" x="8491538" y="1252538"/>
          <p14:tracePt t="36945" x="8464550" y="1252538"/>
          <p14:tracePt t="36954" x="8445500" y="1243013"/>
          <p14:tracePt t="36963" x="8428038" y="1243013"/>
          <p14:tracePt t="36970" x="8410575" y="1235075"/>
          <p14:tracePt t="36978" x="8393113" y="1225550"/>
          <p14:tracePt t="36988" x="8374063" y="1225550"/>
          <p14:tracePt t="36995" x="8366125" y="1225550"/>
          <p14:tracePt t="37003" x="8347075" y="1225550"/>
          <p14:tracePt t="37009" x="8329613" y="1216025"/>
          <p14:tracePt t="37021" x="8320088" y="1216025"/>
          <p14:tracePt t="37028" x="8312150" y="1216025"/>
          <p14:tracePt t="37036" x="8294688" y="1216025"/>
          <p14:tracePt t="37044" x="8285163" y="1216025"/>
          <p14:tracePt t="37055" x="8267700" y="1216025"/>
          <p14:tracePt t="37062" x="8240713" y="1216025"/>
          <p14:tracePt t="37069" x="8221663" y="1216025"/>
          <p14:tracePt t="37077" x="8196263" y="1216025"/>
          <p14:tracePt t="37088" x="8169275" y="1216025"/>
          <p14:tracePt t="37097" x="8142288" y="1216025"/>
          <p14:tracePt t="37099" x="8123238" y="1216025"/>
          <p14:tracePt t="37107" x="8097838" y="1216025"/>
          <p14:tracePt t="37115" x="8078788" y="1225550"/>
          <p14:tracePt t="37123" x="8061325" y="1225550"/>
          <p14:tracePt t="37132" x="8051800" y="1225550"/>
          <p14:tracePt t="37139" x="8043863" y="1235075"/>
          <p14:tracePt t="37149" x="8034338" y="1243013"/>
          <p14:tracePt t="37153" x="8024813" y="1262063"/>
          <p14:tracePt t="37164" x="8024813" y="1279525"/>
          <p14:tracePt t="37171" x="8024813" y="1306513"/>
          <p14:tracePt t="37178" x="8024813" y="1341438"/>
          <p14:tracePt t="37191" x="8024813" y="1385888"/>
          <p14:tracePt t="37193" x="8024813" y="1431925"/>
          <p14:tracePt t="37201" x="8024813" y="1484313"/>
          <p14:tracePt t="37210" x="8024813" y="1547813"/>
          <p14:tracePt t="37218" x="8043863" y="1609725"/>
          <p14:tracePt t="37227" x="8051800" y="1681163"/>
          <p14:tracePt t="37238" x="8051800" y="1735138"/>
          <p14:tracePt t="37244" x="8061325" y="1789113"/>
          <p14:tracePt t="37255" x="8061325" y="1843088"/>
          <p14:tracePt t="37258" x="8070850" y="1905000"/>
          <p14:tracePt t="37266" x="8070850" y="1958975"/>
          <p14:tracePt t="37273" x="8078788" y="2003425"/>
          <p14:tracePt t="37283" x="8078788" y="2047875"/>
          <p14:tracePt t="37286" x="8088313" y="2066925"/>
          <p14:tracePt t="37294" x="8088313" y="2101850"/>
          <p14:tracePt t="37303" x="8097838" y="2128838"/>
          <p14:tracePt t="37312" x="8097838" y="2155825"/>
          <p14:tracePt t="37319" x="8105775" y="2165350"/>
          <p14:tracePt t="37327" x="8105775" y="2182813"/>
          <p14:tracePt t="37335" x="8105775" y="2192338"/>
          <p14:tracePt t="37350" x="8115300" y="2200275"/>
          <p14:tracePt t="37373" x="8115300" y="2209800"/>
          <p14:tracePt t="37381" x="8123238" y="2209800"/>
          <p14:tracePt t="37397" x="8142288" y="2217738"/>
          <p14:tracePt t="37408" x="8159750" y="2217738"/>
          <p14:tracePt t="37415" x="8177213" y="2227263"/>
          <p14:tracePt t="37425" x="8213725" y="2236788"/>
          <p14:tracePt t="37432" x="8248650" y="2244725"/>
          <p14:tracePt t="37440" x="8294688" y="2254250"/>
          <p14:tracePt t="37450" x="8356600" y="2263775"/>
          <p14:tracePt t="37461" x="8418513" y="2263775"/>
          <p14:tracePt t="37463" x="8491538" y="2271713"/>
          <p14:tracePt t="37471" x="8543925" y="2281238"/>
          <p14:tracePt t="37482" x="8607425" y="2281238"/>
          <p14:tracePt t="37489" x="8661400" y="2281238"/>
          <p14:tracePt t="37497" x="8688388" y="2281238"/>
          <p14:tracePt t="37506" x="8723313" y="2281238"/>
          <p14:tracePt t="37515" x="8750300" y="2281238"/>
          <p14:tracePt t="37516" x="8777288" y="2281238"/>
          <p14:tracePt t="37525" x="8794750" y="2281238"/>
          <p14:tracePt t="37533" x="8812213" y="2281238"/>
          <p14:tracePt t="37541" x="8831263" y="2281238"/>
          <p14:tracePt t="37549" x="8839200" y="2271713"/>
          <p14:tracePt t="37558" x="8848725" y="2271713"/>
          <p14:tracePt t="37567" x="8858250" y="2263775"/>
          <p14:tracePt t="37574" x="8866188" y="2263775"/>
          <p14:tracePt t="37591" x="8875713" y="2263775"/>
          <p14:tracePt t="37612" x="8885238" y="2263775"/>
          <p14:tracePt t="37622" x="8885238" y="2254250"/>
          <p14:tracePt t="37675" x="8893175" y="2254250"/>
          <p14:tracePt t="37707" x="8902700" y="2244725"/>
          <p14:tracePt t="37725" x="8910638" y="2244725"/>
          <p14:tracePt t="38547" x="8910638" y="2236788"/>
          <p14:tracePt t="38557" x="8910638" y="2227263"/>
          <p14:tracePt t="38563" x="8910638" y="2200275"/>
          <p14:tracePt t="38572" x="8910638" y="2182813"/>
          <p14:tracePt t="38578" x="8910638" y="2146300"/>
          <p14:tracePt t="38589" x="8910638" y="2111375"/>
          <p14:tracePt t="38597" x="8902700" y="2057400"/>
          <p14:tracePt t="38605" x="8902700" y="2003425"/>
          <p14:tracePt t="38610" x="8893175" y="1949450"/>
          <p14:tracePt t="38622" x="8893175" y="1887538"/>
          <p14:tracePt t="38630" x="8885238" y="1824038"/>
          <p14:tracePt t="38639" x="8875713" y="1752600"/>
          <p14:tracePt t="38648" x="8875713" y="1700213"/>
          <p14:tracePt t="38652" x="8875713" y="1673225"/>
          <p14:tracePt t="38660" x="8875713" y="1628775"/>
          <p14:tracePt t="38667" x="8875713" y="1601788"/>
          <p14:tracePt t="38676" x="8875713" y="1565275"/>
          <p14:tracePt t="38684" x="8875713" y="1538288"/>
          <p14:tracePt t="38692" x="8875713" y="1520825"/>
          <p14:tracePt t="38701" x="8875713" y="1503363"/>
          <p14:tracePt t="38707" x="8875713" y="1493838"/>
          <p14:tracePt t="38714" x="8866188" y="1476375"/>
          <p14:tracePt t="38723" x="8858250" y="1457325"/>
          <p14:tracePt t="38733" x="8858250" y="1449388"/>
          <p14:tracePt t="38740" x="8839200" y="1431925"/>
          <p14:tracePt t="38749" x="8831263" y="1412875"/>
          <p14:tracePt t="38758" x="8821738" y="1395413"/>
          <p14:tracePt t="38762" x="8812213" y="1385888"/>
          <p14:tracePt t="38771" x="8804275" y="1368425"/>
          <p14:tracePt t="38780" x="8794750" y="1358900"/>
          <p14:tracePt t="38790" x="8786813" y="1350963"/>
          <p14:tracePt t="38806" x="8777288" y="1341438"/>
          <p14:tracePt t="40196" x="8767763" y="1341438"/>
          <p14:tracePt t="41141" x="8767763" y="1350963"/>
          <p14:tracePt t="41148" x="8767763" y="1368425"/>
          <p14:tracePt t="41157" x="8759825" y="1385888"/>
          <p14:tracePt t="41165" x="8759825" y="1404938"/>
          <p14:tracePt t="41173" x="8759825" y="1422400"/>
          <p14:tracePt t="41180" x="8759825" y="1439863"/>
          <p14:tracePt t="41190" x="8759825" y="1466850"/>
          <p14:tracePt t="41198" x="8759825" y="1484313"/>
          <p14:tracePt t="41210" x="8759825" y="1511300"/>
          <p14:tracePt t="41213" x="8759825" y="1530350"/>
          <p14:tracePt t="41219" x="8759825" y="1565275"/>
          <p14:tracePt t="41227" x="8759825" y="1582738"/>
          <p14:tracePt t="41235" x="8759825" y="1609725"/>
          <p14:tracePt t="41243" x="8759825" y="1636713"/>
          <p14:tracePt t="41252" x="8759825" y="1663700"/>
          <p14:tracePt t="41259" x="8767763" y="1700213"/>
          <p14:tracePt t="41268" x="8777288" y="1717675"/>
          <p14:tracePt t="41276" x="8777288" y="1744663"/>
          <p14:tracePt t="41285" x="8786813" y="1762125"/>
          <p14:tracePt t="41300" x="8786813" y="1789113"/>
          <p14:tracePt t="41302" x="8794750" y="1806575"/>
          <p14:tracePt t="41317" x="8794750" y="1824038"/>
          <p14:tracePt t="41318" x="8794750" y="1843088"/>
          <p14:tracePt t="41324" x="8794750" y="1851025"/>
          <p14:tracePt t="41331" x="8794750" y="1870075"/>
          <p14:tracePt t="41340" x="8794750" y="1887538"/>
          <p14:tracePt t="41347" x="8786813" y="1897063"/>
          <p14:tracePt t="41356" x="8777288" y="1914525"/>
          <p14:tracePt t="41366" x="8777288" y="1931988"/>
          <p14:tracePt t="41373" x="8767763" y="1941513"/>
          <p14:tracePt t="41382" x="8767763" y="1958975"/>
          <p14:tracePt t="41390" x="8767763" y="1976438"/>
          <p14:tracePt t="41398" x="8767763" y="1995488"/>
          <p14:tracePt t="41406" x="8759825" y="2003425"/>
          <p14:tracePt t="41415" x="8759825" y="2020888"/>
          <p14:tracePt t="41423" x="8759825" y="2039938"/>
          <p14:tracePt t="41426" x="8759825" y="2047875"/>
          <p14:tracePt t="41434" x="8759825" y="2066925"/>
          <p14:tracePt t="41441" x="8759825" y="2084388"/>
          <p14:tracePt t="41452" x="8759825" y="2093913"/>
          <p14:tracePt t="41459" x="8759825" y="2111375"/>
          <p14:tracePt t="41468" x="8759825" y="2128838"/>
          <p14:tracePt t="41473" x="8759825" y="2138363"/>
          <p14:tracePt t="41483" x="8759825" y="2146300"/>
          <p14:tracePt t="41492" x="8759825" y="2155825"/>
          <p14:tracePt t="41507" x="8759825" y="2165350"/>
          <p14:tracePt t="41516" x="8767763" y="2165350"/>
          <p14:tracePt t="41524" x="8767763" y="2173288"/>
          <p14:tracePt t="41917" x="8759825" y="2173288"/>
          <p14:tracePt t="41925" x="8750300" y="2173288"/>
          <p14:tracePt t="41933" x="8723313" y="2173288"/>
          <p14:tracePt t="41941" x="8661400" y="2165350"/>
          <p14:tracePt t="41950" x="8589963" y="2155825"/>
          <p14:tracePt t="41960" x="8482013" y="2138363"/>
          <p14:tracePt t="41967" x="8240713" y="2111375"/>
          <p14:tracePt t="41975" x="7989888" y="2074863"/>
          <p14:tracePt t="41985" x="7453313" y="2020888"/>
          <p14:tracePt t="41994" x="7256463" y="2012950"/>
          <p14:tracePt t="42002" x="6567488" y="1958975"/>
          <p14:tracePt t="42011" x="6102350" y="1958975"/>
          <p14:tracePt t="42014" x="5592763" y="1958975"/>
          <p14:tracePt t="42023" x="5368925" y="1958975"/>
          <p14:tracePt t="42032" x="4948238" y="1985963"/>
          <p14:tracePt t="42040" x="4572000" y="2047875"/>
          <p14:tracePt t="42048" x="4429125" y="2093913"/>
          <p14:tracePt t="42057" x="4151313" y="2165350"/>
          <p14:tracePt t="42065" x="3937000" y="2236788"/>
          <p14:tracePt t="42074" x="3865563" y="2263775"/>
          <p14:tracePt t="42084" x="3722688" y="2316163"/>
          <p14:tracePt t="42086" x="3614738" y="2370138"/>
          <p14:tracePt t="42098" x="3543300" y="2406650"/>
          <p14:tracePt t="42105" x="3516313" y="2433638"/>
          <p14:tracePt t="42353" x="3471863" y="2433638"/>
          <p14:tracePt t="42362" x="3435350" y="2433638"/>
          <p14:tracePt t="42370" x="3400425" y="2433638"/>
          <p14:tracePt t="42377" x="3355975" y="2433638"/>
          <p14:tracePt t="42386" x="3302000" y="2433638"/>
          <p14:tracePt t="42393" x="3248025" y="2424113"/>
          <p14:tracePt t="42402" x="3194050" y="2414588"/>
          <p14:tracePt t="42412" x="3149600" y="2414588"/>
          <p14:tracePt t="42421" x="3051175" y="2406650"/>
          <p14:tracePt t="42431" x="2952750" y="2397125"/>
          <p14:tracePt t="42434" x="2854325" y="2397125"/>
          <p14:tracePt t="42441" x="2809875" y="2397125"/>
          <p14:tracePt t="42451" x="2728913" y="2397125"/>
          <p14:tracePt t="42457" x="2657475" y="2397125"/>
          <p14:tracePt t="42466" x="2593975" y="2397125"/>
          <p14:tracePt t="42473" x="2532063" y="2397125"/>
          <p14:tracePt t="42481" x="2487613" y="2397125"/>
          <p14:tracePt t="42491" x="2470150" y="2397125"/>
          <p14:tracePt t="42499" x="2433638" y="2414588"/>
          <p14:tracePt t="42507" x="2406650" y="2424113"/>
          <p14:tracePt t="42518" x="2389188" y="2433638"/>
          <p14:tracePt t="42526" x="2362200" y="2441575"/>
          <p14:tracePt t="42537" x="2352675" y="2451100"/>
          <p14:tracePt t="42539" x="2335213" y="2460625"/>
          <p14:tracePt t="42549" x="2317750" y="2468563"/>
          <p14:tracePt t="42558" x="2308225" y="2468563"/>
          <p14:tracePt t="42568" x="2298700" y="2478088"/>
          <p14:tracePt t="42570" x="2281238" y="2478088"/>
          <p14:tracePt t="42578" x="2273300" y="2486025"/>
          <p14:tracePt t="42588" x="2254250" y="2486025"/>
          <p14:tracePt t="42594" x="2246313" y="2495550"/>
          <p14:tracePt t="42607" x="2227263" y="2505075"/>
          <p14:tracePt t="42616" x="2219325" y="2513013"/>
          <p14:tracePt t="42618" x="2192338" y="2522538"/>
          <p14:tracePt t="42627" x="2165350" y="2540000"/>
          <p14:tracePt t="42639" x="2138363" y="2549525"/>
          <p14:tracePt t="42647" x="2101850" y="2566988"/>
          <p14:tracePt t="42649" x="2076450" y="2593975"/>
          <p14:tracePt t="42660" x="2030413" y="2611438"/>
          <p14:tracePt t="42671" x="1985963" y="2638425"/>
          <p14:tracePt t="42673" x="1951038" y="2657475"/>
          <p14:tracePt t="42684" x="1905000" y="2682875"/>
          <p14:tracePt t="42693" x="1870075" y="2709863"/>
          <p14:tracePt t="42703" x="1825625" y="2728913"/>
          <p14:tracePt t="42705" x="1806575" y="2746375"/>
          <p14:tracePt t="42718" x="1781175" y="2763838"/>
          <p14:tracePt t="42720" x="1754188" y="2781300"/>
          <p14:tracePt t="42734" x="1735138" y="2790825"/>
          <p14:tracePt t="42738" x="1717675" y="2808288"/>
          <p14:tracePt t="42751" x="1708150" y="2817813"/>
          <p14:tracePt t="42752" x="1700213" y="2827338"/>
          <p14:tracePt t="42766" x="1690688" y="2844800"/>
          <p14:tracePt t="42767" x="1682750" y="2844800"/>
          <p14:tracePt t="42775" x="1682750" y="2852738"/>
          <p14:tracePt t="42784" x="1673225" y="2862263"/>
          <p14:tracePt t="42793" x="1673225" y="2871788"/>
          <p14:tracePt t="42802" x="1673225" y="2879725"/>
          <p14:tracePt t="42816" x="1673225" y="2889250"/>
          <p14:tracePt t="42831" x="1673225" y="2898775"/>
          <p14:tracePt t="42840" x="1673225" y="2906713"/>
          <p14:tracePt t="42847" x="1673225" y="2916238"/>
          <p14:tracePt t="42856" x="1673225" y="2925763"/>
          <p14:tracePt t="42862" x="1673225" y="2933700"/>
          <p14:tracePt t="42872" x="1690688" y="2951163"/>
          <p14:tracePt t="42881" x="1708150" y="2970213"/>
          <p14:tracePt t="42890" x="1735138" y="2978150"/>
          <p14:tracePt t="42900" x="1754188" y="2987675"/>
          <p14:tracePt t="42901" x="1789113" y="2997200"/>
          <p14:tracePt t="42911" x="1816100" y="3014663"/>
          <p14:tracePt t="42922" x="1843088" y="3014663"/>
          <p14:tracePt t="42930" x="1887538" y="3024188"/>
          <p14:tracePt t="42942" x="1914525" y="3024188"/>
          <p14:tracePt t="42944" x="1951038" y="3024188"/>
          <p14:tracePt t="42957" x="1985963" y="3024188"/>
          <p14:tracePt t="42959" x="2003425" y="3024188"/>
          <p14:tracePt t="42967" x="2030413" y="3024188"/>
          <p14:tracePt t="42975" x="2057400" y="3024188"/>
          <p14:tracePt t="42985" x="2084388" y="3014663"/>
          <p14:tracePt t="42994" x="2093913" y="2997200"/>
          <p14:tracePt t="43005" x="2111375" y="2987675"/>
          <p14:tracePt t="43015" x="2120900" y="2978150"/>
          <p14:tracePt t="43016" x="2138363" y="2970213"/>
          <p14:tracePt t="43028" x="2147888" y="2951163"/>
          <p14:tracePt t="43031" x="2147888" y="2943225"/>
          <p14:tracePt t="43039" x="2155825" y="2933700"/>
          <p14:tracePt t="43051" x="2155825" y="2925763"/>
          <p14:tracePt t="43052" x="2155825" y="2916238"/>
          <p14:tracePt t="43060" x="2155825" y="2906713"/>
          <p14:tracePt t="43069" x="2155825" y="2898775"/>
          <p14:tracePt t="43075" x="2155825" y="2889250"/>
          <p14:tracePt t="43085" x="2155825" y="2879725"/>
          <p14:tracePt t="43094" x="2155825" y="2862263"/>
          <p14:tracePt t="43102" x="2147888" y="2844800"/>
          <p14:tracePt t="43110" x="2128838" y="2827338"/>
          <p14:tracePt t="43122" x="2111375" y="2817813"/>
          <p14:tracePt t="43124" x="2084388" y="2800350"/>
          <p14:tracePt t="43134" x="2057400" y="2781300"/>
          <p14:tracePt t="43144" x="2022475" y="2763838"/>
          <p14:tracePt t="43155" x="1995488" y="2755900"/>
          <p14:tracePt t="43166" x="1978025" y="2755900"/>
          <p14:tracePt t="43168" x="1951038" y="2746375"/>
          <p14:tracePt t="43176" x="1924050" y="2746375"/>
          <p14:tracePt t="43186" x="1897063" y="2736850"/>
          <p14:tracePt t="43189" x="1879600" y="2736850"/>
          <p14:tracePt t="43199" x="1860550" y="2736850"/>
          <p14:tracePt t="43209" x="1843088" y="2736850"/>
          <p14:tracePt t="43211" x="1833563" y="2736850"/>
          <p14:tracePt t="43222" x="1825625" y="2746375"/>
          <p14:tracePt t="43234" x="1816100" y="2755900"/>
          <p14:tracePt t="43235" x="1806575" y="2755900"/>
          <p14:tracePt t="43243" x="1798638" y="2763838"/>
          <p14:tracePt t="43255" x="1798638" y="2773363"/>
          <p14:tracePt t="43262" x="1798638" y="2781300"/>
          <p14:tracePt t="43270" x="1798638" y="2790825"/>
          <p14:tracePt t="43278" x="1798638" y="2800350"/>
          <p14:tracePt t="43289" x="1798638" y="2808288"/>
          <p14:tracePt t="43291" x="1798638" y="2817813"/>
          <p14:tracePt t="43299" x="1798638" y="2835275"/>
          <p14:tracePt t="43307" x="1806575" y="2852738"/>
          <p14:tracePt t="43317" x="1825625" y="2862263"/>
          <p14:tracePt t="43326" x="1852613" y="2879725"/>
          <p14:tracePt t="43337" x="1879600" y="2906713"/>
          <p14:tracePt t="43339" x="1905000" y="2933700"/>
          <p14:tracePt t="43352" x="1941513" y="2943225"/>
          <p14:tracePt t="43361" x="1951038" y="2951163"/>
          <p14:tracePt t="43364" x="1978025" y="2970213"/>
          <p14:tracePt t="43374" x="2003425" y="2978150"/>
          <p14:tracePt t="43386" x="2022475" y="2987675"/>
          <p14:tracePt t="43389" x="2039938" y="2987675"/>
          <p14:tracePt t="43399" x="2049463" y="2997200"/>
          <p14:tracePt t="43401" x="2057400" y="2997200"/>
          <p14:tracePt t="43409" x="2066925" y="2997200"/>
          <p14:tracePt t="43417" x="2076450" y="2997200"/>
          <p14:tracePt t="43456" x="2076450" y="2987675"/>
          <p14:tracePt t="43464" x="2057400" y="2978150"/>
          <p14:tracePt t="43474" x="2039938" y="2960688"/>
          <p14:tracePt t="43483" x="2012950" y="2943225"/>
          <p14:tracePt t="43492" x="2003425" y="2943225"/>
          <p14:tracePt t="43496" x="1978025" y="2925763"/>
          <p14:tracePt t="43507" x="1958975" y="2916238"/>
          <p14:tracePt t="43516" x="1941513" y="2906713"/>
          <p14:tracePt t="43524" x="1931988" y="2898775"/>
          <p14:tracePt t="43537" x="1924050" y="2898775"/>
          <p14:tracePt t="43545" x="1914525" y="2898775"/>
          <p14:tracePt t="43622" x="1924050" y="2898775"/>
          <p14:tracePt t="43693" x="1931988" y="2898775"/>
          <p14:tracePt t="43709" x="1941513" y="2898775"/>
          <p14:tracePt t="43718" x="1951038" y="2898775"/>
          <p14:tracePt t="43725" x="1978025" y="2889250"/>
          <p14:tracePt t="43741" x="2003425" y="2879725"/>
          <p14:tracePt t="43743" x="2066925" y="2852738"/>
          <p14:tracePt t="43753" x="2128838" y="2827338"/>
          <p14:tracePt t="43763" x="2290763" y="2763838"/>
          <p14:tracePt t="43773" x="2443163" y="2701925"/>
          <p14:tracePt t="43774" x="2800350" y="2549525"/>
          <p14:tracePt t="43786" x="3122613" y="2397125"/>
          <p14:tracePt t="43794" x="3516313" y="2227263"/>
          <p14:tracePt t="43802" x="4017963" y="2039938"/>
          <p14:tracePt t="43810" x="4589463" y="1843088"/>
          <p14:tracePt t="43821" x="5189538" y="1636713"/>
          <p14:tracePt t="43823" x="5807075" y="1457325"/>
          <p14:tracePt t="43832" x="6370638" y="1314450"/>
          <p14:tracePt t="43839" x="6611938" y="1252538"/>
          <p14:tracePt t="43850" x="7050088" y="1163638"/>
          <p14:tracePt t="43856" x="7202488" y="1144588"/>
          <p14:tracePt t="43865" x="7507288" y="1109663"/>
          <p14:tracePt t="43872" x="7605713" y="1109663"/>
          <p14:tracePt t="43882" x="7802563" y="1090613"/>
          <p14:tracePt t="43890" x="7927975" y="1090613"/>
          <p14:tracePt t="43900" x="8034338" y="1090613"/>
          <p14:tracePt t="43901" x="8061325" y="1090613"/>
          <p14:tracePt t="43908" x="8115300" y="1090613"/>
          <p14:tracePt t="43917" x="8150225" y="1090613"/>
          <p14:tracePt t="43925" x="8177213" y="1100138"/>
          <p14:tracePt t="43934" x="8186738" y="1100138"/>
          <p14:tracePt t="43940" x="8204200" y="1100138"/>
          <p14:tracePt t="43949" x="8204200" y="1109663"/>
          <p14:tracePt t="43959" x="8213725" y="1109663"/>
          <p14:tracePt t="43983" x="8221663" y="1109663"/>
          <p14:tracePt t="44004" x="8221663" y="1117600"/>
          <p14:tracePt t="44012" x="8231188" y="1117600"/>
          <p14:tracePt t="44021" x="8240713" y="1117600"/>
          <p14:tracePt t="44029" x="8258175" y="1127125"/>
          <p14:tracePt t="44036" x="8285163" y="1136650"/>
          <p14:tracePt t="44046" x="8312150" y="1144588"/>
          <p14:tracePt t="44056" x="8339138" y="1144588"/>
          <p14:tracePt t="44064" x="8356600" y="1163638"/>
          <p14:tracePt t="44072" x="8374063" y="1171575"/>
          <p14:tracePt t="44084" x="8401050" y="1181100"/>
          <p14:tracePt t="44085" x="8410575" y="1189038"/>
          <p14:tracePt t="44095" x="8428038" y="1208088"/>
          <p14:tracePt t="44106" x="8428038" y="1216025"/>
          <p14:tracePt t="44112" x="8437563" y="1216025"/>
          <p14:tracePt t="44119" x="8437563" y="1235075"/>
          <p14:tracePt t="44128" x="8445500" y="1243013"/>
          <p14:tracePt t="44138" x="8455025" y="1252538"/>
          <p14:tracePt t="44141" x="8464550" y="1270000"/>
          <p14:tracePt t="44151" x="8482013" y="1279525"/>
          <p14:tracePt t="44164" x="8499475" y="1287463"/>
          <p14:tracePt t="44165" x="8516938" y="1296988"/>
          <p14:tracePt t="44174" x="8553450" y="1306513"/>
          <p14:tracePt t="44185" x="8580438" y="1306513"/>
          <p14:tracePt t="44188" x="8597900" y="1314450"/>
          <p14:tracePt t="44198" x="8624888" y="1314450"/>
          <p14:tracePt t="44205" x="8642350" y="1314450"/>
          <p14:tracePt t="44214" x="8651875" y="1314450"/>
          <p14:tracePt t="44226" x="8669338" y="1314450"/>
          <p14:tracePt t="44235" x="8678863" y="1314450"/>
          <p14:tracePt t="44251" x="8678863" y="1323975"/>
          <p14:tracePt t="44272" x="8678863" y="1333500"/>
          <p14:tracePt t="44305" x="8678863" y="1341438"/>
          <p14:tracePt t="44314" x="8669338" y="1341438"/>
          <p14:tracePt t="44376" x="8661400" y="1341438"/>
          <p14:tracePt t="44574" x="8651875" y="1341438"/>
          <p14:tracePt t="44589" x="8642350" y="1341438"/>
          <p14:tracePt t="44605" x="8634413" y="1341438"/>
          <p14:tracePt t="44614" x="8624888" y="1341438"/>
          <p14:tracePt t="44623" x="8615363" y="1341438"/>
          <p14:tracePt t="44629" x="8607425" y="1341438"/>
          <p14:tracePt t="44639" x="8597900" y="1341438"/>
          <p14:tracePt t="44645" x="8589963" y="1341438"/>
          <p14:tracePt t="44653" x="8580438" y="1341438"/>
          <p14:tracePt t="44661" x="8570913" y="1341438"/>
          <p14:tracePt t="44669" x="8562975" y="1341438"/>
          <p14:tracePt t="44677" x="8543925" y="1341438"/>
          <p14:tracePt t="44685" x="8535988" y="1341438"/>
          <p14:tracePt t="44692" x="8526463" y="1341438"/>
          <p14:tracePt t="44708" x="8516938" y="1341438"/>
          <p14:tracePt t="44717" x="8509000" y="1341438"/>
          <p14:tracePt t="44724" x="8499475" y="1341438"/>
          <p14:tracePt t="44734" x="8491538" y="1341438"/>
          <p14:tracePt t="44742" x="8482013" y="1341438"/>
          <p14:tracePt t="44751" x="8464550" y="1341438"/>
          <p14:tracePt t="44757" x="8455025" y="1341438"/>
          <p14:tracePt t="44766" x="8445500" y="1341438"/>
          <p14:tracePt t="44773" x="8437563" y="1341438"/>
          <p14:tracePt t="44782" x="8418513" y="1341438"/>
          <p14:tracePt t="44791" x="8410575" y="1341438"/>
          <p14:tracePt t="44797" x="8393113" y="1341438"/>
          <p14:tracePt t="44806" x="8374063" y="1341438"/>
          <p14:tracePt t="44813" x="8356600" y="1341438"/>
          <p14:tracePt t="44823" x="8347075" y="1341438"/>
          <p14:tracePt t="44831" x="8329613" y="1341438"/>
          <p14:tracePt t="44839" x="8312150" y="1341438"/>
          <p14:tracePt t="44846" x="8302625" y="1341438"/>
          <p14:tracePt t="44856" x="8285163" y="1341438"/>
          <p14:tracePt t="44864" x="8267700" y="1341438"/>
          <p14:tracePt t="44867" x="8258175" y="1341438"/>
          <p14:tracePt t="44876" x="8240713" y="1341438"/>
          <p14:tracePt t="44884" x="8231188" y="1341438"/>
          <p14:tracePt t="44892" x="8213725" y="1341438"/>
          <p14:tracePt t="44900" x="8204200" y="1341438"/>
          <p14:tracePt t="44907" x="8196263" y="1341438"/>
          <p14:tracePt t="44916" x="8186738" y="1341438"/>
          <p14:tracePt t="44925" x="8177213" y="1341438"/>
          <p14:tracePt t="44932" x="8159750" y="1341438"/>
          <p14:tracePt t="44941" x="8150225" y="1341438"/>
          <p14:tracePt t="44948" x="8142288" y="1341438"/>
          <p14:tracePt t="44960" x="8132763" y="1350963"/>
          <p14:tracePt t="44972" x="8123238" y="1350963"/>
          <p14:tracePt t="44974" x="8115300" y="1350963"/>
          <p14:tracePt t="44982" x="8105775" y="1350963"/>
          <p14:tracePt t="44989" x="8097838" y="1350963"/>
          <p14:tracePt t="45000" x="8088313" y="1358900"/>
          <p14:tracePt t="45009" x="8078788" y="1358900"/>
          <p14:tracePt t="45012" x="8070850" y="1358900"/>
          <p14:tracePt t="45023" x="8061325" y="1358900"/>
          <p14:tracePt t="45030" x="8051800" y="1358900"/>
          <p14:tracePt t="45044" x="8043863" y="1358900"/>
          <p14:tracePt t="45060" x="8034338" y="1358900"/>
          <p14:tracePt t="45074" x="8024813" y="1358900"/>
          <p14:tracePt t="45106" x="8016875" y="1358900"/>
          <p14:tracePt t="45867" x="8024813" y="1358900"/>
          <p14:tracePt t="45874" x="8034338" y="1377950"/>
          <p14:tracePt t="45882" x="8051800" y="1385888"/>
          <p14:tracePt t="45891" x="8061325" y="1404938"/>
          <p14:tracePt t="45899" x="8088313" y="1439863"/>
          <p14:tracePt t="45907" x="8115300" y="1466850"/>
          <p14:tracePt t="45918" x="8142288" y="1493838"/>
          <p14:tracePt t="45927" x="8177213" y="1538288"/>
          <p14:tracePt t="45934" x="8204200" y="1565275"/>
          <p14:tracePt t="45943" x="8240713" y="1601788"/>
          <p14:tracePt t="45952" x="8275638" y="1636713"/>
          <p14:tracePt t="45956" x="8356600" y="1708150"/>
          <p14:tracePt t="45967" x="8383588" y="1727200"/>
          <p14:tracePt t="45978" x="8437563" y="1779588"/>
          <p14:tracePt t="45980" x="8482013" y="1816100"/>
          <p14:tracePt t="45992" x="8535988" y="1860550"/>
          <p14:tracePt t="45994" x="8543925" y="1870075"/>
          <p14:tracePt t="46005" x="8580438" y="1905000"/>
          <p14:tracePt t="46014" x="8607425" y="1922463"/>
          <p14:tracePt t="46024" x="8624888" y="1941513"/>
          <p14:tracePt t="46034" x="8634413" y="1958975"/>
          <p14:tracePt t="46038" x="8642350" y="1976438"/>
          <p14:tracePt t="46049" x="8651875" y="1985963"/>
          <p14:tracePt t="46051" x="8651875" y="1995488"/>
          <p14:tracePt t="46066" x="8651875" y="2003425"/>
          <p14:tracePt t="46073" x="8661400" y="2012950"/>
          <p14:tracePt t="46082" x="8661400" y="2020888"/>
          <p14:tracePt t="46090" x="8661400" y="2030413"/>
          <p14:tracePt t="46100" x="8669338" y="2039938"/>
          <p14:tracePt t="46107" x="8678863" y="2057400"/>
          <p14:tracePt t="46120" x="8678863" y="2066925"/>
          <p14:tracePt t="46122" x="8688388" y="2074863"/>
          <p14:tracePt t="46132" x="8696325" y="2084388"/>
          <p14:tracePt t="46139" x="8696325" y="2093913"/>
          <p14:tracePt t="46148" x="8705850" y="2101850"/>
          <p14:tracePt t="46157" x="8705850" y="2111375"/>
          <p14:tracePt t="46166" x="8713788" y="2119313"/>
          <p14:tracePt t="46173" x="8713788" y="2128838"/>
          <p14:tracePt t="46183" x="8713788" y="2138363"/>
          <p14:tracePt t="46185" x="8723313" y="2146300"/>
          <p14:tracePt t="46192" x="8723313" y="2155825"/>
          <p14:tracePt t="46208" x="8732838" y="2165350"/>
          <p14:tracePt t="46218" x="8732838" y="2173288"/>
          <p14:tracePt t="46228" x="8740775" y="2182813"/>
          <p14:tracePt t="46236" x="8740775" y="2192338"/>
          <p14:tracePt t="46251" x="8750300" y="2200275"/>
          <p14:tracePt t="46701" x="8740775" y="2200275"/>
          <p14:tracePt t="46707" x="8732838" y="2200275"/>
          <p14:tracePt t="46715" x="8723313" y="2200275"/>
          <p14:tracePt t="46725" x="8713788" y="2200275"/>
          <p14:tracePt t="46732" x="8705850" y="2200275"/>
          <p14:tracePt t="46740" x="8696325" y="2200275"/>
          <p14:tracePt t="46754" x="8688388" y="2200275"/>
          <p14:tracePt t="46760" x="8678863" y="2200275"/>
          <p14:tracePt t="46767" x="8669338" y="2200275"/>
          <p14:tracePt t="46775" x="8651875" y="2200275"/>
          <p14:tracePt t="46784" x="8642350" y="2192338"/>
          <p14:tracePt t="46794" x="8624888" y="2192338"/>
          <p14:tracePt t="46796" x="8607425" y="2182813"/>
          <p14:tracePt t="46805" x="8597900" y="2182813"/>
          <p14:tracePt t="46812" x="8570913" y="2173288"/>
          <p14:tracePt t="46823" x="8562975" y="2173288"/>
          <p14:tracePt t="46830" x="8535988" y="2173288"/>
          <p14:tracePt t="46838" x="8516938" y="2165350"/>
          <p14:tracePt t="46848" x="8499475" y="2165350"/>
          <p14:tracePt t="46857" x="8491538" y="2155825"/>
          <p14:tracePt t="46865" x="8472488" y="2155825"/>
          <p14:tracePt t="46867" x="8455025" y="2155825"/>
          <p14:tracePt t="46873" x="8445500" y="2155825"/>
          <p14:tracePt t="46882" x="8437563" y="2155825"/>
          <p14:tracePt t="46891" x="8428038" y="2155825"/>
          <p14:tracePt t="46907" x="8418513" y="2155825"/>
          <p14:tracePt t="46916" x="8410575" y="2155825"/>
          <p14:tracePt t="46924" x="8401050" y="2146300"/>
          <p14:tracePt t="46932" x="8393113" y="2146300"/>
          <p14:tracePt t="46939" x="8374063" y="2146300"/>
          <p14:tracePt t="46949" x="8366125" y="2146300"/>
          <p14:tracePt t="46956" x="8356600" y="2146300"/>
          <p14:tracePt t="46966" x="8339138" y="2146300"/>
          <p14:tracePt t="46973" x="8320088" y="2146300"/>
          <p14:tracePt t="46988" x="8312150" y="2146300"/>
          <p14:tracePt t="46990" x="8302625" y="2138363"/>
          <p14:tracePt t="46998" x="8285163" y="2138363"/>
          <p14:tracePt t="47007" x="8275638" y="2138363"/>
          <p14:tracePt t="47016" x="8258175" y="2138363"/>
          <p14:tracePt t="47017" x="8240713" y="2138363"/>
          <p14:tracePt t="47024" x="8221663" y="2138363"/>
          <p14:tracePt t="47033" x="8213725" y="2138363"/>
          <p14:tracePt t="47040" x="8204200" y="2138363"/>
          <p14:tracePt t="47049" x="8186738" y="2138363"/>
          <p14:tracePt t="47058" x="8177213" y="2138363"/>
          <p14:tracePt t="47066" x="8169275" y="2138363"/>
          <p14:tracePt t="47074" x="8150225" y="2138363"/>
          <p14:tracePt t="47081" x="8142288" y="2138363"/>
          <p14:tracePt t="47091" x="8132763" y="2138363"/>
          <p14:tracePt t="47097" x="8123238" y="2128838"/>
          <p14:tracePt t="47113" x="8115300" y="2128838"/>
          <p14:tracePt t="47123" x="8105775" y="2128838"/>
          <p14:tracePt t="47131" x="8097838" y="2128838"/>
          <p14:tracePt t="47145" x="8088313" y="2128838"/>
          <p14:tracePt t="47167" x="8078788" y="2128838"/>
          <p14:tracePt t="47183" x="8078788" y="2119313"/>
          <p14:tracePt t="47191" x="8070850" y="2119313"/>
          <p14:tracePt t="47199" x="8061325" y="2119313"/>
          <p14:tracePt t="47214" x="8051800" y="2119313"/>
          <p14:tracePt t="47225" x="8043863" y="2119313"/>
          <p14:tracePt t="47236" x="8034338" y="2119313"/>
          <p14:tracePt t="47257" x="8024813" y="2119313"/>
          <p14:tracePt t="47279" x="8016875" y="2119313"/>
          <p14:tracePt t="47294" x="8007350" y="2119313"/>
          <p14:tracePt t="47321" x="7999413" y="2119313"/>
          <p14:tracePt t="47349" x="7989888" y="2119313"/>
          <p14:tracePt t="49746" x="7972425" y="2119313"/>
          <p14:tracePt t="49755" x="7918450" y="2138363"/>
          <p14:tracePt t="49765" x="7854950" y="2155825"/>
          <p14:tracePt t="49773" x="7712075" y="2200275"/>
          <p14:tracePt t="49784" x="7578725" y="2236788"/>
          <p14:tracePt t="49793" x="7381875" y="2254250"/>
          <p14:tracePt t="49795" x="7131050" y="2298700"/>
          <p14:tracePt t="49805" x="6621463" y="2335213"/>
          <p14:tracePt t="49811" x="6424613" y="2343150"/>
          <p14:tracePt t="49823" x="6048375" y="2352675"/>
          <p14:tracePt t="49828" x="5368925" y="2352675"/>
          <p14:tracePt t="49839" x="5162550" y="2352675"/>
          <p14:tracePt t="49841" x="4732338" y="2352675"/>
          <p14:tracePt t="49851" x="4330700" y="2352675"/>
          <p14:tracePt t="49860" x="3971925" y="2352675"/>
          <p14:tracePt t="49868" x="3811588" y="2352675"/>
          <p14:tracePt t="49875" x="3543300" y="2362200"/>
          <p14:tracePt t="49885" x="3309938" y="2387600"/>
          <p14:tracePt t="49894" x="3132138" y="2424113"/>
          <p14:tracePt t="49903" x="3060700" y="2451100"/>
          <p14:tracePt t="49915" x="2943225" y="2495550"/>
          <p14:tracePt t="49916" x="2854325" y="2540000"/>
          <p14:tracePt t="49925" x="2827338" y="2559050"/>
          <p14:tracePt t="49935" x="2738438" y="2620963"/>
          <p14:tracePt t="49939" x="2719388" y="2638425"/>
          <p14:tracePt t="49951" x="2701925" y="2657475"/>
          <p14:tracePt t="49955" x="2684463" y="2682875"/>
          <p14:tracePt t="50206" x="2684463" y="2692400"/>
          <p14:tracePt t="50214" x="2692400" y="2709863"/>
          <p14:tracePt t="50223" x="2701925" y="2736850"/>
          <p14:tracePt t="50231" x="2728913" y="2773363"/>
          <p14:tracePt t="50242" x="2773363" y="2835275"/>
          <p14:tracePt t="50252" x="2817813" y="2906713"/>
          <p14:tracePt t="50255" x="2889250" y="2997200"/>
          <p14:tracePt t="50268" x="2952750" y="3086100"/>
          <p14:tracePt t="50272" x="3024188" y="3167063"/>
          <p14:tracePt t="50284" x="3095625" y="3255963"/>
          <p14:tracePt t="50287" x="3140075" y="3300413"/>
          <p14:tracePt t="50299" x="3211513" y="3371850"/>
          <p14:tracePt t="50301" x="3265488" y="3435350"/>
          <p14:tracePt t="50312" x="3328988" y="3489325"/>
          <p14:tracePt t="50325" x="3373438" y="3533775"/>
          <p14:tracePt t="50327" x="3417888" y="3568700"/>
          <p14:tracePt t="50339" x="3452813" y="3605213"/>
          <p14:tracePt t="50350" x="3489325" y="3632200"/>
          <p14:tracePt t="50353" x="3525838" y="3649663"/>
          <p14:tracePt t="50366" x="3551238" y="3667125"/>
          <p14:tracePt t="50367" x="3578225" y="3686175"/>
          <p14:tracePt t="50376" x="3614738" y="3703638"/>
          <p14:tracePt t="50389" x="3632200" y="3711575"/>
          <p14:tracePt t="50398" x="3659188" y="3730625"/>
          <p14:tracePt t="50400" x="3676650" y="3738563"/>
          <p14:tracePt t="50409" x="3686175" y="3748088"/>
          <p14:tracePt t="50422" x="3703638" y="3757613"/>
          <p14:tracePt t="50424" x="3713163" y="3757613"/>
          <p14:tracePt t="50433" x="3713163" y="3765550"/>
          <p14:tracePt t="50440" x="3722688" y="3765550"/>
          <p14:tracePt t="50452" x="3722688" y="3775075"/>
          <p14:tracePt t="50490" x="3713163" y="3775075"/>
          <p14:tracePt t="50499" x="3703638" y="3765550"/>
          <p14:tracePt t="50506" x="3695700" y="3765550"/>
          <p14:tracePt t="50515" x="3686175" y="3757613"/>
          <p14:tracePt t="50525" x="3676650" y="3757613"/>
          <p14:tracePt t="50534" x="3676650" y="3748088"/>
          <p14:tracePt t="50540" x="3668713" y="3748088"/>
          <p14:tracePt t="50549" x="3668713" y="3738563"/>
          <p14:tracePt t="50578" x="3668713" y="3730625"/>
          <p14:tracePt t="50594" x="3686175" y="3721100"/>
          <p14:tracePt t="50605" x="3730625" y="3711575"/>
          <p14:tracePt t="50615" x="3802063" y="3703638"/>
          <p14:tracePt t="50623" x="3944938" y="3667125"/>
          <p14:tracePt t="50633" x="4097338" y="3632200"/>
          <p14:tracePt t="50635" x="4303713" y="3587750"/>
          <p14:tracePt t="50645" x="4562475" y="3524250"/>
          <p14:tracePt t="50657" x="4867275" y="3452813"/>
          <p14:tracePt t="50662" x="5475288" y="3319463"/>
          <p14:tracePt t="50673" x="5878513" y="3211513"/>
          <p14:tracePt t="50678" x="6057900" y="3167063"/>
          <p14:tracePt t="50689" x="6424613" y="3095625"/>
          <p14:tracePt t="50698" x="6781800" y="3024188"/>
          <p14:tracePt t="50700" x="6907213" y="2997200"/>
          <p14:tracePt t="50709" x="7202488" y="2951163"/>
          <p14:tracePt t="50718" x="7416800" y="2933700"/>
          <p14:tracePt t="50722" x="7605713" y="2925763"/>
          <p14:tracePt t="50732" x="7677150" y="2925763"/>
          <p14:tracePt t="50740" x="7820025" y="2925763"/>
          <p14:tracePt t="50749" x="7927975" y="2925763"/>
          <p14:tracePt t="50760" x="8007350" y="2943225"/>
          <p14:tracePt t="50762" x="8078788" y="2970213"/>
          <p14:tracePt t="50771" x="8097838" y="2978150"/>
          <p14:tracePt t="50783" x="8142288" y="3005138"/>
          <p14:tracePt t="50785" x="8169275" y="3024188"/>
          <p14:tracePt t="50792" x="8196263" y="3032125"/>
          <p14:tracePt t="50804" x="8213725" y="3041650"/>
          <p14:tracePt t="50811" x="8221663" y="3049588"/>
          <p14:tracePt t="50821" x="8221663" y="3059113"/>
          <p14:tracePt t="50824" x="8231188" y="3059113"/>
          <p14:tracePt t="50839" x="8240713" y="3068638"/>
          <p14:tracePt t="50888" x="8248650" y="3068638"/>
          <p14:tracePt t="50912" x="8258175" y="3068638"/>
          <p14:tracePt t="50920" x="8267700" y="3068638"/>
          <p14:tracePt t="50927" x="8275638" y="3068638"/>
          <p14:tracePt t="50936" x="8294688" y="3068638"/>
          <p14:tracePt t="50943" x="8302625" y="3068638"/>
          <p14:tracePt t="50953" x="8320088" y="3068638"/>
          <p14:tracePt t="50960" x="8339138" y="3068638"/>
          <p14:tracePt t="50968" x="8366125" y="3068638"/>
          <p14:tracePt t="50975" x="8393113" y="3068638"/>
          <p14:tracePt t="50984" x="8428038" y="3068638"/>
          <p14:tracePt t="50991" x="8464550" y="3068638"/>
          <p14:tracePt t="51001" x="8499475" y="3068638"/>
          <p14:tracePt t="51011" x="8543925" y="3068638"/>
          <p14:tracePt t="51015" x="8580438" y="3076575"/>
          <p14:tracePt t="51024" x="8615363" y="3076575"/>
          <p14:tracePt t="51031" x="8634413" y="3076575"/>
          <p14:tracePt t="51041" x="8661400" y="3086100"/>
          <p14:tracePt t="51050" x="8678863" y="3095625"/>
          <p14:tracePt t="51059" x="8696325" y="3103563"/>
          <p14:tracePt t="51069" x="8705850" y="3103563"/>
          <p14:tracePt t="51073" x="8713788" y="3113088"/>
          <p14:tracePt t="51082" x="8723313" y="3113088"/>
          <p14:tracePt t="51089" x="8732838" y="3122613"/>
          <p14:tracePt t="51105" x="8740775" y="3122613"/>
          <p14:tracePt t="51138" x="8750300" y="3122613"/>
          <p14:tracePt t="51220" x="8740775" y="3122613"/>
          <p14:tracePt t="51229" x="8732838" y="3113088"/>
          <p14:tracePt t="51244" x="8723313" y="3113088"/>
          <p14:tracePt t="51253" x="8713788" y="3103563"/>
          <p14:tracePt t="51261" x="8696325" y="3103563"/>
          <p14:tracePt t="51268" x="8678863" y="3095625"/>
          <p14:tracePt t="51276" x="8661400" y="3095625"/>
          <p14:tracePt t="51285" x="8642350" y="3095625"/>
          <p14:tracePt t="51295" x="8615363" y="3086100"/>
          <p14:tracePt t="51304" x="8589963" y="3086100"/>
          <p14:tracePt t="51308" x="8562975" y="3086100"/>
          <p14:tracePt t="51316" x="8543925" y="3086100"/>
          <p14:tracePt t="51324" x="8516938" y="3086100"/>
          <p14:tracePt t="51333" x="8482013" y="3086100"/>
          <p14:tracePt t="51340" x="8445500" y="3086100"/>
          <p14:tracePt t="51349" x="8418513" y="3086100"/>
          <p14:tracePt t="51358" x="8393113" y="3086100"/>
          <p14:tracePt t="51366" x="8383588" y="3095625"/>
          <p14:tracePt t="51373" x="8356600" y="3103563"/>
          <p14:tracePt t="51383" x="8339138" y="3113088"/>
          <p14:tracePt t="51392" x="8302625" y="3130550"/>
          <p14:tracePt t="51404" x="8294688" y="3130550"/>
          <p14:tracePt t="51406" x="8267700" y="3140075"/>
          <p14:tracePt t="51415" x="8248650" y="3148013"/>
          <p14:tracePt t="51423" x="8240713" y="3157538"/>
          <p14:tracePt t="51432" x="8221663" y="3157538"/>
          <p14:tracePt t="51436" x="8213725" y="3167063"/>
          <p14:tracePt t="51443" x="8204200" y="3175000"/>
          <p14:tracePt t="51455" x="8196263" y="3175000"/>
          <p14:tracePt t="51468" x="8186738" y="3184525"/>
          <p14:tracePt t="51485" x="8177213" y="3184525"/>
          <p14:tracePt t="51492" x="8169275" y="3175000"/>
          <p14:tracePt t="51713" x="8177213" y="3175000"/>
          <p14:tracePt t="51720" x="8196263" y="3194050"/>
          <p14:tracePt t="51728" x="8231188" y="3221038"/>
          <p14:tracePt t="51737" x="8258175" y="3255963"/>
          <p14:tracePt t="51745" x="8302625" y="3300413"/>
          <p14:tracePt t="51756" x="8347075" y="3344863"/>
          <p14:tracePt t="51771" x="8401050" y="3390900"/>
          <p14:tracePt t="51773" x="8418513" y="3408363"/>
          <p14:tracePt t="51775" x="8445500" y="3435350"/>
          <p14:tracePt t="51786" x="8482013" y="3462338"/>
          <p14:tracePt t="51795" x="8509000" y="3489325"/>
          <p14:tracePt t="51805" x="8526463" y="3514725"/>
          <p14:tracePt t="51816" x="8553450" y="3541713"/>
          <p14:tracePt t="51817" x="8570913" y="3560763"/>
          <p14:tracePt t="51827" x="8580438" y="3578225"/>
          <p14:tracePt t="51836" x="8597900" y="3595688"/>
          <p14:tracePt t="51849" x="8615363" y="3613150"/>
          <p14:tracePt t="51850" x="8624888" y="3632200"/>
          <p14:tracePt t="51859" x="8642350" y="3640138"/>
          <p14:tracePt t="51870" x="8661400" y="3649663"/>
          <p14:tracePt t="51880" x="8669338" y="3659188"/>
          <p14:tracePt t="51882" x="8678863" y="3667125"/>
          <p14:tracePt t="51899" x="8688388" y="3676650"/>
          <p14:tracePt t="51912" x="8688388" y="3686175"/>
          <p14:tracePt t="51922" x="8696325" y="3686175"/>
          <p14:tracePt t="51939" x="8696325" y="3694113"/>
          <p14:tracePt t="51946" x="8696325" y="3703638"/>
          <p14:tracePt t="51961" x="8688388" y="3703638"/>
          <p14:tracePt t="51972" x="8688388" y="3711575"/>
          <p14:tracePt t="51978" x="8678863" y="3711575"/>
          <p14:tracePt t="51989" x="8669338" y="3721100"/>
          <p14:tracePt t="51998" x="8661400" y="3721100"/>
          <p14:tracePt t="52000" x="8651875" y="3730625"/>
          <p14:tracePt t="52007" x="8634413" y="3730625"/>
          <p14:tracePt t="52020" x="8607425" y="3738563"/>
          <p14:tracePt t="52031" x="8589963" y="3748088"/>
          <p14:tracePt t="52032" x="8562975" y="3757613"/>
          <p14:tracePt t="52041" x="8526463" y="3765550"/>
          <p14:tracePt t="52051" x="8482013" y="3775075"/>
          <p14:tracePt t="52057" x="8437563" y="3784600"/>
          <p14:tracePt t="52066" x="8393113" y="3792538"/>
          <p14:tracePt t="52076" x="8347075" y="3802063"/>
          <p14:tracePt t="52079" x="8312150" y="3802063"/>
          <p14:tracePt t="52088" x="8285163" y="3810000"/>
          <p14:tracePt t="52098" x="8248650" y="3810000"/>
          <p14:tracePt t="52101" x="8221663" y="3810000"/>
          <p14:tracePt t="52109" x="8196263" y="3810000"/>
          <p14:tracePt t="52118" x="8169275" y="3810000"/>
          <p14:tracePt t="52125" x="8150225" y="3810000"/>
          <p14:tracePt t="52134" x="8132763" y="3810000"/>
          <p14:tracePt t="52140" x="8123238" y="3810000"/>
          <p14:tracePt t="52150" x="8105775" y="3810000"/>
          <p14:tracePt t="52157" x="8088313" y="3810000"/>
          <p14:tracePt t="52167" x="8078788" y="3810000"/>
          <p14:tracePt t="52174" x="8070850" y="3810000"/>
          <p14:tracePt t="52183" x="8061325" y="3810000"/>
          <p14:tracePt t="52198" x="8051800" y="3810000"/>
          <p14:tracePt t="52213" x="8043863" y="3810000"/>
          <p14:tracePt t="52878" x="8016875" y="3810000"/>
          <p14:tracePt t="52886" x="7989888" y="3810000"/>
          <p14:tracePt t="52893" x="7953375" y="3802063"/>
          <p14:tracePt t="52902" x="7918450" y="3792538"/>
          <p14:tracePt t="52910" x="7874000" y="3775075"/>
          <p14:tracePt t="52919" x="7810500" y="3748088"/>
          <p14:tracePt t="52927" x="7739063" y="3721100"/>
          <p14:tracePt t="52936" x="7667625" y="3694113"/>
          <p14:tracePt t="52945" x="7416800" y="3587750"/>
          <p14:tracePt t="52957" x="7212013" y="3497263"/>
          <p14:tracePt t="52959" x="6996113" y="3408363"/>
          <p14:tracePt t="52969" x="6746875" y="3300413"/>
          <p14:tracePt t="52978" x="6459538" y="3184525"/>
          <p14:tracePt t="52989" x="6164263" y="3086100"/>
          <p14:tracePt t="52992" x="5851525" y="2997200"/>
          <p14:tracePt t="52998" x="5538788" y="2906713"/>
          <p14:tracePt t="53007" x="5216525" y="2827338"/>
          <p14:tracePt t="53025" x="4911725" y="2755900"/>
          <p14:tracePt t="53026" x="4625975" y="2709863"/>
          <p14:tracePt t="53032" x="4357688" y="2682875"/>
          <p14:tracePt t="53039" x="4240213" y="2674938"/>
          <p14:tracePt t="53050" x="4035425" y="2665413"/>
          <p14:tracePt t="53058" x="3829050" y="2665413"/>
          <p14:tracePt t="53068" x="3649663" y="2665413"/>
          <p14:tracePt t="53071" x="3498850" y="2665413"/>
          <p14:tracePt t="53077" x="3435350" y="2665413"/>
          <p14:tracePt t="53086" x="3319463" y="2665413"/>
          <p14:tracePt t="53095" x="3211513" y="2665413"/>
          <p14:tracePt t="53102" x="3122613" y="2682875"/>
          <p14:tracePt t="53116" x="3041650" y="2682875"/>
          <p14:tracePt t="53118" x="2979738" y="2692400"/>
          <p14:tracePt t="53125" x="2935288" y="2701925"/>
          <p14:tracePt t="53135" x="2916238" y="2709863"/>
          <p14:tracePt t="53145" x="2871788" y="2709863"/>
          <p14:tracePt t="53152" x="2844800" y="2719388"/>
          <p14:tracePt t="53163" x="2817813" y="2719388"/>
          <p14:tracePt t="53165" x="2790825" y="2728913"/>
          <p14:tracePt t="53173" x="2782888" y="2728913"/>
          <p14:tracePt t="53183" x="2773363" y="2728913"/>
          <p14:tracePt t="53190" x="2765425" y="2728913"/>
          <p14:tracePt t="53417" x="2755900" y="2728913"/>
          <p14:tracePt t="53425" x="2746375" y="2728913"/>
          <p14:tracePt t="53433" x="2738438" y="2728913"/>
          <p14:tracePt t="53449" x="2728913" y="2728913"/>
          <p14:tracePt t="53457" x="2719388" y="2728913"/>
          <p14:tracePt t="53480" x="2711450" y="2728913"/>
          <p14:tracePt t="53496" x="2701925" y="2728913"/>
          <p14:tracePt t="53506" x="2692400" y="2728913"/>
          <p14:tracePt t="53512" x="2684463" y="2736850"/>
          <p14:tracePt t="53522" x="2674938" y="2736850"/>
          <p14:tracePt t="53528" x="2667000" y="2736850"/>
          <p14:tracePt t="53538" x="2640013" y="2746375"/>
          <p14:tracePt t="53548" x="2620963" y="2746375"/>
          <p14:tracePt t="53556" x="2593975" y="2746375"/>
          <p14:tracePt t="53562" x="2568575" y="2746375"/>
          <p14:tracePt t="53572" x="2532063" y="2746375"/>
          <p14:tracePt t="53583" x="2514600" y="2746375"/>
          <p14:tracePt t="53584" x="2487613" y="2746375"/>
          <p14:tracePt t="53591" x="2460625" y="2736850"/>
          <p14:tracePt t="53601" x="2433638" y="2728913"/>
          <p14:tracePt t="53609" x="2416175" y="2728913"/>
          <p14:tracePt t="53619" x="2397125" y="2728913"/>
          <p14:tracePt t="53627" x="2379663" y="2728913"/>
          <p14:tracePt t="53634" x="2362200" y="2728913"/>
          <p14:tracePt t="53642" x="2344738" y="2719388"/>
          <p14:tracePt t="53652" x="2317750" y="2719388"/>
          <p14:tracePt t="53660" x="2298700" y="2719388"/>
          <p14:tracePt t="53668" x="2273300" y="2719388"/>
          <p14:tracePt t="53675" x="2246313" y="2719388"/>
          <p14:tracePt t="53686" x="2209800" y="2719388"/>
          <p14:tracePt t="53692" x="2182813" y="2709863"/>
          <p14:tracePt t="53701" x="2138363" y="2709863"/>
          <p14:tracePt t="53705" x="2101850" y="2709863"/>
          <p14:tracePt t="53714" x="2057400" y="2701925"/>
          <p14:tracePt t="53723" x="2012950" y="2701925"/>
          <p14:tracePt t="53732" x="1968500" y="2701925"/>
          <p14:tracePt t="53735" x="1914525" y="2701925"/>
          <p14:tracePt t="53743" x="1870075" y="2692400"/>
          <p14:tracePt t="53754" x="1825625" y="2692400"/>
          <p14:tracePt t="53761" x="1771650" y="2692400"/>
          <p14:tracePt t="53773" x="1727200" y="2692400"/>
          <p14:tracePt t="53783" x="1673225" y="2692400"/>
          <p14:tracePt t="53784" x="1628775" y="2692400"/>
          <p14:tracePt t="53791" x="1584325" y="2692400"/>
          <p14:tracePt t="53801" x="1538288" y="2692400"/>
          <p14:tracePt t="53806" x="1493838" y="2692400"/>
          <p14:tracePt t="53817" x="1458913" y="2692400"/>
          <p14:tracePt t="53825" x="1439863" y="2692400"/>
          <p14:tracePt t="53834" x="1404938" y="2692400"/>
          <p14:tracePt t="53840" x="1377950" y="2692400"/>
          <p14:tracePt t="53850" x="1350963" y="2692400"/>
          <p14:tracePt t="53858" x="1306513" y="2692400"/>
          <p14:tracePt t="53866" x="1296988" y="2692400"/>
          <p14:tracePt t="53873" x="1279525" y="2701925"/>
          <p14:tracePt t="53885" x="1252538" y="2709863"/>
          <p14:tracePt t="53891" x="1225550" y="2719388"/>
          <p14:tracePt t="53903" x="1208088" y="2719388"/>
          <p14:tracePt t="53905" x="1190625" y="2728913"/>
          <p14:tracePt t="53917" x="1163638" y="2736850"/>
          <p14:tracePt t="53919" x="1144588" y="2736850"/>
          <p14:tracePt t="53926" x="1127125" y="2746375"/>
          <p14:tracePt t="53937" x="1109663" y="2746375"/>
          <p14:tracePt t="53944" x="1100138" y="2746375"/>
          <p14:tracePt t="53956" x="1082675" y="2755900"/>
          <p14:tracePt t="53965" x="1073150" y="2755900"/>
          <p14:tracePt t="53972" x="1065213" y="2755900"/>
          <p14:tracePt t="53974" x="1055688" y="2755900"/>
          <p14:tracePt t="53982" x="1046163" y="2755900"/>
          <p14:tracePt t="53996" x="1038225" y="2755900"/>
          <p14:tracePt t="54020" x="1028700" y="2755900"/>
          <p14:tracePt t="54051" x="1020763" y="2755900"/>
          <p14:tracePt t="54083" x="1011238" y="2755900"/>
          <p14:tracePt t="54107" x="1001713" y="2755900"/>
          <p14:tracePt t="54123" x="993775" y="2755900"/>
          <p14:tracePt t="54139" x="984250" y="2755900"/>
          <p14:tracePt t="54147" x="974725" y="2755900"/>
          <p14:tracePt t="54156" x="966788" y="2755900"/>
          <p14:tracePt t="54163" x="957263" y="2763838"/>
          <p14:tracePt t="54173" x="947738" y="2781300"/>
          <p14:tracePt t="54183" x="947738" y="2800350"/>
          <p14:tracePt t="54190" x="930275" y="2817813"/>
          <p14:tracePt t="54201" x="930275" y="2844800"/>
          <p14:tracePt t="54205" x="922338" y="2879725"/>
          <p14:tracePt t="54215" x="912813" y="2906713"/>
          <p14:tracePt t="54224" x="912813" y="2951163"/>
          <p14:tracePt t="54226" x="912813" y="2997200"/>
          <p14:tracePt t="54236" x="912813" y="3041650"/>
          <p14:tracePt t="54242" x="912813" y="3095625"/>
          <p14:tracePt t="54252" x="912813" y="3148013"/>
          <p14:tracePt t="54261" x="912813" y="3194050"/>
          <p14:tracePt t="54269" x="912813" y="3246438"/>
          <p14:tracePt t="54274" x="912813" y="3300413"/>
          <p14:tracePt t="54282" x="922338" y="3354388"/>
          <p14:tracePt t="54291" x="930275" y="3398838"/>
          <p14:tracePt t="54301" x="939800" y="3443288"/>
          <p14:tracePt t="54311" x="939800" y="3462338"/>
          <p14:tracePt t="54315" x="966788" y="3524250"/>
          <p14:tracePt t="54324" x="984250" y="3551238"/>
          <p14:tracePt t="54335" x="993775" y="3587750"/>
          <p14:tracePt t="54345" x="1011238" y="3605213"/>
          <p14:tracePt t="54347" x="1038225" y="3632200"/>
          <p14:tracePt t="54357" x="1065213" y="3649663"/>
          <p14:tracePt t="54367" x="1109663" y="3676650"/>
          <p14:tracePt t="54375" x="1154113" y="3686175"/>
          <p14:tracePt t="54379" x="1243013" y="3711575"/>
          <p14:tracePt t="54389" x="1314450" y="3730625"/>
          <p14:tracePt t="54401" x="1395413" y="3730625"/>
          <p14:tracePt t="54403" x="1503363" y="3738563"/>
          <p14:tracePt t="54412" x="1619250" y="3748088"/>
          <p14:tracePt t="54423" x="1735138" y="3748088"/>
          <p14:tracePt t="54430" x="1958975" y="3748088"/>
          <p14:tracePt t="54439" x="2128838" y="3721100"/>
          <p14:tracePt t="54449" x="2219325" y="3703638"/>
          <p14:tracePt t="54450" x="2514600" y="3622675"/>
          <p14:tracePt t="54460" x="2692400" y="3560763"/>
          <p14:tracePt t="54472" x="2800350" y="3514725"/>
          <p14:tracePt t="54482" x="2997200" y="3452813"/>
          <p14:tracePt t="54484" x="3328988" y="3336925"/>
          <p14:tracePt t="54493" x="3417888" y="3309938"/>
          <p14:tracePt t="54504" x="3578225" y="3265488"/>
          <p14:tracePt t="54506" x="3730625" y="3238500"/>
          <p14:tracePt t="54519" x="3873500" y="3221038"/>
          <p14:tracePt t="54527" x="4008438" y="3211513"/>
          <p14:tracePt t="54530" x="4124325" y="3211513"/>
          <p14:tracePt t="54539" x="4232275" y="3211513"/>
          <p14:tracePt t="54548" x="4286250" y="3211513"/>
          <p14:tracePt t="54555" x="4446588" y="3211513"/>
          <p14:tracePt t="54564" x="4491038" y="3211513"/>
          <p14:tracePt t="54572" x="4572000" y="3201988"/>
          <p14:tracePt t="54582" x="4643438" y="3184525"/>
          <p14:tracePt t="54584" x="4697413" y="3157538"/>
          <p14:tracePt t="54593" x="4741863" y="3122613"/>
          <p14:tracePt t="54603" x="4795838" y="3049588"/>
          <p14:tracePt t="54612" x="4805363" y="3014663"/>
          <p14:tracePt t="54623" x="4805363" y="2951163"/>
          <p14:tracePt t="54628" x="4805363" y="2852738"/>
          <p14:tracePt t="54639" x="4805363" y="2781300"/>
          <p14:tracePt t="54646" x="4759325" y="2701925"/>
          <p14:tracePt t="54648" x="4724400" y="2665413"/>
          <p14:tracePt t="54658" x="4670425" y="2603500"/>
          <p14:tracePt t="54668" x="4608513" y="2540000"/>
          <p14:tracePt t="54672" x="4545013" y="2486025"/>
          <p14:tracePt t="54683" x="4429125" y="2406650"/>
          <p14:tracePt t="54691" x="4338638" y="2370138"/>
          <p14:tracePt t="54702" x="4240213" y="2325688"/>
          <p14:tracePt t="54705" x="4124325" y="2290763"/>
          <p14:tracePt t="54717" x="4008438" y="2263775"/>
          <p14:tracePt t="54720" x="3865563" y="2236788"/>
          <p14:tracePt t="54731" x="3740150" y="2209800"/>
          <p14:tracePt t="54739" x="3597275" y="2182813"/>
          <p14:tracePt t="54749" x="3346450" y="2146300"/>
          <p14:tracePt t="54751" x="3257550" y="2128838"/>
          <p14:tracePt t="54763" x="3105150" y="2128838"/>
          <p14:tracePt t="54773" x="2935288" y="2119313"/>
          <p14:tracePt t="54775" x="2782888" y="2119313"/>
          <p14:tracePt t="54784" x="2630488" y="2119313"/>
          <p14:tracePt t="54791" x="2505075" y="2119313"/>
          <p14:tracePt t="54800" x="2371725" y="2146300"/>
          <p14:tracePt t="54806" x="2254250" y="2182813"/>
          <p14:tracePt t="54818" x="2155825" y="2217738"/>
          <p14:tracePt t="54827" x="2111375" y="2254250"/>
          <p14:tracePt t="54838" x="2030413" y="2308225"/>
          <p14:tracePt t="54840" x="1951038" y="2352675"/>
          <p14:tracePt t="54850" x="1887538" y="2414588"/>
          <p14:tracePt t="54861" x="1833563" y="2468563"/>
          <p14:tracePt t="54863" x="1781175" y="2522538"/>
          <p14:tracePt t="54872" x="1735138" y="2584450"/>
          <p14:tracePt t="54884" x="1690688" y="2638425"/>
          <p14:tracePt t="54886" x="1655763" y="2692400"/>
          <p14:tracePt t="54897" x="1619250" y="2746375"/>
          <p14:tracePt t="54906" x="1592263" y="2800350"/>
          <p14:tracePt t="54909" x="1565275" y="2844800"/>
          <p14:tracePt t="54920" x="1547813" y="2889250"/>
          <p14:tracePt t="54932" x="1530350" y="2933700"/>
          <p14:tracePt t="54934" x="1520825" y="2951163"/>
          <p14:tracePt t="54945" x="1511300" y="3014663"/>
          <p14:tracePt t="54955" x="1503363" y="3041650"/>
          <p14:tracePt t="54966" x="1503363" y="3086100"/>
          <p14:tracePt t="54967" x="1503363" y="3113088"/>
          <p14:tracePt t="54973" x="1503363" y="3157538"/>
          <p14:tracePt t="54984" x="1503363" y="3184525"/>
          <p14:tracePt t="54991" x="1511300" y="3221038"/>
          <p14:tracePt t="55003" x="1530350" y="3255963"/>
          <p14:tracePt t="55013" x="1557338" y="3292475"/>
          <p14:tracePt t="55015" x="1584325" y="3327400"/>
          <p14:tracePt t="55027" x="1609725" y="3354388"/>
          <p14:tracePt t="55030" x="1646238" y="3390900"/>
          <p14:tracePt t="55048" x="1682750" y="3408363"/>
          <p14:tracePt t="55050" x="1717675" y="3425825"/>
          <p14:tracePt t="55052" x="1762125" y="3443288"/>
          <p14:tracePt t="55065" x="1852613" y="3470275"/>
          <p14:tracePt t="55073" x="1887538" y="3479800"/>
          <p14:tracePt t="55085" x="1958975" y="3489325"/>
          <p14:tracePt t="55089" x="2076450" y="3506788"/>
          <p14:tracePt t="55091" x="2174875" y="3506788"/>
          <p14:tracePt t="55102" x="2273300" y="3514725"/>
          <p14:tracePt t="55113" x="2389188" y="3524250"/>
          <p14:tracePt t="55122" x="2522538" y="3524250"/>
          <p14:tracePt t="55124" x="2657475" y="3524250"/>
          <p14:tracePt t="55134" x="2800350" y="3524250"/>
          <p14:tracePt t="55140" x="2943225" y="3506788"/>
          <p14:tracePt t="55153" x="3086100" y="3479800"/>
          <p14:tracePt t="55155" x="3230563" y="3443288"/>
          <p14:tracePt t="55166" x="3275013" y="3435350"/>
          <p14:tracePt t="55175" x="3381375" y="3398838"/>
          <p14:tracePt t="55188" x="3489325" y="3363913"/>
          <p14:tracePt t="55190" x="3570288" y="3336925"/>
          <p14:tracePt t="55201" x="3722688" y="3273425"/>
          <p14:tracePt t="55212" x="3802063" y="3238500"/>
          <p14:tracePt t="55214" x="3892550" y="3194050"/>
          <p14:tracePt t="55225" x="3990975" y="3140075"/>
          <p14:tracePt t="55229" x="4079875" y="3086100"/>
          <p14:tracePt t="55239" x="4124325" y="3059113"/>
          <p14:tracePt t="55251" x="4195763" y="3014663"/>
          <p14:tracePt t="55253" x="4214813" y="3005138"/>
          <p14:tracePt t="55271" x="4259263" y="2978150"/>
          <p14:tracePt t="55273" x="4286250" y="2960688"/>
          <p14:tracePt t="55275" x="4294188" y="2951163"/>
          <p14:tracePt t="55291" x="4313238" y="2943225"/>
          <p14:tracePt t="55302" x="4321175" y="2943225"/>
          <p14:tracePt t="55368" x="4330700" y="2943225"/>
          <p14:tracePt t="55377" x="4338638" y="2933700"/>
          <p14:tracePt t="55386" x="4348163" y="2933700"/>
          <p14:tracePt t="55394" x="4365625" y="2925763"/>
          <p14:tracePt t="55404" x="4384675" y="2906713"/>
          <p14:tracePt t="55408" x="4411663" y="2898775"/>
          <p14:tracePt t="55420" x="4446588" y="2871788"/>
          <p14:tracePt t="55428" x="4491038" y="2844800"/>
          <p14:tracePt t="55437" x="4572000" y="2800350"/>
          <p14:tracePt t="55448" x="4633913" y="2763838"/>
          <p14:tracePt t="55450" x="4660900" y="2746375"/>
          <p14:tracePt t="55459" x="4786313" y="2701925"/>
          <p14:tracePt t="55468" x="4876800" y="2674938"/>
          <p14:tracePt t="55477" x="4983163" y="2647950"/>
          <p14:tracePt t="55480" x="5189538" y="2593975"/>
          <p14:tracePt t="55490" x="5349875" y="2549525"/>
          <p14:tracePt t="55500" x="5546725" y="2505075"/>
          <p14:tracePt t="55509" x="5770563" y="2441575"/>
          <p14:tracePt t="55520" x="6011863" y="2362200"/>
          <p14:tracePt t="55523" x="6280150" y="2281238"/>
          <p14:tracePt t="55532" x="6397625" y="2236788"/>
          <p14:tracePt t="55541" x="6621463" y="2155825"/>
          <p14:tracePt t="55552" x="6835775" y="2093913"/>
          <p14:tracePt t="55555" x="6916738" y="2066925"/>
          <p14:tracePt t="55565" x="7175500" y="1968500"/>
          <p14:tracePt t="55572" x="7229475" y="1949450"/>
          <p14:tracePt t="55584" x="7345363" y="1905000"/>
          <p14:tracePt t="55586" x="7443788" y="1870075"/>
          <p14:tracePt t="55594" x="7524750" y="1833563"/>
          <p14:tracePt t="55603" x="7596188" y="1806575"/>
          <p14:tracePt t="55615" x="7650163" y="1789113"/>
          <p14:tracePt t="55617" x="7677150" y="1789113"/>
          <p14:tracePt t="55626" x="7712075" y="1779588"/>
          <p14:tracePt t="55635" x="7739063" y="1771650"/>
          <p14:tracePt t="55646" x="7766050" y="1771650"/>
          <p14:tracePt t="55648" x="7775575" y="1771650"/>
          <p14:tracePt t="55656" x="7783513" y="1771650"/>
          <p14:tracePt t="55956" x="7775575" y="1771650"/>
          <p14:tracePt t="55963" x="7766050" y="1771650"/>
          <p14:tracePt t="55972" x="7739063" y="1771650"/>
          <p14:tracePt t="55979" x="7712075" y="1762125"/>
          <p14:tracePt t="55989" x="7685088" y="1752600"/>
          <p14:tracePt t="55996" x="7658100" y="1744663"/>
          <p14:tracePt t="56005" x="7632700" y="1735138"/>
          <p14:tracePt t="56015" x="7605713" y="1727200"/>
          <p14:tracePt t="56023" x="7578725" y="1717675"/>
          <p14:tracePt t="56026" x="7551738" y="1708150"/>
          <p14:tracePt t="56037" x="7507288" y="1700213"/>
          <p14:tracePt t="56050" x="7480300" y="1690688"/>
          <p14:tracePt t="56052" x="7435850" y="1681163"/>
          <p14:tracePt t="56061" x="7389813" y="1681163"/>
          <p14:tracePt t="56069" x="7318375" y="1681163"/>
          <p14:tracePt t="56074" x="7246938" y="1681163"/>
          <p14:tracePt t="56082" x="7165975" y="1681163"/>
          <p14:tracePt t="56090" x="7067550" y="1681163"/>
          <p14:tracePt t="56100" x="6961188" y="1681163"/>
          <p14:tracePt t="56106" x="6916738" y="1690688"/>
          <p14:tracePt t="56117" x="6727825" y="1727200"/>
          <p14:tracePt t="56125" x="6621463" y="1744663"/>
          <p14:tracePt t="56135" x="6575425" y="1752600"/>
          <p14:tracePt t="56145" x="6486525" y="1771650"/>
          <p14:tracePt t="56147" x="6405563" y="1789113"/>
          <p14:tracePt t="56156" x="6378575" y="1789113"/>
          <p14:tracePt t="56164" x="6326188" y="1806575"/>
          <p14:tracePt t="56173" x="6289675" y="1816100"/>
          <p14:tracePt t="56185" x="6254750" y="1833563"/>
          <p14:tracePt t="56188" x="6218238" y="1851025"/>
          <p14:tracePt t="56199" x="6208713" y="1860550"/>
          <p14:tracePt t="56206" x="6173788" y="1887538"/>
          <p14:tracePt t="56218" x="6164263" y="1905000"/>
          <p14:tracePt t="56219" x="6156325" y="1922463"/>
          <p14:tracePt t="56229" x="6137275" y="1941513"/>
          <p14:tracePt t="56240" x="6110288" y="1976438"/>
          <p14:tracePt t="56249" x="6102350" y="1985963"/>
          <p14:tracePt t="56251" x="6092825" y="2003425"/>
          <p14:tracePt t="56260" x="6075363" y="2020888"/>
          <p14:tracePt t="56272" x="6065838" y="2039938"/>
          <p14:tracePt t="56282" x="6057900" y="2057400"/>
          <p14:tracePt t="56284" x="6048375" y="2084388"/>
          <p14:tracePt t="56294" x="6038850" y="2101850"/>
          <p14:tracePt t="56305" x="6038850" y="2111375"/>
          <p14:tracePt t="56312" x="6038850" y="2146300"/>
          <p14:tracePt t="56314" x="6038850" y="2165350"/>
          <p14:tracePt t="56322" x="6038850" y="2192338"/>
          <p14:tracePt t="56330" x="6038850" y="2217738"/>
          <p14:tracePt t="56338" x="6038850" y="2244725"/>
          <p14:tracePt t="56345" x="6048375" y="2281238"/>
          <p14:tracePt t="56356" x="6065838" y="2316163"/>
          <p14:tracePt t="56361" x="6075363" y="2343150"/>
          <p14:tracePt t="56370" x="6092825" y="2370138"/>
          <p14:tracePt t="56383" x="6102350" y="2387600"/>
          <p14:tracePt t="56385" x="6110288" y="2414588"/>
          <p14:tracePt t="56395" x="6129338" y="2433638"/>
          <p14:tracePt t="56405" x="6137275" y="2451100"/>
          <p14:tracePt t="56415" x="6146800" y="2468563"/>
          <p14:tracePt t="56417" x="6156325" y="2478088"/>
          <p14:tracePt t="56427" x="6164263" y="2486025"/>
          <p14:tracePt t="56439" x="6164263" y="2495550"/>
          <p14:tracePt t="56447" x="6173788" y="2505075"/>
          <p14:tracePt t="56449" x="6181725" y="2513013"/>
          <p14:tracePt t="56460" x="6191250" y="2513013"/>
          <p14:tracePt t="56469" x="6200775" y="2522538"/>
          <p14:tracePt t="56479" x="6218238" y="2532063"/>
          <p14:tracePt t="56480" x="6245225" y="2540000"/>
          <p14:tracePt t="56494" x="6262688" y="2540000"/>
          <p14:tracePt t="56497" x="6289675" y="2540000"/>
          <p14:tracePt t="56505" x="6307138" y="2540000"/>
          <p14:tracePt t="56513" x="6326188" y="2549525"/>
          <p14:tracePt t="56522" x="6353175" y="2549525"/>
          <p14:tracePt t="56533" x="6361113" y="2549525"/>
          <p14:tracePt t="56534" x="6378575" y="2549525"/>
          <p14:tracePt t="56542" x="6388100" y="2549525"/>
          <p14:tracePt t="56551" x="6397625" y="2549525"/>
          <p14:tracePt t="56565" x="6405563" y="2549525"/>
          <p14:tracePt t="56605" x="6415088" y="2549525"/>
          <p14:tracePt t="56630" x="6424613" y="2549525"/>
          <p14:tracePt t="56645" x="6432550" y="2549525"/>
          <p14:tracePt t="56668" x="6442075" y="2549525"/>
          <p14:tracePt t="56702" x="6451600" y="2549525"/>
          <p14:tracePt t="56764" x="6451600" y="2559050"/>
          <p14:tracePt t="56804" x="6459538" y="2559050"/>
          <p14:tracePt t="56812" x="6469063" y="2549525"/>
          <p14:tracePt t="56821" x="6503988" y="2522538"/>
          <p14:tracePt t="56828" x="6550025" y="2486025"/>
          <p14:tracePt t="56838" x="6665913" y="2379663"/>
          <p14:tracePt t="56848" x="6781800" y="2271713"/>
          <p14:tracePt t="56857" x="7067550" y="2012950"/>
          <p14:tracePt t="56865" x="7192963" y="1905000"/>
          <p14:tracePt t="56874" x="7453313" y="1690688"/>
          <p14:tracePt t="56876" x="7731125" y="1493838"/>
          <p14:tracePt t="56887" x="7847013" y="1422400"/>
          <p14:tracePt t="56895" x="8078788" y="1270000"/>
          <p14:tracePt t="56905" x="8285163" y="1163638"/>
          <p14:tracePt t="56907" x="8366125" y="1136650"/>
          <p14:tracePt t="56919" x="8499475" y="1082675"/>
          <p14:tracePt t="56928" x="8607425" y="1046163"/>
          <p14:tracePt t="56938" x="8678863" y="1038225"/>
          <p14:tracePt t="56949" x="8705850" y="1038225"/>
          <p14:tracePt t="56951" x="8759825" y="1038225"/>
          <p14:tracePt t="56958" x="8804275" y="1038225"/>
          <p14:tracePt t="56966" x="8831263" y="1038225"/>
          <p14:tracePt t="56972" x="8875713" y="1038225"/>
          <p14:tracePt t="56982" x="8902700" y="1038225"/>
          <p14:tracePt t="56990" x="8920163" y="1055688"/>
          <p14:tracePt t="56999" x="8947150" y="1073150"/>
          <p14:tracePt t="57007" x="8974138" y="1082675"/>
          <p14:tracePt t="57020" x="9001125" y="1100138"/>
          <p14:tracePt t="57023" x="9018588" y="1100138"/>
          <p14:tracePt t="57032" x="9045575" y="1109663"/>
          <p14:tracePt t="57034" x="9072563" y="1117600"/>
          <p14:tracePt t="57051" x="9082088" y="1127125"/>
          <p14:tracePt t="57055" x="9099550" y="1136650"/>
          <p14:tracePt t="57073" x="9117013" y="1136650"/>
          <p14:tracePt t="57090" x="9117013" y="1144588"/>
          <p14:tracePt t="57107" x="9126538" y="1144588"/>
          <p14:tracePt t="57139" x="9134475" y="1144588"/>
          <p14:tracePt t="57148" x="9134475" y="1154113"/>
          <p14:tracePt t="57176" x="9134475" y="1163638"/>
          <p14:tracePt t="57192" x="9117013" y="1181100"/>
          <p14:tracePt t="57200" x="9107488" y="1189038"/>
          <p14:tracePt t="57207" x="9090025" y="1208088"/>
          <p14:tracePt t="57223" x="9072563" y="1208088"/>
          <p14:tracePt t="57240" x="9009063" y="1235075"/>
          <p14:tracePt t="57256" x="9001125" y="1243013"/>
          <p14:tracePt t="57272" x="8983663" y="1252538"/>
          <p14:tracePt t="57273" x="8964613" y="1262063"/>
          <p14:tracePt t="57283" x="8956675" y="1270000"/>
          <p14:tracePt t="57291" x="8947150" y="1270000"/>
          <p14:tracePt t="57298" x="8937625" y="1279525"/>
          <p14:tracePt t="57307" x="8937625" y="1287463"/>
          <p14:tracePt t="57314" x="8929688" y="1287463"/>
          <p14:tracePt t="57322" x="8929688" y="1296988"/>
          <p14:tracePt t="57330" x="8929688" y="1306513"/>
          <p14:tracePt t="57343" x="8920163" y="1306513"/>
          <p14:tracePt t="57354" x="8920163" y="1314450"/>
          <p14:tracePt t="57398" x="8920163" y="1323975"/>
          <p14:tracePt t="57430" x="8910638" y="1333500"/>
          <p14:tracePt t="57746" x="8902700" y="1333500"/>
          <p14:tracePt t="57763" x="8893175" y="1333500"/>
          <p14:tracePt t="57773" x="8885238" y="1333500"/>
          <p14:tracePt t="57786" x="8875713" y="1333500"/>
          <p14:tracePt t="57789" x="8858250" y="1333500"/>
          <p14:tracePt t="57794" x="8839200" y="1333500"/>
          <p14:tracePt t="57802" x="8821738" y="1333500"/>
          <p14:tracePt t="57810" x="8812213" y="1333500"/>
          <p14:tracePt t="57822" x="8786813" y="1333500"/>
          <p14:tracePt t="57827" x="8767763" y="1333500"/>
          <p14:tracePt t="57835" x="8750300" y="1333500"/>
          <p14:tracePt t="57842" x="8740775" y="1333500"/>
          <p14:tracePt t="57852" x="8713788" y="1333500"/>
          <p14:tracePt t="57859" x="8696325" y="1333500"/>
          <p14:tracePt t="57868" x="8688388" y="1333500"/>
          <p14:tracePt t="57875" x="8661400" y="1333500"/>
          <p14:tracePt t="57883" x="8642350" y="1333500"/>
          <p14:tracePt t="57891" x="8615363" y="1333500"/>
          <p14:tracePt t="57899" x="8589963" y="1333500"/>
          <p14:tracePt t="57907" x="8553450" y="1333500"/>
          <p14:tracePt t="57916" x="8516938" y="1333500"/>
          <p14:tracePt t="57923" x="8482013" y="1341438"/>
          <p14:tracePt t="57933" x="8445500" y="1341438"/>
          <p14:tracePt t="57940" x="8428038" y="1350963"/>
          <p14:tracePt t="57950" x="8383588" y="1350963"/>
          <p14:tracePt t="57957" x="8366125" y="1358900"/>
          <p14:tracePt t="57966" x="8339138" y="1368425"/>
          <p14:tracePt t="57970" x="8312150" y="1368425"/>
          <p14:tracePt t="57979" x="8294688" y="1377950"/>
          <p14:tracePt t="57988" x="8275638" y="1385888"/>
          <p14:tracePt t="57998" x="8267700" y="1395413"/>
          <p14:tracePt t="58005" x="8258175" y="1395413"/>
          <p14:tracePt t="58014" x="8248650" y="1404938"/>
          <p14:tracePt t="58022" x="8240713" y="1412875"/>
          <p14:tracePt t="58033" x="8231188" y="1412875"/>
          <p14:tracePt t="58034" x="8231188" y="1422400"/>
          <p14:tracePt t="58040" x="8221663" y="1439863"/>
          <p14:tracePt t="58051" x="8221663" y="1449388"/>
          <p14:tracePt t="58059" x="8221663" y="1466850"/>
          <p14:tracePt t="58067" x="8221663" y="1484313"/>
          <p14:tracePt t="58073" x="8221663" y="1503363"/>
          <p14:tracePt t="58082" x="8213725" y="1511300"/>
          <p14:tracePt t="58091" x="8213725" y="1530350"/>
          <p14:tracePt t="58101" x="8204200" y="1547813"/>
          <p14:tracePt t="58108" x="8196263" y="1565275"/>
          <p14:tracePt t="58120" x="8186738" y="1582738"/>
          <p14:tracePt t="58122" x="8177213" y="1601788"/>
          <p14:tracePt t="58132" x="8150225" y="1619250"/>
          <p14:tracePt t="58139" x="8142288" y="1628775"/>
          <p14:tracePt t="58150" x="8123238" y="1636713"/>
          <p14:tracePt t="58152" x="8105775" y="1654175"/>
          <p14:tracePt t="58161" x="8088313" y="1663700"/>
          <p14:tracePt t="58169" x="8070850" y="1673225"/>
          <p14:tracePt t="58180" x="8051800" y="1681163"/>
          <p14:tracePt t="58189" x="8043863" y="1690688"/>
          <p14:tracePt t="58199" x="8024813" y="1700213"/>
          <p14:tracePt t="58200" x="8016875" y="1708150"/>
          <p14:tracePt t="58209" x="7999413" y="1717675"/>
          <p14:tracePt t="58219" x="7989888" y="1727200"/>
          <p14:tracePt t="58228" x="7980363" y="1727200"/>
          <p14:tracePt t="58232" x="7962900" y="1735138"/>
          <p14:tracePt t="58240" x="7962900" y="1744663"/>
          <p14:tracePt t="58250" x="7953375" y="1744663"/>
          <p14:tracePt t="58256" x="7945438" y="1752600"/>
          <p14:tracePt t="58266" x="7935913" y="1752600"/>
          <p14:tracePt t="58275" x="7927975" y="1762125"/>
          <p14:tracePt t="58279" x="7918450" y="1771650"/>
          <p14:tracePt t="58289" x="7900988" y="1771650"/>
          <p14:tracePt t="58298" x="7891463" y="1779588"/>
          <p14:tracePt t="58306" x="7864475" y="1789113"/>
          <p14:tracePt t="58319" x="7847013" y="1789113"/>
          <p14:tracePt t="58321" x="7820025" y="1798638"/>
          <p14:tracePt t="58331" x="7793038" y="1806575"/>
          <p14:tracePt t="58339" x="7756525" y="1806575"/>
          <p14:tracePt t="58350" x="7712075" y="1816100"/>
          <p14:tracePt t="58351" x="7658100" y="1824038"/>
          <p14:tracePt t="58360" x="7605713" y="1824038"/>
          <p14:tracePt t="58368" x="7542213" y="1833563"/>
          <p14:tracePt t="58379" x="7435850" y="1833563"/>
          <p14:tracePt t="58382" x="7345363" y="1833563"/>
          <p14:tracePt t="58391" x="7256463" y="1833563"/>
          <p14:tracePt t="58399" x="7202488" y="1833563"/>
          <p14:tracePt t="58407" x="7121525" y="1833563"/>
          <p14:tracePt t="58415" x="7042150" y="1833563"/>
          <p14:tracePt t="58423" x="6951663" y="1833563"/>
          <p14:tracePt t="58432" x="6862763" y="1833563"/>
          <p14:tracePt t="58440" x="6799263" y="1824038"/>
          <p14:tracePt t="58451" x="6727825" y="1824038"/>
          <p14:tracePt t="58457" x="6665913" y="1824038"/>
          <p14:tracePt t="58466" x="6611938" y="1824038"/>
          <p14:tracePt t="58469" x="6594475" y="1824038"/>
          <p14:tracePt t="58478" x="6540500" y="1824038"/>
          <p14:tracePt t="58486" x="6523038" y="1824038"/>
          <p14:tracePt t="58494" x="6496050" y="1843088"/>
          <p14:tracePt t="58504" x="6477000" y="1851025"/>
          <p14:tracePt t="58514" x="6459538" y="1870075"/>
          <p14:tracePt t="58516" x="6442075" y="1887538"/>
          <p14:tracePt t="58525" x="6432550" y="1905000"/>
          <p14:tracePt t="58535" x="6424613" y="1922463"/>
          <p14:tracePt t="58546" x="6415088" y="1958975"/>
          <p14:tracePt t="58556" x="6405563" y="1976438"/>
          <p14:tracePt t="58558" x="6397625" y="2003425"/>
          <p14:tracePt t="58569" x="6397625" y="2039938"/>
          <p14:tracePt t="58577" x="6397625" y="2066925"/>
          <p14:tracePt t="58580" x="6397625" y="2093913"/>
          <p14:tracePt t="58590" x="6397625" y="2111375"/>
          <p14:tracePt t="58597" x="6397625" y="2155825"/>
          <p14:tracePt t="58606" x="6397625" y="2182813"/>
          <p14:tracePt t="58616" x="6397625" y="2200275"/>
          <p14:tracePt t="58623" x="6397625" y="2244725"/>
          <p14:tracePt t="58632" x="6397625" y="2263775"/>
          <p14:tracePt t="58639" x="6405563" y="2290763"/>
          <p14:tracePt t="58651" x="6405563" y="2316163"/>
          <p14:tracePt t="58652" x="6415088" y="2335213"/>
          <p14:tracePt t="58662" x="6415088" y="2362200"/>
          <p14:tracePt t="58669" x="6415088" y="2387600"/>
          <p14:tracePt t="58678" x="6424613" y="2406650"/>
          <p14:tracePt t="58689" x="6424613" y="2433638"/>
          <p14:tracePt t="58698" x="6432550" y="2451100"/>
          <p14:tracePt t="58702" x="6432550" y="2468563"/>
          <p14:tracePt t="58709" x="6432550" y="2495550"/>
          <p14:tracePt t="58719" x="6432550" y="2522538"/>
          <p14:tracePt t="58728" x="6432550" y="2540000"/>
          <p14:tracePt t="58735" x="6432550" y="2559050"/>
          <p14:tracePt t="58743" x="6432550" y="2584450"/>
          <p14:tracePt t="58747" x="6432550" y="2603500"/>
          <p14:tracePt t="58757" x="6432550" y="2611438"/>
          <p14:tracePt t="58764" x="6432550" y="2620963"/>
          <p14:tracePt t="58772" x="6432550" y="2630488"/>
          <p14:tracePt t="58780" x="6432550" y="2638425"/>
          <p14:tracePt t="58796" x="6432550" y="2647950"/>
          <p14:tracePt t="58811" x="6432550" y="2657475"/>
          <p14:tracePt t="59088" x="6442075" y="2657475"/>
          <p14:tracePt t="59103" x="6442075" y="2647950"/>
          <p14:tracePt t="59124" x="6451600" y="2647950"/>
          <p14:tracePt t="59130" x="6451600" y="2638425"/>
          <p14:tracePt t="59159" x="6459538" y="2630488"/>
          <p14:tracePt t="59238" x="6469063" y="2630488"/>
          <p14:tracePt t="59604" x="6469063" y="2647950"/>
          <p14:tracePt t="59611" x="6469063" y="2674938"/>
          <p14:tracePt t="59618" x="6459538" y="2701925"/>
          <p14:tracePt t="59627" x="6459538" y="2736850"/>
          <p14:tracePt t="59635" x="6451600" y="2773363"/>
          <p14:tracePt t="59643" x="6451600" y="2808288"/>
          <p14:tracePt t="59651" x="6451600" y="2852738"/>
          <p14:tracePt t="59658" x="6442075" y="2889250"/>
          <p14:tracePt t="59666" x="6442075" y="2933700"/>
          <p14:tracePt t="59675" x="6442075" y="2970213"/>
          <p14:tracePt t="59682" x="6442075" y="3014663"/>
          <p14:tracePt t="59690" x="6442075" y="3049588"/>
          <p14:tracePt t="59699" x="6442075" y="3068638"/>
          <p14:tracePt t="59707" x="6442075" y="3095625"/>
          <p14:tracePt t="59718" x="6442075" y="3122613"/>
          <p14:tracePt t="59724" x="6442075" y="3148013"/>
          <p14:tracePt t="59731" x="6442075" y="3175000"/>
          <p14:tracePt t="59739" x="6442075" y="3194050"/>
          <p14:tracePt t="59747" x="6451600" y="3201988"/>
          <p14:tracePt t="59757" x="6451600" y="3221038"/>
          <p14:tracePt t="59763" x="6451600" y="3238500"/>
          <p14:tracePt t="59772" x="6451600" y="3246438"/>
          <p14:tracePt t="59789" x="6451600" y="3255963"/>
          <p14:tracePt t="59801" x="6459538" y="3265488"/>
          <p14:tracePt t="59824" x="6469063" y="3273425"/>
          <p14:tracePt t="59833" x="6477000" y="3273425"/>
          <p14:tracePt t="59840" x="6486525" y="3282950"/>
          <p14:tracePt t="59850" x="6496050" y="3282950"/>
          <p14:tracePt t="59856" x="6503988" y="3292475"/>
          <p14:tracePt t="59866" x="6513513" y="3292475"/>
          <p14:tracePt t="59873" x="6530975" y="3292475"/>
          <p14:tracePt t="59886" x="6550025" y="3292475"/>
          <p14:tracePt t="59894" x="6575425" y="3300413"/>
          <p14:tracePt t="59897" x="6602413" y="3300413"/>
          <p14:tracePt t="59906" x="6621463" y="3300413"/>
          <p14:tracePt t="59917" x="6648450" y="3300413"/>
          <p14:tracePt t="59926" x="6673850" y="3300413"/>
          <p14:tracePt t="59934" x="6710363" y="3300413"/>
          <p14:tracePt t="59945" x="6746875" y="3300413"/>
          <p14:tracePt t="59947" x="6791325" y="3300413"/>
          <p14:tracePt t="59960" x="6826250" y="3300413"/>
          <p14:tracePt t="59961" x="6862763" y="3300413"/>
          <p14:tracePt t="59971" x="6897688" y="3300413"/>
          <p14:tracePt t="59981" x="6934200" y="3300413"/>
          <p14:tracePt t="59993" x="6969125" y="3300413"/>
          <p14:tracePt t="59996" x="7005638" y="3300413"/>
          <p14:tracePt t="60007" x="7042150" y="3292475"/>
          <p14:tracePt t="60010" x="7077075" y="3282950"/>
          <p14:tracePt t="60025" x="7121525" y="3265488"/>
          <p14:tracePt t="60028" x="7165975" y="3255963"/>
          <p14:tracePt t="60040" x="7212013" y="3238500"/>
          <p14:tracePt t="60044" x="7246938" y="3228975"/>
          <p14:tracePt t="60058" x="7291388" y="3221038"/>
          <p14:tracePt t="60063" x="7310438" y="3211513"/>
          <p14:tracePt t="60064" x="7372350" y="3201988"/>
          <p14:tracePt t="60082" x="7408863" y="3194050"/>
          <p14:tracePt t="60085" x="7443788" y="3194050"/>
          <p14:tracePt t="60088" x="7480300" y="3184525"/>
          <p14:tracePt t="60097" x="7524750" y="3184525"/>
          <p14:tracePt t="60104" x="7569200" y="3184525"/>
          <p14:tracePt t="60114" x="7613650" y="3184525"/>
          <p14:tracePt t="60120" x="7650163" y="3184525"/>
          <p14:tracePt t="60127" x="7694613" y="3184525"/>
          <p14:tracePt t="60138" x="7731125" y="3184525"/>
          <p14:tracePt t="60147" x="7775575" y="3184525"/>
          <p14:tracePt t="60150" x="7820025" y="3184525"/>
          <p14:tracePt t="60158" x="7854950" y="3184525"/>
          <p14:tracePt t="60166" x="7891463" y="3184525"/>
          <p14:tracePt t="60173" x="7935913" y="3184525"/>
          <p14:tracePt t="60182" x="7972425" y="3184525"/>
          <p14:tracePt t="60191" x="8007350" y="3184525"/>
          <p14:tracePt t="60199" x="8043863" y="3184525"/>
          <p14:tracePt t="60207" x="8078788" y="3184525"/>
          <p14:tracePt t="60215" x="8115300" y="3184525"/>
          <p14:tracePt t="60223" x="8132763" y="3184525"/>
          <p14:tracePt t="60233" x="8159750" y="3184525"/>
          <p14:tracePt t="60239" x="8186738" y="3194050"/>
          <p14:tracePt t="60253" x="8213725" y="3194050"/>
          <p14:tracePt t="60255" x="8231188" y="3201988"/>
          <p14:tracePt t="60263" x="8240713" y="3201988"/>
          <p14:tracePt t="60270" x="8258175" y="3211513"/>
          <p14:tracePt t="60281" x="8267700" y="3221038"/>
          <p14:tracePt t="60291" x="8275638" y="3228975"/>
          <p14:tracePt t="60301" x="8285163" y="3246438"/>
          <p14:tracePt t="60305" x="8285163" y="3255963"/>
          <p14:tracePt t="60314" x="8285163" y="3273425"/>
          <p14:tracePt t="60317" x="8285163" y="3292475"/>
          <p14:tracePt t="60324" x="8285163" y="3319463"/>
          <p14:tracePt t="60333" x="8285163" y="3336925"/>
          <p14:tracePt t="60340" x="8285163" y="3363913"/>
          <p14:tracePt t="60350" x="8285163" y="3381375"/>
          <p14:tracePt t="60356" x="8275638" y="3408363"/>
          <p14:tracePt t="60366" x="8267700" y="3435350"/>
          <p14:tracePt t="60373" x="8267700" y="3452813"/>
          <p14:tracePt t="60384" x="8258175" y="3470275"/>
          <p14:tracePt t="60392" x="8248650" y="3497263"/>
          <p14:tracePt t="60407" x="8240713" y="3514725"/>
          <p14:tracePt t="60409" x="8231188" y="3533775"/>
          <p14:tracePt t="60411" x="8231188" y="3551238"/>
          <p14:tracePt t="60429" x="8221663" y="3568700"/>
          <p14:tracePt t="60431" x="8221663" y="3587750"/>
          <p14:tracePt t="60440" x="8221663" y="3595688"/>
          <p14:tracePt t="60451" x="8221663" y="3605213"/>
          <p14:tracePt t="60452" x="8221663" y="3622675"/>
          <p14:tracePt t="60460" x="8221663" y="3640138"/>
          <p14:tracePt t="60468" x="8221663" y="3649663"/>
          <p14:tracePt t="60477" x="8221663" y="3659188"/>
          <p14:tracePt t="60485" x="8221663" y="3676650"/>
          <p14:tracePt t="60493" x="8240713" y="3686175"/>
          <p14:tracePt t="60502" x="8248650" y="3694113"/>
          <p14:tracePt t="60512" x="8258175" y="3703638"/>
          <p14:tracePt t="60515" x="8275638" y="3711575"/>
          <p14:tracePt t="60524" x="8294688" y="3721100"/>
          <p14:tracePt t="60534" x="8312150" y="3721100"/>
          <p14:tracePt t="60542" x="8320088" y="3730625"/>
          <p14:tracePt t="60554" x="8347075" y="3730625"/>
          <p14:tracePt t="60556" x="8366125" y="3738563"/>
          <p14:tracePt t="60566" x="8401050" y="3738563"/>
          <p14:tracePt t="60572" x="8428038" y="3738563"/>
          <p14:tracePt t="60583" x="8455025" y="3738563"/>
          <p14:tracePt t="60589" x="8464550" y="3738563"/>
          <p14:tracePt t="60598" x="8491538" y="3738563"/>
          <p14:tracePt t="60605" x="8516938" y="3738563"/>
          <p14:tracePt t="60614" x="8543925" y="3738563"/>
          <p14:tracePt t="60622" x="8562975" y="3738563"/>
          <p14:tracePt t="60631" x="8589963" y="3748088"/>
          <p14:tracePt t="60634" x="8607425" y="3748088"/>
          <p14:tracePt t="60642" x="8624888" y="3757613"/>
          <p14:tracePt t="60653" x="8651875" y="3757613"/>
          <p14:tracePt t="60662" x="8669338" y="3757613"/>
          <p14:tracePt t="60665" x="8688388" y="3757613"/>
          <p14:tracePt t="60674" x="8705850" y="3757613"/>
          <p14:tracePt t="60682" x="8723313" y="3757613"/>
          <p14:tracePt t="60691" x="8750300" y="3757613"/>
          <p14:tracePt t="60698" x="8759825" y="3757613"/>
          <p14:tracePt t="60707" x="8777288" y="3757613"/>
          <p14:tracePt t="60715" x="8786813" y="3757613"/>
          <p14:tracePt t="60724" x="8794750" y="3757613"/>
          <p14:tracePt t="60731" x="8804275" y="3757613"/>
          <p14:tracePt t="60740" x="8812213" y="3757613"/>
          <p14:tracePt t="60755" x="8821738" y="3757613"/>
          <p14:tracePt t="60772" x="8831263" y="3765550"/>
          <p14:tracePt t="60784" x="8839200" y="3765550"/>
          <p14:tracePt t="60794" x="8848725" y="3765550"/>
          <p14:tracePt t="60802" x="8848725" y="3775075"/>
          <p14:tracePt t="60823" x="8858250" y="3775075"/>
          <p14:tracePt t="60847" x="8858250" y="3784600"/>
          <p14:tracePt t="60856" x="8866188" y="3784600"/>
          <p14:tracePt t="60872" x="8875713" y="3784600"/>
          <p14:tracePt t="60879" x="8885238" y="3792538"/>
          <p14:tracePt t="60889" x="8893175" y="3792538"/>
          <p14:tracePt t="60905" x="8902700" y="3792538"/>
          <p14:tracePt t="60912" x="8902700" y="3802063"/>
          <p14:tracePt t="60921" x="8910638" y="3802063"/>
          <p14:tracePt t="77862" x="8910638" y="3784600"/>
          <p14:tracePt t="77873" x="8910638" y="3775075"/>
          <p14:tracePt t="77879" x="8910638" y="3757613"/>
          <p14:tracePt t="77886" x="8920163" y="3730625"/>
          <p14:tracePt t="77896" x="8920163" y="3676650"/>
          <p14:tracePt t="77902" x="8929688" y="3632200"/>
          <p14:tracePt t="77913" x="8929688" y="3578225"/>
          <p14:tracePt t="77918" x="8937625" y="3514725"/>
          <p14:tracePt t="77926" x="8947150" y="3381375"/>
          <p14:tracePt t="77935" x="8947150" y="3300413"/>
          <p14:tracePt t="77943" x="8956675" y="3194050"/>
          <p14:tracePt t="77953" x="8956675" y="3086100"/>
          <p14:tracePt t="77961" x="8964613" y="2978150"/>
          <p14:tracePt t="77973" x="8964613" y="2871788"/>
          <p14:tracePt t="77975" x="8964613" y="2736850"/>
          <p14:tracePt t="77982" x="8964613" y="2620963"/>
          <p14:tracePt t="77989" x="8974138" y="2495550"/>
          <p14:tracePt t="77999" x="8974138" y="2362200"/>
          <p14:tracePt t="78006" x="8974138" y="2244725"/>
          <p14:tracePt t="78014" x="8974138" y="2128838"/>
          <p14:tracePt t="78023" x="8974138" y="2074863"/>
          <p14:tracePt t="78030" x="8974138" y="1968500"/>
          <p14:tracePt t="78040" x="8974138" y="1798638"/>
          <p14:tracePt t="78048" x="8974138" y="1690688"/>
          <p14:tracePt t="78056" x="8974138" y="1646238"/>
          <p14:tracePt t="78064" x="8974138" y="1555750"/>
          <p14:tracePt t="78073" x="8964613" y="1476375"/>
          <p14:tracePt t="78084" x="8956675" y="1395413"/>
          <p14:tracePt t="78088" x="8937625" y="1314450"/>
          <p14:tracePt t="78099" x="8920163" y="1243013"/>
          <p14:tracePt t="78107" x="8902700" y="1171575"/>
          <p14:tracePt t="78110" x="8885238" y="1109663"/>
          <p14:tracePt t="78119" x="8866188" y="1065213"/>
          <p14:tracePt t="78128" x="8848725" y="1011238"/>
          <p14:tracePt t="78138" x="8839200" y="992188"/>
          <p14:tracePt t="78149" x="8821738" y="966788"/>
          <p14:tracePt t="78151" x="8804275" y="930275"/>
          <p14:tracePt t="78159" x="8786813" y="903288"/>
          <p14:tracePt t="78168" x="8767763" y="876300"/>
          <p14:tracePt t="78180" x="8759825" y="858838"/>
          <p14:tracePt t="78182" x="8750300" y="841375"/>
          <p14:tracePt t="78190" x="8732838" y="822325"/>
          <p14:tracePt t="78200" x="8713788" y="804863"/>
          <p14:tracePt t="78209" x="8705850" y="787400"/>
          <p14:tracePt t="78213" x="8696325" y="777875"/>
          <p14:tracePt t="78222" x="8688388" y="769938"/>
          <p14:tracePt t="78231" x="8678863" y="760413"/>
          <p14:tracePt t="78239" x="8669338" y="750888"/>
          <p14:tracePt t="78249" x="8661400" y="750888"/>
          <p14:tracePt t="78251" x="8651875" y="750888"/>
          <p14:tracePt t="78260" x="8642350" y="742950"/>
          <p14:tracePt t="78269" x="8634413" y="742950"/>
          <p14:tracePt t="78277" x="8624888" y="742950"/>
          <p14:tracePt t="78290" x="8615363" y="742950"/>
          <p14:tracePt t="78299" x="8607425" y="742950"/>
          <p14:tracePt t="78307" x="8597900" y="742950"/>
          <p14:tracePt t="78322" x="8589963" y="742950"/>
          <p14:tracePt t="78363" x="8580438" y="742950"/>
          <p14:tracePt t="78504" x="8570913" y="742950"/>
          <p14:tracePt t="78513" x="8562975" y="742950"/>
          <p14:tracePt t="78523" x="8543925" y="750888"/>
          <p14:tracePt t="78529" x="8526463" y="750888"/>
          <p14:tracePt t="78539" x="8499475" y="760413"/>
          <p14:tracePt t="78546" x="8472488" y="769938"/>
          <p14:tracePt t="78554" x="8437563" y="777875"/>
          <p14:tracePt t="78562" x="8393113" y="795338"/>
          <p14:tracePt t="78571" x="8312150" y="822325"/>
          <p14:tracePt t="78582" x="8240713" y="841375"/>
          <p14:tracePt t="78591" x="8204200" y="849313"/>
          <p14:tracePt t="78593" x="8132763" y="876300"/>
          <p14:tracePt t="78604" x="8051800" y="893763"/>
          <p14:tracePt t="78613" x="7980363" y="920750"/>
          <p14:tracePt t="78622" x="7900988" y="930275"/>
          <p14:tracePt t="78632" x="7820025" y="957263"/>
          <p14:tracePt t="78633" x="7756525" y="984250"/>
          <p14:tracePt t="78643" x="7685088" y="1001713"/>
          <p14:tracePt t="78651" x="7613650" y="1028700"/>
          <p14:tracePt t="78660" x="7497763" y="1073150"/>
          <p14:tracePt t="78663" x="7453313" y="1090613"/>
          <p14:tracePt t="78674" x="7381875" y="1127125"/>
          <p14:tracePt t="78682" x="7318375" y="1154113"/>
          <p14:tracePt t="78690" x="7246938" y="1189038"/>
          <p14:tracePt t="78699" x="7185025" y="1216025"/>
          <p14:tracePt t="78705" x="7131050" y="1252538"/>
          <p14:tracePt t="78715" x="7059613" y="1279525"/>
          <p14:tracePt t="78723" x="6996113" y="1296988"/>
          <p14:tracePt t="78733" x="6943725" y="1323975"/>
          <p14:tracePt t="78736" x="6889750" y="1350963"/>
          <p14:tracePt t="78745" x="6826250" y="1377950"/>
          <p14:tracePt t="78755" x="6772275" y="1404938"/>
          <p14:tracePt t="78764" x="6673850" y="1457325"/>
          <p14:tracePt t="78774" x="6602413" y="1493838"/>
          <p14:tracePt t="78777" x="6540500" y="1538288"/>
          <p14:tracePt t="78788" x="6503988" y="1565275"/>
          <p14:tracePt t="78798" x="6424613" y="1609725"/>
          <p14:tracePt t="78800" x="6361113" y="1654175"/>
          <p14:tracePt t="78810" x="6289675" y="1700213"/>
          <p14:tracePt t="78814" x="6227763" y="1744663"/>
          <p14:tracePt t="78823" x="6164263" y="1789113"/>
          <p14:tracePt t="78835" x="6092825" y="1824038"/>
          <p14:tracePt t="78846" x="6038850" y="1870075"/>
          <p14:tracePt t="78848" x="5967413" y="1914525"/>
          <p14:tracePt t="78859" x="5905500" y="1958975"/>
          <p14:tracePt t="78871" x="5842000" y="2012950"/>
          <p14:tracePt t="78874" x="5770563" y="2066925"/>
          <p14:tracePt t="78884" x="5708650" y="2111375"/>
          <p14:tracePt t="78888" x="5645150" y="2165350"/>
          <p14:tracePt t="78898" x="5592763" y="2217738"/>
          <p14:tracePt t="78908" x="5529263" y="2271713"/>
          <p14:tracePt t="78911" x="5475288" y="2325688"/>
          <p14:tracePt t="78922" x="5386388" y="2433638"/>
          <p14:tracePt t="78932" x="5332413" y="2495550"/>
          <p14:tracePt t="78934" x="5297488" y="2532063"/>
          <p14:tracePt t="78944" x="5243513" y="2593975"/>
          <p14:tracePt t="78954" x="5189538" y="2657475"/>
          <p14:tracePt t="78957" x="5135563" y="2719388"/>
          <p14:tracePt t="78967" x="5081588" y="2790825"/>
          <p14:tracePt t="78976" x="5046663" y="2852738"/>
          <p14:tracePt t="78985" x="5002213" y="2916238"/>
          <p14:tracePt t="78996" x="4956175" y="2978150"/>
          <p14:tracePt t="78998" x="4921250" y="3049588"/>
          <p14:tracePt t="79008" x="4884738" y="3103563"/>
          <p14:tracePt t="79016" x="4840288" y="3167063"/>
          <p14:tracePt t="79024" x="4795838" y="3238500"/>
          <p14:tracePt t="79033" x="4768850" y="3292475"/>
          <p14:tracePt t="79039" x="4732338" y="3354388"/>
          <p14:tracePt t="79048" x="4697413" y="3416300"/>
          <p14:tracePt t="79056" x="4679950" y="3470275"/>
          <p14:tracePt t="79065" x="4652963" y="3533775"/>
          <p14:tracePt t="79076" x="4625975" y="3587750"/>
          <p14:tracePt t="79078" x="4608513" y="3649663"/>
          <p14:tracePt t="79088" x="4598988" y="3703638"/>
          <p14:tracePt t="79099" x="4581525" y="3765550"/>
          <p14:tracePt t="79100" x="4572000" y="3810000"/>
          <p14:tracePt t="79109" x="4562475" y="3856038"/>
          <p14:tracePt t="79118" x="4562475" y="3908425"/>
          <p14:tracePt t="79126" x="4562475" y="3954463"/>
          <p14:tracePt t="79134" x="4562475" y="4006850"/>
          <p14:tracePt t="79143" x="4562475" y="4052888"/>
          <p14:tracePt t="79151" x="4562475" y="4097338"/>
          <p14:tracePt t="79159" x="4562475" y="4141788"/>
          <p14:tracePt t="79166" x="4581525" y="4176713"/>
          <p14:tracePt t="79177" x="4598988" y="4213225"/>
          <p14:tracePt t="79190" x="4616450" y="4257675"/>
          <p14:tracePt t="79192" x="4633913" y="4294188"/>
          <p14:tracePt t="79195" x="4652963" y="4321175"/>
          <p14:tracePt t="79207" x="4670425" y="4348163"/>
          <p14:tracePt t="79219" x="4687888" y="4383088"/>
          <p14:tracePt t="79221" x="4714875" y="4410075"/>
          <p14:tracePt t="79231" x="4732338" y="4437063"/>
          <p14:tracePt t="79239" x="4759325" y="4464050"/>
          <p14:tracePt t="79251" x="4778375" y="4481513"/>
          <p14:tracePt t="79254" x="4813300" y="4518025"/>
          <p14:tracePt t="79265" x="4840288" y="4535488"/>
          <p14:tracePt t="79274" x="4876800" y="4562475"/>
          <p14:tracePt t="79277" x="4921250" y="4579938"/>
          <p14:tracePt t="79287" x="4975225" y="4597400"/>
          <p14:tracePt t="79297" x="5019675" y="4616450"/>
          <p14:tracePt t="79306" x="5073650" y="4633913"/>
          <p14:tracePt t="79316" x="5126038" y="4660900"/>
          <p14:tracePt t="79318" x="5189538" y="4668838"/>
          <p14:tracePt t="79327" x="5251450" y="4695825"/>
          <p14:tracePt t="79338" x="5314950" y="4705350"/>
          <p14:tracePt t="79341" x="5376863" y="4722813"/>
          <p14:tracePt t="79356" x="5440363" y="4740275"/>
          <p14:tracePt t="79358" x="5502275" y="4749800"/>
          <p14:tracePt t="79370" x="5565775" y="4759325"/>
          <p14:tracePt t="79372" x="5618163" y="4776788"/>
          <p14:tracePt t="79382" x="5691188" y="4786313"/>
          <p14:tracePt t="79391" x="5762625" y="4794250"/>
          <p14:tracePt t="79402" x="5824538" y="4813300"/>
          <p14:tracePt t="79405" x="5949950" y="4838700"/>
          <p14:tracePt t="79415" x="6030913" y="4857750"/>
          <p14:tracePt t="79423" x="6119813" y="4875213"/>
          <p14:tracePt t="79427" x="6218238" y="4910138"/>
          <p14:tracePt t="79437" x="6316663" y="4937125"/>
          <p14:tracePt t="79445" x="6405563" y="4964113"/>
          <p14:tracePt t="79456" x="6513513" y="5000625"/>
          <p14:tracePt t="79465" x="6611938" y="5027613"/>
          <p14:tracePt t="79466" x="6656388" y="5035550"/>
          <p14:tracePt t="79479" x="6754813" y="5062538"/>
          <p14:tracePt t="79490" x="6845300" y="5081588"/>
          <p14:tracePt t="79492" x="6916738" y="5089525"/>
          <p14:tracePt t="79502" x="7005638" y="5099050"/>
          <p14:tracePt t="79512" x="7094538" y="5099050"/>
          <p14:tracePt t="79514" x="7165975" y="5106988"/>
          <p14:tracePt t="79522" x="7246938" y="5106988"/>
          <p14:tracePt t="79530" x="7372350" y="5106988"/>
          <p14:tracePt t="79539" x="7461250" y="5106988"/>
          <p14:tracePt t="79548" x="7507288" y="5106988"/>
          <p14:tracePt t="79555" x="7596188" y="5106988"/>
          <p14:tracePt t="79564" x="7685088" y="5106988"/>
          <p14:tracePt t="79572" x="7756525" y="5106988"/>
          <p14:tracePt t="79580" x="7918450" y="5106988"/>
          <p14:tracePt t="79589" x="7999413" y="5106988"/>
          <p14:tracePt t="79598" x="8097838" y="5099050"/>
          <p14:tracePt t="79600" x="8150225" y="5081588"/>
          <p14:tracePt t="79609" x="8294688" y="5045075"/>
          <p14:tracePt t="79617" x="8383588" y="5008563"/>
          <p14:tracePt t="79623" x="8482013" y="4964113"/>
          <p14:tracePt t="79633" x="8570913" y="4919663"/>
          <p14:tracePt t="79641" x="8607425" y="4884738"/>
          <p14:tracePt t="79650" x="8678863" y="4821238"/>
          <p14:tracePt t="79659" x="8750300" y="4767263"/>
          <p14:tracePt t="79669" x="8804275" y="4705350"/>
          <p14:tracePt t="79678" x="8893175" y="4606925"/>
          <p14:tracePt t="79687" x="8937625" y="4518025"/>
          <p14:tracePt t="79695" x="8991600" y="4437063"/>
          <p14:tracePt t="79697" x="9028113" y="4348163"/>
          <p14:tracePt t="79707" x="9072563" y="4249738"/>
          <p14:tracePt t="79716" x="9099550" y="4141788"/>
          <p14:tracePt t="79723" x="9134475" y="4006850"/>
          <p14:tracePt t="79897" x="9134475" y="1958975"/>
          <p14:tracePt t="79903" x="9099550" y="1897063"/>
          <p14:tracePt t="79911" x="9063038" y="1824038"/>
          <p14:tracePt t="79923" x="9028113" y="1762125"/>
          <p14:tracePt t="79939" x="8964613" y="1619250"/>
          <p14:tracePt t="79956" x="8902700" y="1503363"/>
          <p14:tracePt t="79957" x="8866188" y="1439863"/>
          <p14:tracePt t="79970" x="8821738" y="1377950"/>
          <p14:tracePt t="79979" x="8786813" y="1333500"/>
          <p14:tracePt t="79981" x="8740775" y="1270000"/>
          <p14:tracePt t="79990" x="8696325" y="1216025"/>
          <p14:tracePt t="79998" x="8651875" y="1171575"/>
          <p14:tracePt t="80008" x="8607425" y="1127125"/>
          <p14:tracePt t="80017" x="8562975" y="1082675"/>
          <p14:tracePt t="80026" x="8516938" y="1046163"/>
          <p14:tracePt t="80036" x="8472488" y="1019175"/>
          <p14:tracePt t="80039" x="8428038" y="992188"/>
          <p14:tracePt t="80048" x="8383588" y="974725"/>
          <p14:tracePt t="80056" x="8329613" y="957263"/>
          <p14:tracePt t="80066" x="8285163" y="947738"/>
          <p14:tracePt t="80069" x="8231188" y="939800"/>
          <p14:tracePt t="80077" x="8177213" y="930275"/>
          <p14:tracePt t="80086" x="8115300" y="930275"/>
          <p14:tracePt t="80096" x="8051800" y="930275"/>
          <p14:tracePt t="80103" x="7989888" y="930275"/>
          <p14:tracePt t="80107" x="7935913" y="930275"/>
          <p14:tracePt t="80115" x="7874000" y="930275"/>
          <p14:tracePt t="80123" x="7810500" y="930275"/>
          <p14:tracePt t="80131" x="7739063" y="947738"/>
          <p14:tracePt t="80140" x="7685088" y="966788"/>
          <p14:tracePt t="80150" x="7623175" y="984250"/>
          <p14:tracePt t="80156" x="7559675" y="1011238"/>
          <p14:tracePt t="80165" x="7443788" y="1055688"/>
          <p14:tracePt t="80173" x="7381875" y="1100138"/>
          <p14:tracePt t="80184" x="7300913" y="1144588"/>
          <p14:tracePt t="80188" x="7229475" y="1208088"/>
          <p14:tracePt t="80198" x="7148513" y="1270000"/>
          <p14:tracePt t="80208" x="7067550" y="1333500"/>
          <p14:tracePt t="80212" x="6988175" y="1404938"/>
          <p14:tracePt t="80221" x="6916738" y="1484313"/>
          <p14:tracePt t="80231" x="6845300" y="1565275"/>
          <p14:tracePt t="80239" x="6772275" y="1646238"/>
          <p14:tracePt t="80251" x="6746875" y="1681163"/>
          <p14:tracePt t="80252" x="6683375" y="1762125"/>
          <p14:tracePt t="80263" x="6575425" y="1887538"/>
          <p14:tracePt t="80273" x="6523038" y="1976438"/>
          <p14:tracePt t="80276" x="6496050" y="2012950"/>
          <p14:tracePt t="80285" x="6451600" y="2084388"/>
          <p14:tracePt t="80295" x="6397625" y="2165350"/>
          <p14:tracePt t="80298" x="6316663" y="2290763"/>
          <p14:tracePt t="80308" x="6262688" y="2379663"/>
          <p14:tracePt t="80317" x="6218238" y="2460625"/>
          <p14:tracePt t="80325" x="6173788" y="2549525"/>
          <p14:tracePt t="80337" x="6119813" y="2638425"/>
          <p14:tracePt t="80340" x="6065838" y="2736850"/>
          <p14:tracePt t="80353" x="6030913" y="2827338"/>
          <p14:tracePt t="80355" x="5976938" y="2916238"/>
          <p14:tracePt t="80364" x="5959475" y="2960688"/>
          <p14:tracePt t="80372" x="5913438" y="3049588"/>
          <p14:tracePt t="80382" x="5886450" y="3130550"/>
          <p14:tracePt t="80385" x="5851525" y="3211513"/>
          <p14:tracePt t="80394" x="5824538" y="3273425"/>
          <p14:tracePt t="80405" x="5797550" y="3344863"/>
          <p14:tracePt t="80414" x="5770563" y="3408363"/>
          <p14:tracePt t="80422" x="5753100" y="3462338"/>
          <p14:tracePt t="80425" x="5743575" y="3524250"/>
          <p14:tracePt t="80437" x="5726113" y="3578225"/>
          <p14:tracePt t="80445" x="5708650" y="3632200"/>
          <p14:tracePt t="80456" x="5699125" y="3694113"/>
          <p14:tracePt t="80466" x="5699125" y="3748088"/>
          <p14:tracePt t="80467" x="5691188" y="3810000"/>
          <p14:tracePt t="80476" x="5691188" y="3863975"/>
          <p14:tracePt t="80484" x="5691188" y="3917950"/>
          <p14:tracePt t="80491" x="5691188" y="3979863"/>
          <p14:tracePt t="80500" x="5691188" y="4033838"/>
          <p14:tracePt t="80509" x="5691188" y="4087813"/>
          <p14:tracePt t="80519" x="5691188" y="4141788"/>
          <p14:tracePt t="80521" x="5691188" y="4186238"/>
          <p14:tracePt t="80529" x="5691188" y="4240213"/>
          <p14:tracePt t="80539" x="5691188" y="4284663"/>
          <p14:tracePt t="80546" x="5691188" y="4329113"/>
          <p14:tracePt t="80553" x="5708650" y="4365625"/>
          <p14:tracePt t="80562" x="5708650" y="4383088"/>
          <p14:tracePt t="80572" x="5726113" y="4410075"/>
          <p14:tracePt t="80580" x="5743575" y="4464050"/>
          <p14:tracePt t="80590" x="5762625" y="4498975"/>
          <p14:tracePt t="80593" x="5770563" y="4525963"/>
          <p14:tracePt t="80604" x="5788025" y="4552950"/>
          <p14:tracePt t="80616" x="5807075" y="4579938"/>
          <p14:tracePt t="80617" x="5824538" y="4616450"/>
          <p14:tracePt t="80626" x="5842000" y="4641850"/>
          <p14:tracePt t="80638" x="5868988" y="4668838"/>
          <p14:tracePt t="80641" x="5895975" y="4695825"/>
          <p14:tracePt t="80650" x="5913438" y="4722813"/>
          <p14:tracePt t="80658" x="5940425" y="4749800"/>
          <p14:tracePt t="80667" x="5967413" y="4776788"/>
          <p14:tracePt t="80672" x="5994400" y="4803775"/>
          <p14:tracePt t="80682" x="6021388" y="4830763"/>
          <p14:tracePt t="80690" x="6048375" y="4848225"/>
          <p14:tracePt t="80700" x="6065838" y="4875213"/>
          <p14:tracePt t="80705" x="6092825" y="4892675"/>
          <p14:tracePt t="80714" x="6102350" y="4902200"/>
          <p14:tracePt t="80722" x="6137275" y="4929188"/>
          <p14:tracePt t="80732" x="6164263" y="4946650"/>
          <p14:tracePt t="80734" x="6191250" y="4956175"/>
          <p14:tracePt t="80743" x="6218238" y="4973638"/>
          <p14:tracePt t="80753" x="6245225" y="4983163"/>
          <p14:tracePt t="80763" x="6280150" y="5000625"/>
          <p14:tracePt t="80774" x="6307138" y="5008563"/>
          <p14:tracePt t="80776" x="6334125" y="5018088"/>
          <p14:tracePt t="80784" x="6370638" y="5035550"/>
          <p14:tracePt t="80793" x="6405563" y="5045075"/>
          <p14:tracePt t="80804" x="6432550" y="5054600"/>
          <p14:tracePt t="80812" x="6459538" y="5054600"/>
          <p14:tracePt t="80815" x="6503988" y="5062538"/>
          <p14:tracePt t="80822" x="6530975" y="5072063"/>
          <p14:tracePt t="80832" x="6575425" y="5081588"/>
          <p14:tracePt t="80839" x="6621463" y="5081588"/>
          <p14:tracePt t="80849" x="6665913" y="5081588"/>
          <p14:tracePt t="80852" x="6710363" y="5081588"/>
          <p14:tracePt t="80863" x="6764338" y="5081588"/>
          <p14:tracePt t="80872" x="6853238" y="5081588"/>
          <p14:tracePt t="80878" x="6924675" y="5072063"/>
          <p14:tracePt t="80887" x="6961188" y="5062538"/>
          <p14:tracePt t="80895" x="7032625" y="5035550"/>
          <p14:tracePt t="80904" x="7113588" y="5018088"/>
          <p14:tracePt t="80911" x="7175500" y="4991100"/>
          <p14:tracePt t="80921" x="7256463" y="4964113"/>
          <p14:tracePt t="80931" x="7337425" y="4929188"/>
          <p14:tracePt t="80933" x="7408863" y="4892675"/>
          <p14:tracePt t="80943" x="7480300" y="4857750"/>
          <p14:tracePt t="80951" x="7542213" y="4821238"/>
          <p14:tracePt t="80956" x="7605713" y="4776788"/>
          <p14:tracePt t="80966" x="7658100" y="4740275"/>
          <p14:tracePt t="80976" x="7766050" y="4660900"/>
          <p14:tracePt t="80984" x="7829550" y="4597400"/>
          <p14:tracePt t="80995" x="7881938" y="4543425"/>
          <p14:tracePt t="80997" x="7908925" y="4498975"/>
          <p14:tracePt t="81006" x="7962900" y="4437063"/>
          <p14:tracePt t="81016" x="8016875" y="4373563"/>
          <p14:tracePt t="81019" x="8051800" y="4311650"/>
          <p14:tracePt t="81030" x="8088313" y="4240213"/>
          <p14:tracePt t="81040" x="8123238" y="4168775"/>
          <p14:tracePt t="81052" x="8150225" y="4097338"/>
          <p14:tracePt t="81054" x="8177213" y="4025900"/>
          <p14:tracePt t="81068" x="8196263" y="3954463"/>
          <p14:tracePt t="81069" x="8231188" y="3819525"/>
          <p14:tracePt t="81084" x="8258175" y="3721100"/>
          <p14:tracePt t="81085" x="8275638" y="3622675"/>
          <p14:tracePt t="81097" x="8285163" y="3578225"/>
          <p14:tracePt t="81109" x="8312150" y="3416300"/>
          <p14:tracePt t="81119" x="8339138" y="3194050"/>
          <p14:tracePt t="81130" x="8356600" y="3086100"/>
          <p14:tracePt t="81132" x="8356600" y="2960688"/>
          <p14:tracePt t="81143" x="8366125" y="2835275"/>
          <p14:tracePt t="81152" x="8366125" y="2692400"/>
          <p14:tracePt t="81159" x="8366125" y="2549525"/>
          <p14:tracePt t="81170" x="8366125" y="2414588"/>
          <p14:tracePt t="81177" x="8366125" y="2271713"/>
          <p14:tracePt t="81185" x="8366125" y="2138363"/>
          <p14:tracePt t="81191" x="8366125" y="2084388"/>
          <p14:tracePt t="81198" x="8356600" y="1958975"/>
          <p14:tracePt t="81215" x="8347075" y="1851025"/>
          <p14:tracePt t="81217" x="8339138" y="1762125"/>
          <p14:tracePt t="81218" x="8320088" y="1663700"/>
          <p14:tracePt t="81231" x="8302625" y="1574800"/>
          <p14:tracePt t="81242" x="8285163" y="1493838"/>
          <p14:tracePt t="81252" x="8275638" y="1431925"/>
          <p14:tracePt t="81258" x="8258175" y="1368425"/>
          <p14:tracePt t="81259" x="8240713" y="1314450"/>
          <p14:tracePt t="81273" x="8221663" y="1252538"/>
          <p14:tracePt t="81282" x="8204200" y="1198563"/>
          <p14:tracePt t="81284" x="8186738" y="1154113"/>
          <p14:tracePt t="81292" x="8169275" y="1117600"/>
          <p14:tracePt t="81302" x="8142288" y="1073150"/>
          <p14:tracePt t="81313" x="8123238" y="1046163"/>
          <p14:tracePt t="81314" x="8097838" y="1001713"/>
          <p14:tracePt t="81325" x="8070850" y="984250"/>
          <p14:tracePt t="81333" x="8043863" y="957263"/>
          <p14:tracePt t="81336" x="8016875" y="930275"/>
          <p14:tracePt t="81345" x="7989888" y="912813"/>
          <p14:tracePt t="81361" x="7962900" y="885825"/>
          <p14:tracePt t="81362" x="7927975" y="868363"/>
          <p14:tracePt t="81374" x="7900988" y="849313"/>
          <p14:tracePt t="81383" x="7864475" y="831850"/>
          <p14:tracePt t="81386" x="7829550" y="814388"/>
          <p14:tracePt t="81394" x="7783513" y="795338"/>
          <p14:tracePt t="81404" x="7739063" y="787400"/>
          <p14:tracePt t="81413" x="7685088" y="787400"/>
          <p14:tracePt t="81421" x="7632700" y="787400"/>
          <p14:tracePt t="81428" x="7534275" y="787400"/>
          <p14:tracePt t="81439" x="7453313" y="804863"/>
          <p14:tracePt t="81449" x="7362825" y="841375"/>
          <p14:tracePt t="81452" x="7264400" y="893763"/>
          <p14:tracePt t="81459" x="7165975" y="957263"/>
          <p14:tracePt t="81471" x="7067550" y="1028700"/>
          <p14:tracePt t="81481" x="6969125" y="1109663"/>
          <p14:tracePt t="81483" x="6862763" y="1198563"/>
          <p14:tracePt t="81492" x="6772275" y="1279525"/>
          <p14:tracePt t="81504" x="6683375" y="1368425"/>
          <p14:tracePt t="81508" x="6584950" y="1457325"/>
          <p14:tracePt t="81519" x="6496050" y="1538288"/>
          <p14:tracePt t="81523" x="6397625" y="1646238"/>
          <p14:tracePt t="81535" x="6307138" y="1744663"/>
          <p14:tracePt t="81540" x="6208713" y="1851025"/>
          <p14:tracePt t="81551" x="6129338" y="1958975"/>
          <p14:tracePt t="81556" x="6030913" y="2066925"/>
          <p14:tracePt t="81558" x="5949950" y="2182813"/>
          <p14:tracePt t="81572" x="5868988" y="2290763"/>
          <p14:tracePt t="81582" x="5797550" y="2397125"/>
          <p14:tracePt t="81585" x="5735638" y="2495550"/>
          <p14:tracePt t="81593" x="5672138" y="2603500"/>
          <p14:tracePt t="81606" x="5645150" y="2647950"/>
          <p14:tracePt t="81616" x="5600700" y="2746375"/>
          <p14:tracePt t="81618" x="5556250" y="2827338"/>
          <p14:tracePt t="81627" x="5519738" y="2906713"/>
          <p14:tracePt t="81639" x="5494338" y="2978150"/>
          <p14:tracePt t="81648" x="5475288" y="3059113"/>
          <p14:tracePt t="81651" x="5457825" y="3122613"/>
          <p14:tracePt t="81659" x="5440363" y="3194050"/>
          <p14:tracePt t="81671" x="5430838" y="3273425"/>
          <p14:tracePt t="81675" x="5421313" y="3327400"/>
          <p14:tracePt t="81678" x="5413375" y="3390900"/>
          <p14:tracePt t="81687" x="5413375" y="3462338"/>
          <p14:tracePt t="81696" x="5413375" y="3533775"/>
          <p14:tracePt t="81710" x="5413375" y="3595688"/>
          <p14:tracePt t="81712" x="5413375" y="3667125"/>
          <p14:tracePt t="81718" x="5430838" y="3738563"/>
          <p14:tracePt t="81726" x="5440363" y="3802063"/>
          <p14:tracePt t="81738" x="5484813" y="3917950"/>
          <p14:tracePt t="81749" x="5511800" y="3998913"/>
          <p14:tracePt t="81752" x="5529263" y="4033838"/>
          <p14:tracePt t="81760" x="5565775" y="4105275"/>
          <p14:tracePt t="81772" x="5600700" y="4176713"/>
          <p14:tracePt t="81782" x="5645150" y="4240213"/>
          <p14:tracePt t="81785" x="5681663" y="4302125"/>
          <p14:tracePt t="81793" x="5726113" y="4365625"/>
          <p14:tracePt t="81804" x="5762625" y="4419600"/>
          <p14:tracePt t="81815" x="5807075" y="4464050"/>
          <p14:tracePt t="81818" x="5842000" y="4498975"/>
          <p14:tracePt t="81823" x="5886450" y="4535488"/>
          <p14:tracePt t="81833" x="5922963" y="4562475"/>
          <p14:tracePt t="81844" x="5959475" y="4589463"/>
          <p14:tracePt t="81847" x="6003925" y="4606925"/>
          <p14:tracePt t="81856" x="6038850" y="4616450"/>
          <p14:tracePt t="81870" x="6075363" y="4633913"/>
          <p14:tracePt t="81874" x="6119813" y="4633913"/>
          <p14:tracePt t="81876" x="6164263" y="4641850"/>
          <p14:tracePt t="81885" x="6262688" y="4641850"/>
          <p14:tracePt t="81891" x="6299200" y="4641850"/>
          <p14:tracePt t="81900" x="6361113" y="4641850"/>
          <p14:tracePt t="81910" x="6432550" y="4641850"/>
          <p14:tracePt t="81917" x="6503988" y="4641850"/>
          <p14:tracePt t="81926" x="6567488" y="4641850"/>
          <p14:tracePt t="81934" x="6629400" y="4641850"/>
          <p14:tracePt t="81943" x="6692900" y="4641850"/>
          <p14:tracePt t="81951" x="6710363" y="4633913"/>
          <p14:tracePt t="81960" x="6754813" y="4624388"/>
          <p14:tracePt t="81972" x="6791325" y="4616450"/>
          <p14:tracePt t="81982" x="6808788" y="4616450"/>
          <p14:tracePt t="81985" x="6835775" y="4606925"/>
          <p14:tracePt t="81989" x="6853238" y="4597400"/>
          <p14:tracePt t="82010" x="6862763" y="4589463"/>
          <p14:tracePt t="82012" x="6870700" y="4589463"/>
          <p14:tracePt t="82026" x="6880225" y="4589463"/>
          <p14:tracePt t="82335" x="6880225" y="4579938"/>
          <p14:tracePt t="82343" x="6880225" y="4570413"/>
          <p14:tracePt t="82351" x="6889750" y="4552950"/>
          <p14:tracePt t="82359" x="6907213" y="4525963"/>
          <p14:tracePt t="82370" x="6916738" y="4491038"/>
          <p14:tracePt t="82380" x="6951663" y="4410075"/>
          <p14:tracePt t="82387" x="6988175" y="4321175"/>
          <p14:tracePt t="82396" x="7023100" y="4213225"/>
          <p14:tracePt t="82406" x="7067550" y="4097338"/>
          <p14:tracePt t="82408" x="7158038" y="3863975"/>
          <p14:tracePt t="82418" x="7192963" y="3775075"/>
          <p14:tracePt t="82427" x="7291388" y="3479800"/>
          <p14:tracePt t="82436" x="7372350" y="3265488"/>
          <p14:tracePt t="82448" x="7461250" y="3041650"/>
          <p14:tracePt t="82449" x="7559675" y="2800350"/>
          <p14:tracePt t="82457" x="7667625" y="2549525"/>
          <p14:tracePt t="82466" x="7783513" y="2298700"/>
          <p14:tracePt t="82476" x="7829550" y="2200275"/>
          <p14:tracePt t="82485" x="7935913" y="2003425"/>
          <p14:tracePt t="82489" x="8034338" y="1824038"/>
          <p14:tracePt t="82498" x="8115300" y="1673225"/>
          <p14:tracePt t="82507" x="8150225" y="1619250"/>
          <p14:tracePt t="82517" x="8221663" y="1503363"/>
          <p14:tracePt t="82521" x="8275638" y="1412875"/>
          <p14:tracePt t="82530" x="8320088" y="1350963"/>
          <p14:tracePt t="82539" x="8329613" y="1333500"/>
          <p14:tracePt t="82550" x="8356600" y="1287463"/>
          <p14:tracePt t="82551" x="8383588" y="1262063"/>
          <p14:tracePt t="82560" x="8410575" y="1235075"/>
          <p14:tracePt t="82569" x="8418513" y="1216025"/>
          <p14:tracePt t="82573" x="8437563" y="1198563"/>
          <p14:tracePt t="82583" x="8445500" y="1181100"/>
          <p14:tracePt t="82592" x="8455025" y="1171575"/>
          <p14:tracePt t="82603" x="8455025" y="1163638"/>
          <p14:tracePt t="82610" x="8464550" y="1154113"/>
          <p14:tracePt t="82625" x="8464550" y="1144588"/>
          <p14:tracePt t="82634" x="8472488" y="1136650"/>
          <p14:tracePt t="82684" x="8482013" y="1136650"/>
          <p14:tracePt t="82693" x="8482013" y="1127125"/>
          <p14:tracePt t="82708" x="8491538" y="1127125"/>
          <p14:tracePt t="82716" x="8499475" y="1117600"/>
          <p14:tracePt t="82723" x="8509000" y="1117600"/>
          <p14:tracePt t="82732" x="8516938" y="1117600"/>
          <p14:tracePt t="82741" x="8535988" y="1109663"/>
          <p14:tracePt t="82749" x="8553450" y="1109663"/>
          <p14:tracePt t="82756" x="8562975" y="1109663"/>
          <p14:tracePt t="82765" x="8589963" y="1109663"/>
          <p14:tracePt t="82774" x="8615363" y="1109663"/>
          <p14:tracePt t="82781" x="8624888" y="1109663"/>
          <p14:tracePt t="82790" x="8642350" y="1109663"/>
          <p14:tracePt t="82798" x="8669338" y="1109663"/>
          <p14:tracePt t="82806" x="8688388" y="1109663"/>
          <p14:tracePt t="82815" x="8713788" y="1117600"/>
          <p14:tracePt t="82823" x="8732838" y="1117600"/>
          <p14:tracePt t="82832" x="8750300" y="1127125"/>
          <p14:tracePt t="82841" x="8767763" y="1127125"/>
          <p14:tracePt t="82851" x="8777288" y="1136650"/>
          <p14:tracePt t="82854" x="8786813" y="1144588"/>
          <p14:tracePt t="82865" x="8794750" y="1144588"/>
          <p14:tracePt t="82867" x="8804275" y="1154113"/>
          <p14:tracePt t="82877" x="8812213" y="1163638"/>
          <p14:tracePt t="82892" x="8821738" y="1171575"/>
          <p14:tracePt t="82917" x="8831263" y="1181100"/>
          <p14:tracePt t="82986" x="8831263" y="1189038"/>
          <p14:tracePt t="83001" x="8831263" y="1198563"/>
          <p14:tracePt t="83017" x="8831263" y="1208088"/>
          <p14:tracePt t="83025" x="8839200" y="1225550"/>
          <p14:tracePt t="83034" x="8839200" y="1235075"/>
          <p14:tracePt t="83041" x="8839200" y="1243013"/>
          <p14:tracePt t="83049" x="8839200" y="1252538"/>
          <p14:tracePt t="83056" x="8848725" y="1262063"/>
          <p14:tracePt t="83073" x="8848725" y="1270000"/>
          <p14:tracePt t="83113" x="8848725" y="1279525"/>
          <p14:tracePt t="83334" x="8839200" y="1279525"/>
          <p14:tracePt t="83342" x="8831263" y="1279525"/>
          <p14:tracePt t="83350" x="8821738" y="1270000"/>
          <p14:tracePt t="83358" x="8812213" y="1270000"/>
          <p14:tracePt t="83372" x="8794750" y="1270000"/>
          <p14:tracePt t="83381" x="8777288" y="1262063"/>
          <p14:tracePt t="83382" x="8759825" y="1262063"/>
          <p14:tracePt t="83392" x="8732838" y="1252538"/>
          <p14:tracePt t="83401" x="8705850" y="1252538"/>
          <p14:tracePt t="83410" x="8669338" y="1252538"/>
          <p14:tracePt t="83419" x="8642350" y="1252538"/>
          <p14:tracePt t="83426" x="8607425" y="1252538"/>
          <p14:tracePt t="83434" x="8580438" y="1252538"/>
          <p14:tracePt t="83443" x="8543925" y="1252538"/>
          <p14:tracePt t="83451" x="8509000" y="1252538"/>
          <p14:tracePt t="83458" x="8472488" y="1252538"/>
          <p14:tracePt t="83467" x="8437563" y="1252538"/>
          <p14:tracePt t="83477" x="8401050" y="1252538"/>
          <p14:tracePt t="83479" x="8366125" y="1252538"/>
          <p14:tracePt t="83486" x="8320088" y="1252538"/>
          <p14:tracePt t="83493" x="8285163" y="1262063"/>
          <p14:tracePt t="83504" x="8267700" y="1262063"/>
          <p14:tracePt t="83510" x="8213725" y="1279525"/>
          <p14:tracePt t="83519" x="8204200" y="1287463"/>
          <p14:tracePt t="83530" x="8169275" y="1296988"/>
          <p14:tracePt t="83533" x="8150225" y="1306513"/>
          <p14:tracePt t="83542" x="8123238" y="1314450"/>
          <p14:tracePt t="83552" x="8105775" y="1333500"/>
          <p14:tracePt t="83561" x="8078788" y="1341438"/>
          <p14:tracePt t="83564" x="8061325" y="1350963"/>
          <p14:tracePt t="83574" x="8043863" y="1358900"/>
          <p14:tracePt t="83583" x="8024813" y="1368425"/>
          <p14:tracePt t="83591" x="8007350" y="1377950"/>
          <p14:tracePt t="83601" x="7989888" y="1385888"/>
          <p14:tracePt t="83612" x="7980363" y="1395413"/>
          <p14:tracePt t="83614" x="7962900" y="1404938"/>
          <p14:tracePt t="83622" x="7953375" y="1412875"/>
          <p14:tracePt t="83632" x="7945438" y="1422400"/>
          <p14:tracePt t="83647" x="7935913" y="1431925"/>
          <p14:tracePt t="83651" x="7927975" y="1431925"/>
          <p14:tracePt t="83659" x="7918450" y="1439863"/>
          <p14:tracePt t="83671" x="7918450" y="1449388"/>
          <p14:tracePt t="83686" x="7908925" y="1457325"/>
          <p14:tracePt t="83694" x="7908925" y="1466850"/>
          <p14:tracePt t="83703" x="7900988" y="1476375"/>
          <p14:tracePt t="83716" x="7900988" y="1484313"/>
          <p14:tracePt t="83717" x="7891463" y="1503363"/>
          <p14:tracePt t="83724" x="7891463" y="1520825"/>
          <p14:tracePt t="83733" x="7881938" y="1530350"/>
          <p14:tracePt t="83742" x="7874000" y="1547813"/>
          <p14:tracePt t="83751" x="7874000" y="1555750"/>
          <p14:tracePt t="83756" x="7874000" y="1574800"/>
          <p14:tracePt t="83763" x="7864475" y="1582738"/>
          <p14:tracePt t="83774" x="7864475" y="1601788"/>
          <p14:tracePt t="83779" x="7864475" y="1609725"/>
          <p14:tracePt t="83789" x="7854950" y="1609725"/>
          <p14:tracePt t="83805" x="7854950" y="1619250"/>
          <p14:tracePt t="83818" x="7854950" y="1628775"/>
          <p14:tracePt t="83905" x="7847013" y="1628775"/>
          <p14:tracePt t="83930" x="7837488" y="1628775"/>
          <p14:tracePt t="83945" x="7829550" y="1628775"/>
          <p14:tracePt t="83955" x="7820025" y="1628775"/>
          <p14:tracePt t="83962" x="7810500" y="1628775"/>
          <p14:tracePt t="83972" x="7802563" y="1628775"/>
          <p14:tracePt t="83979" x="7783513" y="1628775"/>
          <p14:tracePt t="83986" x="7766050" y="1628775"/>
          <p14:tracePt t="83993" x="7748588" y="1628775"/>
          <p14:tracePt t="84002" x="7731125" y="1628775"/>
          <p14:tracePt t="84010" x="7712075" y="1628775"/>
          <p14:tracePt t="84018" x="7685088" y="1628775"/>
          <p14:tracePt t="84026" x="7667625" y="1628775"/>
          <p14:tracePt t="84035" x="7650163" y="1636713"/>
          <p14:tracePt t="84045" x="7632700" y="1636713"/>
          <p14:tracePt t="84049" x="7605713" y="1636713"/>
          <p14:tracePt t="84056" x="7596188" y="1646238"/>
          <p14:tracePt t="84065" x="7569200" y="1646238"/>
          <p14:tracePt t="84074" x="7551738" y="1646238"/>
          <p14:tracePt t="84082" x="7534275" y="1654175"/>
          <p14:tracePt t="84089" x="7515225" y="1654175"/>
          <p14:tracePt t="84099" x="7497763" y="1663700"/>
          <p14:tracePt t="84107" x="7480300" y="1673225"/>
          <p14:tracePt t="84117" x="7470775" y="1673225"/>
          <p14:tracePt t="84124" x="7453313" y="1681163"/>
          <p14:tracePt t="84128" x="7435850" y="1681163"/>
          <p14:tracePt t="84138" x="7416800" y="1690688"/>
          <p14:tracePt t="84148" x="7416800" y="1700213"/>
          <p14:tracePt t="84155" x="7399338" y="1700213"/>
          <p14:tracePt t="84164" x="7389813" y="1708150"/>
          <p14:tracePt t="84172" x="7381875" y="1717675"/>
          <p14:tracePt t="84183" x="7372350" y="1727200"/>
          <p14:tracePt t="84185" x="7362825" y="1727200"/>
          <p14:tracePt t="84192" x="7354888" y="1735138"/>
          <p14:tracePt t="84203" x="7345363" y="1744663"/>
          <p14:tracePt t="84215" x="7337425" y="1744663"/>
          <p14:tracePt t="84216" x="7327900" y="1752600"/>
          <p14:tracePt t="84224" x="7318375" y="1762125"/>
          <p14:tracePt t="84235" x="7310438" y="1771650"/>
          <p14:tracePt t="84247" x="7300913" y="1771650"/>
          <p14:tracePt t="84249" x="7283450" y="1779588"/>
          <p14:tracePt t="84257" x="7264400" y="1789113"/>
          <p14:tracePt t="84266" x="7246938" y="1798638"/>
          <p14:tracePt t="84278" x="7229475" y="1806575"/>
          <p14:tracePt t="84279" x="7202488" y="1824038"/>
          <p14:tracePt t="84288" x="7175500" y="1843088"/>
          <p14:tracePt t="84298" x="7140575" y="1860550"/>
          <p14:tracePt t="84307" x="7104063" y="1887538"/>
          <p14:tracePt t="84318" x="7059613" y="1905000"/>
          <p14:tracePt t="84321" x="7015163" y="1931988"/>
          <p14:tracePt t="84331" x="6969125" y="1968500"/>
          <p14:tracePt t="84334" x="6924675" y="1995488"/>
          <p14:tracePt t="84343" x="6870700" y="2030413"/>
          <p14:tracePt t="84353" x="6826250" y="2066925"/>
          <p14:tracePt t="84366" x="6772275" y="2119313"/>
          <p14:tracePt t="84368" x="6700838" y="2200275"/>
          <p14:tracePt t="84382" x="6648450" y="2263775"/>
          <p14:tracePt t="84384" x="6621463" y="2308225"/>
          <p14:tracePt t="84393" x="6567488" y="2370138"/>
          <p14:tracePt t="84405" x="6513513" y="2451100"/>
          <p14:tracePt t="84415" x="6451600" y="2559050"/>
          <p14:tracePt t="84417" x="6424613" y="2603500"/>
          <p14:tracePt t="84425" x="6388100" y="2682875"/>
          <p14:tracePt t="84438" x="6353175" y="2755900"/>
          <p14:tracePt t="84440" x="6316663" y="2817813"/>
          <p14:tracePt t="84450" x="6299200" y="2871788"/>
          <p14:tracePt t="84458" x="6272213" y="2925763"/>
          <p14:tracePt t="84470" x="6262688" y="2943225"/>
          <p14:tracePt t="84472" x="6254750" y="2970213"/>
          <p14:tracePt t="84482" x="6245225" y="2997200"/>
          <p14:tracePt t="84489" x="6227763" y="3024188"/>
          <p14:tracePt t="84502" x="6227763" y="3032125"/>
          <p14:tracePt t="84504" x="6218238" y="3041650"/>
          <p14:tracePt t="84517" x="6218238" y="3049588"/>
          <p14:tracePt t="84532" x="6218238" y="3059113"/>
          <p14:tracePt t="84636" x="6218238" y="3049588"/>
          <p14:tracePt t="84643" x="6218238" y="3041650"/>
          <p14:tracePt t="84658" x="6208713" y="3032125"/>
          <p14:tracePt t="84667" x="6208713" y="3024188"/>
          <p14:tracePt t="84675" x="6200775" y="3005138"/>
          <p14:tracePt t="84684" x="6191250" y="2997200"/>
          <p14:tracePt t="84692" x="6191250" y="2978150"/>
          <p14:tracePt t="84701" x="6173788" y="2970213"/>
          <p14:tracePt t="84708" x="6164263" y="2951163"/>
          <p14:tracePt t="84717" x="6146800" y="2933700"/>
          <p14:tracePt t="84725" x="6137275" y="2925763"/>
          <p14:tracePt t="84736" x="6119813" y="2906713"/>
          <p14:tracePt t="84747" x="6110288" y="2889250"/>
          <p14:tracePt t="84750" x="6092825" y="2879725"/>
          <p14:tracePt t="84758" x="6075363" y="2871788"/>
          <p14:tracePt t="84770" x="6065838" y="2852738"/>
          <p14:tracePt t="84774" x="6048375" y="2852738"/>
          <p14:tracePt t="84781" x="6030913" y="2852738"/>
          <p14:tracePt t="84788" x="6011863" y="2852738"/>
          <p14:tracePt t="84798" x="5994400" y="2852738"/>
          <p14:tracePt t="84806" x="5976938" y="2862263"/>
          <p14:tracePt t="84815" x="5959475" y="2889250"/>
          <p14:tracePt t="84823" x="5932488" y="2925763"/>
          <p14:tracePt t="84834" x="5895975" y="3005138"/>
          <p14:tracePt t="84836" x="5861050" y="3086100"/>
          <p14:tracePt t="84847" x="5824538" y="3167063"/>
          <p14:tracePt t="84856" x="5788025" y="3255963"/>
          <p14:tracePt t="84859" x="5762625" y="3354388"/>
          <p14:tracePt t="84868" x="5716588" y="3462338"/>
          <p14:tracePt t="84882" x="5681663" y="3578225"/>
          <p14:tracePt t="84883" x="5645150" y="3694113"/>
          <p14:tracePt t="84892" x="5618163" y="3819525"/>
          <p14:tracePt t="84902" x="5583238" y="3927475"/>
          <p14:tracePt t="84912" x="5556250" y="4043363"/>
          <p14:tracePt t="84915" x="5529263" y="4159250"/>
          <p14:tracePt t="84923" x="5502275" y="4275138"/>
          <p14:tracePt t="84932" x="5475288" y="4392613"/>
          <p14:tracePt t="84941" x="5475288" y="4445000"/>
          <p14:tracePt t="84945" x="5467350" y="4543425"/>
          <p14:tracePt t="84955" x="5467350" y="4579938"/>
          <p14:tracePt t="84961" x="5467350" y="4633913"/>
          <p14:tracePt t="84972" x="5467350" y="4678363"/>
          <p14:tracePt t="84980" x="5467350" y="4705350"/>
          <p14:tracePt t="84989" x="5467350" y="4732338"/>
          <p14:tracePt t="84995" x="5467350" y="4749800"/>
          <p14:tracePt t="85006" x="5467350" y="4759325"/>
          <p14:tracePt t="85008" x="5467350" y="4767263"/>
          <p14:tracePt t="85016" x="5467350" y="4776788"/>
          <p14:tracePt t="85023" x="5467350" y="4786313"/>
          <p14:tracePt t="85039" x="5475288" y="4786313"/>
          <p14:tracePt t="85277" x="5484813" y="4786313"/>
          <p14:tracePt t="85286" x="5494338" y="4776788"/>
          <p14:tracePt t="85303" x="5502275" y="4767263"/>
          <p14:tracePt t="85310" x="5511800" y="4759325"/>
          <p14:tracePt t="85319" x="5519738" y="4759325"/>
          <p14:tracePt t="85326" x="5519738" y="4749800"/>
          <p14:tracePt t="85334" x="5529263" y="4749800"/>
          <p14:tracePt t="85342" x="5546725" y="4740275"/>
          <p14:tracePt t="85351" x="5556250" y="4740275"/>
          <p14:tracePt t="85358" x="5565775" y="4732338"/>
          <p14:tracePt t="85373" x="5573713" y="4732338"/>
          <p14:tracePt t="85374" x="5592763" y="4732338"/>
          <p14:tracePt t="85384" x="5610225" y="4732338"/>
          <p14:tracePt t="85392" x="5618163" y="4732338"/>
          <p14:tracePt t="85400" x="5654675" y="4722813"/>
          <p14:tracePt t="85409" x="5672138" y="4722813"/>
          <p14:tracePt t="85417" x="5699125" y="4714875"/>
          <p14:tracePt t="85425" x="5735638" y="4714875"/>
          <p14:tracePt t="85433" x="5780088" y="4695825"/>
          <p14:tracePt t="85443" x="5824538" y="4678363"/>
          <p14:tracePt t="85452" x="5878513" y="4651375"/>
          <p14:tracePt t="85455" x="5976938" y="4606925"/>
          <p14:tracePt t="85464" x="6057900" y="4562475"/>
          <p14:tracePt t="85473" x="6156325" y="4508500"/>
          <p14:tracePt t="85483" x="6254750" y="4437063"/>
          <p14:tracePt t="85485" x="6388100" y="4365625"/>
          <p14:tracePt t="85497" x="6496050" y="4302125"/>
          <p14:tracePt t="85506" x="6638925" y="4222750"/>
          <p14:tracePt t="85509" x="6772275" y="4151313"/>
          <p14:tracePt t="85518" x="6916738" y="4078288"/>
          <p14:tracePt t="85527" x="7050088" y="3998913"/>
          <p14:tracePt t="85537" x="7175500" y="3908425"/>
          <p14:tracePt t="85547" x="7318375" y="3810000"/>
          <p14:tracePt t="85549" x="7435850" y="3711575"/>
          <p14:tracePt t="85557" x="7551738" y="3622675"/>
          <p14:tracePt t="85567" x="7650163" y="3533775"/>
          <p14:tracePt t="85575" x="7756525" y="3452813"/>
          <p14:tracePt t="85584" x="7854950" y="3363913"/>
          <p14:tracePt t="85591" x="7945438" y="3292475"/>
          <p14:tracePt t="85595" x="7989888" y="3255963"/>
          <p14:tracePt t="85605" x="8078788" y="3194050"/>
          <p14:tracePt t="85613" x="8150225" y="3148013"/>
          <p14:tracePt t="85622" x="8221663" y="3103563"/>
          <p14:tracePt t="85632" x="8294688" y="3059113"/>
          <p14:tracePt t="85639" x="8356600" y="3032125"/>
          <p14:tracePt t="85650" x="8410575" y="3014663"/>
          <p14:tracePt t="85652" x="8428038" y="3005138"/>
          <p14:tracePt t="85661" x="8472488" y="2987675"/>
          <p14:tracePt t="85673" x="8509000" y="2978150"/>
          <p14:tracePt t="85675" x="8526463" y="2978150"/>
          <p14:tracePt t="85684" x="8543925" y="2978150"/>
          <p14:tracePt t="85691" x="8553450" y="2978150"/>
          <p14:tracePt t="85700" x="8562975" y="2978150"/>
          <p14:tracePt t="85708" x="8570913" y="2978150"/>
          <p14:tracePt t="85717" x="8580438" y="2978150"/>
          <p14:tracePt t="85769" x="8580438" y="2970213"/>
          <p14:tracePt t="85778" x="8580438" y="2960688"/>
          <p14:tracePt t="85785" x="8580438" y="2943225"/>
          <p14:tracePt t="85794" x="8580438" y="2925763"/>
          <p14:tracePt t="85802" x="8580438" y="2906713"/>
          <p14:tracePt t="85810" x="8570913" y="2871788"/>
          <p14:tracePt t="85819" x="8562975" y="2844800"/>
          <p14:tracePt t="85828" x="8562975" y="2808288"/>
          <p14:tracePt t="85838" x="8553450" y="2773363"/>
          <p14:tracePt t="85848" x="8553450" y="2736850"/>
          <p14:tracePt t="85850" x="8553450" y="2709863"/>
          <p14:tracePt t="85856" x="8553450" y="2692400"/>
          <p14:tracePt t="85865" x="8553450" y="2638425"/>
          <p14:tracePt t="85874" x="8553450" y="2630488"/>
          <p14:tracePt t="85883" x="8553450" y="2584450"/>
          <p14:tracePt t="85891" x="8553450" y="2566988"/>
          <p14:tracePt t="85902" x="8562975" y="2540000"/>
          <p14:tracePt t="85906" x="8570913" y="2505075"/>
          <p14:tracePt t="85916" x="8580438" y="2495550"/>
          <p14:tracePt t="85923" x="8589963" y="2460625"/>
          <p14:tracePt t="85933" x="8589963" y="2433638"/>
          <p14:tracePt t="85936" x="8597900" y="2397125"/>
          <p14:tracePt t="85945" x="8597900" y="2362200"/>
          <p14:tracePt t="85953" x="8597900" y="2298700"/>
          <p14:tracePt t="85960" x="8597900" y="2236788"/>
          <p14:tracePt t="85969" x="8597900" y="2165350"/>
          <p14:tracePt t="85975" x="8562975" y="2066925"/>
          <p14:tracePt t="85985" x="8535988" y="1968500"/>
          <p14:tracePt t="85993" x="8499475" y="1851025"/>
          <p14:tracePt t="86004" x="8464550" y="1735138"/>
          <p14:tracePt t="86013" x="8445500" y="1673225"/>
          <p14:tracePt t="86022" x="8418513" y="1565275"/>
          <p14:tracePt t="86032" x="8393113" y="1466850"/>
          <p14:tracePt t="86033" x="8374063" y="1395413"/>
          <p14:tracePt t="86043" x="8356600" y="1323975"/>
          <p14:tracePt t="86052" x="8347075" y="1262063"/>
          <p14:tracePt t="86063" x="8347075" y="1243013"/>
          <p14:tracePt t="86065" x="8339138" y="1208088"/>
          <p14:tracePt t="86073" x="8339138" y="1163638"/>
          <p14:tracePt t="86083" x="8329613" y="1136650"/>
          <p14:tracePt t="86090" x="8329613" y="1117600"/>
          <p14:tracePt t="86100" x="8329613" y="1100138"/>
          <p14:tracePt t="86104" x="8320088" y="1082675"/>
          <p14:tracePt t="86114" x="8320088" y="1055688"/>
          <p14:tracePt t="86121" x="8312150" y="1038225"/>
          <p14:tracePt t="86128" x="8312150" y="1028700"/>
          <p14:tracePt t="86136" x="8302625" y="1011238"/>
          <p14:tracePt t="86144" x="8302625" y="992188"/>
          <p14:tracePt t="86153" x="8294688" y="974725"/>
          <p14:tracePt t="86161" x="8294688" y="957263"/>
          <p14:tracePt t="86173" x="8294688" y="947738"/>
          <p14:tracePt t="86175" x="8285163" y="939800"/>
          <p14:tracePt t="86183" x="8285163" y="930275"/>
          <p14:tracePt t="86189" x="8285163" y="920750"/>
          <p14:tracePt t="86213" x="8275638" y="920750"/>
          <p14:tracePt t="86229" x="8267700" y="947738"/>
          <p14:tracePt t="86240" x="8258175" y="966788"/>
          <p14:tracePt t="86249" x="8248650" y="992188"/>
          <p14:tracePt t="86257" x="8231188" y="1019175"/>
          <p14:tracePt t="86268" x="8221663" y="1073150"/>
          <p14:tracePt t="86271" x="8204200" y="1117600"/>
          <p14:tracePt t="86280" x="8196263" y="1171575"/>
          <p14:tracePt t="86289" x="8186738" y="1225550"/>
          <p14:tracePt t="86300" x="8169275" y="1287463"/>
          <p14:tracePt t="86301" x="8159750" y="1358900"/>
          <p14:tracePt t="86310" x="8150225" y="1476375"/>
          <p14:tracePt t="86322" x="8142288" y="1565275"/>
          <p14:tracePt t="86325" x="8132763" y="1646238"/>
          <p14:tracePt t="86334" x="8132763" y="1744663"/>
          <p14:tracePt t="86343" x="8132763" y="1798638"/>
          <p14:tracePt t="86350" x="8132763" y="1949450"/>
          <p14:tracePt t="86357" x="8132763" y="1995488"/>
          <p14:tracePt t="86365" x="8132763" y="2084388"/>
          <p14:tracePt t="86378" x="8123238" y="2155825"/>
          <p14:tracePt t="86388" x="8115300" y="2217738"/>
          <p14:tracePt t="86397" x="8115300" y="2281238"/>
          <p14:tracePt t="86398" x="8105775" y="2325688"/>
          <p14:tracePt t="86408" x="8097838" y="2379663"/>
          <p14:tracePt t="86420" x="8088313" y="2424113"/>
          <p14:tracePt t="86421" x="8078788" y="2478088"/>
          <p14:tracePt t="86432" x="8070850" y="2532063"/>
          <p14:tracePt t="86440" x="8061325" y="2584450"/>
          <p14:tracePt t="86451" x="8034338" y="2692400"/>
          <p14:tracePt t="86454" x="8034338" y="2755900"/>
          <p14:tracePt t="86462" x="8034338" y="2808288"/>
          <p14:tracePt t="86472" x="8024813" y="2879725"/>
          <p14:tracePt t="86475" x="8024813" y="2960688"/>
          <p14:tracePt t="86484" x="8024813" y="3032125"/>
          <p14:tracePt t="86492" x="8016875" y="3095625"/>
          <p14:tracePt t="86500" x="8007350" y="3167063"/>
          <p14:tracePt t="86508" x="8007350" y="3238500"/>
          <p14:tracePt t="86516" x="7999413" y="3300413"/>
          <p14:tracePt t="86524" x="7989888" y="3344863"/>
          <p14:tracePt t="86535" x="7980363" y="3398838"/>
          <p14:tracePt t="86544" x="7962900" y="3452813"/>
          <p14:tracePt t="86548" x="7953375" y="3497263"/>
          <p14:tracePt t="86556" x="7945438" y="3551238"/>
          <p14:tracePt t="86566" x="7935913" y="3595688"/>
          <p14:tracePt t="86575" x="7927975" y="3649663"/>
          <p14:tracePt t="86583" x="7927975" y="3703638"/>
          <p14:tracePt t="86588" x="7927975" y="3757613"/>
          <p14:tracePt t="86595" x="7927975" y="3784600"/>
          <p14:tracePt t="86605" x="7927975" y="3819525"/>
          <p14:tracePt t="86612" x="7927975" y="3856038"/>
          <p14:tracePt t="86620" x="7927975" y="3881438"/>
          <p14:tracePt t="86627" x="7927975" y="3900488"/>
          <p14:tracePt t="86636" x="7927975" y="3917950"/>
          <p14:tracePt t="86645" x="7927975" y="3927475"/>
          <p14:tracePt t="86654" x="7927975" y="3935413"/>
          <p14:tracePt t="86665" x="7927975" y="3944938"/>
          <p14:tracePt t="86673" x="7927975" y="3954463"/>
          <p14:tracePt t="86696" x="7918450" y="3954463"/>
          <p14:tracePt t="86713" x="7908925" y="3962400"/>
          <p14:tracePt t="86738" x="7900988" y="3962400"/>
          <p14:tracePt t="86745" x="7891463" y="3962400"/>
          <p14:tracePt t="86753" x="7881938" y="3962400"/>
          <p14:tracePt t="86761" x="7874000" y="3954463"/>
          <p14:tracePt t="86770" x="7854950" y="3944938"/>
          <p14:tracePt t="86777" x="7837488" y="3927475"/>
          <p14:tracePt t="86786" x="7810500" y="3908425"/>
          <p14:tracePt t="86796" x="7783513" y="3890963"/>
          <p14:tracePt t="86805" x="7756525" y="3881438"/>
          <p14:tracePt t="86809" x="7731125" y="3863975"/>
          <p14:tracePt t="86818" x="7721600" y="3863975"/>
          <p14:tracePt t="86825" x="7677150" y="3836988"/>
          <p14:tracePt t="86836" x="7658100" y="3819525"/>
          <p14:tracePt t="86844" x="7623175" y="3810000"/>
          <p14:tracePt t="86856" x="7596188" y="3784600"/>
          <p14:tracePt t="86858" x="7559675" y="3765550"/>
          <p14:tracePt t="86868" x="7488238" y="3721100"/>
          <p14:tracePt t="86879" x="7461250" y="3711575"/>
          <p14:tracePt t="86881" x="7408863" y="3676650"/>
          <p14:tracePt t="86890" x="7345363" y="3649663"/>
          <p14:tracePt t="86901" x="7273925" y="3622675"/>
          <p14:tracePt t="86905" x="7212013" y="3595688"/>
          <p14:tracePt t="86915" x="7140575" y="3568700"/>
          <p14:tracePt t="86922" x="7067550" y="3541713"/>
          <p14:tracePt t="86932" x="7005638" y="3533775"/>
          <p14:tracePt t="86941" x="6943725" y="3524250"/>
          <p14:tracePt t="86951" x="6889750" y="3506788"/>
          <p14:tracePt t="86955" x="6862763" y="3506788"/>
          <p14:tracePt t="86963" x="6826250" y="3506788"/>
          <p14:tracePt t="86972" x="6781800" y="3506788"/>
          <p14:tracePt t="86975" x="6754813" y="3506788"/>
          <p14:tracePt t="86983" x="6727825" y="3506788"/>
          <p14:tracePt t="86991" x="6710363" y="3506788"/>
          <p14:tracePt t="86999" x="6692900" y="3506788"/>
          <p14:tracePt t="87008" x="6683375" y="3506788"/>
          <p14:tracePt t="87015" x="6665913" y="3506788"/>
          <p14:tracePt t="87024" x="6665913" y="3514725"/>
          <p14:tracePt t="87032" x="6656388" y="3514725"/>
          <p14:tracePt t="87041" x="6648450" y="3514725"/>
          <p14:tracePt t="87049" x="6638925" y="3524250"/>
          <p14:tracePt t="87073" x="6629400" y="35242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8">
            <a:extLst>
              <a:ext uri="{FF2B5EF4-FFF2-40B4-BE49-F238E27FC236}">
                <a16:creationId xmlns:a16="http://schemas.microsoft.com/office/drawing/2014/main" id="{7818B24B-1853-5B46-3A5D-1CD3EFED52C1}"/>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Qu'est-ce</a:t>
            </a:r>
            <a:r>
              <a:rPr lang="en-US" sz="2500" b="1" dirty="0">
                <a:latin typeface="Lato"/>
                <a:ea typeface="Lato"/>
                <a:cs typeface="Lato"/>
                <a:sym typeface="Lato"/>
              </a:rPr>
              <a:t> </a:t>
            </a:r>
            <a:r>
              <a:rPr lang="en-US" sz="2500" b="1" dirty="0" err="1">
                <a:latin typeface="Lato"/>
                <a:ea typeface="Lato"/>
                <a:cs typeface="Lato"/>
                <a:sym typeface="Lato"/>
              </a:rPr>
              <a:t>qu'une</a:t>
            </a:r>
            <a:r>
              <a:rPr lang="en-US" sz="2500" b="1" dirty="0">
                <a:latin typeface="Lato"/>
                <a:ea typeface="Lato"/>
                <a:cs typeface="Lato"/>
                <a:sym typeface="Lato"/>
              </a:rPr>
              <a:t> </a:t>
            </a:r>
            <a:r>
              <a:rPr lang="en-US" sz="2500" b="1" dirty="0" err="1">
                <a:latin typeface="Lato"/>
                <a:ea typeface="Lato"/>
                <a:cs typeface="Lato"/>
                <a:sym typeface="Lato"/>
              </a:rPr>
              <a:t>phylogénie</a:t>
            </a:r>
            <a:r>
              <a:rPr lang="en-US" sz="2500" b="1" dirty="0">
                <a:latin typeface="Lato"/>
                <a:ea typeface="Lato"/>
                <a:cs typeface="Lato"/>
                <a:sym typeface="Lato"/>
              </a:rPr>
              <a:t> ?</a:t>
            </a:r>
            <a:endParaRPr lang="en-US" b="1" dirty="0">
              <a:latin typeface="Lato"/>
              <a:ea typeface="Lato"/>
              <a:cs typeface="Lato"/>
              <a:sym typeface="Lato"/>
            </a:endParaRPr>
          </a:p>
        </p:txBody>
      </p:sp>
      <p:sp>
        <p:nvSpPr>
          <p:cNvPr id="3" name="Tijdelijke aanduiding voor inhoud 5">
            <a:extLst>
              <a:ext uri="{FF2B5EF4-FFF2-40B4-BE49-F238E27FC236}">
                <a16:creationId xmlns:a16="http://schemas.microsoft.com/office/drawing/2014/main" id="{FA11BE56-2F14-55A7-E308-A3508631D088}"/>
              </a:ext>
            </a:extLst>
          </p:cNvPr>
          <p:cNvSpPr txBox="1">
            <a:spLocks/>
          </p:cNvSpPr>
          <p:nvPr/>
        </p:nvSpPr>
        <p:spPr>
          <a:xfrm>
            <a:off x="432000" y="699542"/>
            <a:ext cx="8263605" cy="421466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nl-BE" dirty="0"/>
              <a:t>La relation évolutive entre les lignées.</a:t>
            </a:r>
          </a:p>
          <a:p>
            <a:pPr marL="285750" indent="-285750" algn="just">
              <a:buFont typeface="Arial" panose="020B0604020202020204" pitchFamily="34" charset="0"/>
              <a:buChar char="•"/>
            </a:pPr>
            <a:endParaRPr lang="nl-BE" dirty="0"/>
          </a:p>
          <a:p>
            <a:pPr marL="285750" indent="-285750" algn="just">
              <a:buFont typeface="Arial" panose="020B0604020202020204" pitchFamily="34" charset="0"/>
              <a:buChar char="•"/>
            </a:pPr>
            <a:r>
              <a:rPr lang="nl-BE" dirty="0"/>
              <a:t>Les lignées peuvent être :</a:t>
            </a:r>
          </a:p>
          <a:p>
            <a:pPr marL="285750" lvl="3" indent="-285750" algn="just">
              <a:buFont typeface="Courier New" panose="02070309020205020404" pitchFamily="49" charset="0"/>
              <a:buChar char="o"/>
            </a:pPr>
            <a:r>
              <a:rPr lang="nl-BE" dirty="0"/>
              <a:t>des gènes</a:t>
            </a:r>
          </a:p>
          <a:p>
            <a:pPr marL="285750" lvl="3" indent="-285750" algn="just">
              <a:buFont typeface="Courier New" panose="02070309020205020404" pitchFamily="49" charset="0"/>
              <a:buChar char="o"/>
            </a:pPr>
            <a:r>
              <a:rPr lang="nl-BE" dirty="0"/>
              <a:t>des individus</a:t>
            </a:r>
          </a:p>
          <a:p>
            <a:pPr marL="285750" lvl="3" indent="-285750" algn="just">
              <a:buFont typeface="Courier New" panose="02070309020205020404" pitchFamily="49" charset="0"/>
              <a:buChar char="o"/>
            </a:pPr>
            <a:r>
              <a:rPr lang="nl-BE" dirty="0"/>
              <a:t>des populations</a:t>
            </a:r>
          </a:p>
          <a:p>
            <a:pPr marL="285750" lvl="3" indent="-285750" algn="just">
              <a:buFont typeface="Courier New" panose="02070309020205020404" pitchFamily="49" charset="0"/>
              <a:buChar char="o"/>
            </a:pPr>
            <a:r>
              <a:rPr lang="nl-BE" dirty="0"/>
              <a:t>les espèces</a:t>
            </a:r>
          </a:p>
          <a:p>
            <a:pPr algn="just"/>
            <a:endParaRPr lang="nl-BE" dirty="0"/>
          </a:p>
          <a:p>
            <a:pPr marL="285750" indent="-285750" algn="just">
              <a:buFont typeface="Arial" panose="020B0604020202020204" pitchFamily="34" charset="0"/>
              <a:buChar char="•"/>
            </a:pPr>
            <a:r>
              <a:rPr lang="nl-BE" dirty="0"/>
              <a:t>La phylogénétique est l'étude de ces relations et elle est souvent représentée sous la forme d'un ARBRE.</a:t>
            </a:r>
          </a:p>
        </p:txBody>
      </p:sp>
    </p:spTree>
    <p:extLst>
      <p:ext uri="{BB962C8B-B14F-4D97-AF65-F5344CB8AC3E}">
        <p14:creationId xmlns:p14="http://schemas.microsoft.com/office/powerpoint/2010/main" val="4032417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id="{A8C6803C-B1AF-FC4B-A767-2C9CB24EECA6}"/>
              </a:ext>
            </a:extLst>
          </p:cNvPr>
          <p:cNvSpPr>
            <a:spLocks noGrp="1"/>
          </p:cNvSpPr>
          <p:nvPr>
            <p:ph idx="1"/>
          </p:nvPr>
        </p:nvSpPr>
        <p:spPr>
          <a:xfrm>
            <a:off x="400246" y="1114238"/>
            <a:ext cx="3797961" cy="3888432"/>
          </a:xfrm>
        </p:spPr>
        <p:txBody>
          <a:bodyPr>
            <a:noAutofit/>
          </a:bodyPr>
          <a:lstStyle/>
          <a:p>
            <a:r>
              <a:rPr lang="nl-BE" sz="1800" dirty="0">
                <a:solidFill>
                  <a:schemeClr val="tx1"/>
                </a:solidFill>
              </a:rPr>
              <a:t>Qu'en est-il des mutations inversées non observées ?</a:t>
            </a:r>
          </a:p>
          <a:p>
            <a:pPr lvl="1"/>
            <a:r>
              <a:rPr lang="nl-BE" dirty="0">
                <a:solidFill>
                  <a:schemeClr val="tx1"/>
                </a:solidFill>
              </a:rPr>
              <a:t>A-&gt;G-&gt;A dans une séquence</a:t>
            </a:r>
          </a:p>
          <a:p>
            <a:pPr lvl="1"/>
            <a:r>
              <a:rPr lang="nl-BE" dirty="0">
                <a:solidFill>
                  <a:schemeClr val="tx1"/>
                </a:solidFill>
              </a:rPr>
              <a:t>Distances sous-estimées</a:t>
            </a:r>
          </a:p>
          <a:p>
            <a:endParaRPr lang="nl-BE" sz="1800" dirty="0">
              <a:solidFill>
                <a:schemeClr val="tx1"/>
              </a:solidFill>
            </a:endParaRPr>
          </a:p>
          <a:p>
            <a:r>
              <a:rPr lang="nl-BE" sz="1800" dirty="0">
                <a:solidFill>
                  <a:schemeClr val="tx1"/>
                </a:solidFill>
              </a:rPr>
              <a:t>Toutes les substitutions sont-elles égales ?</a:t>
            </a:r>
          </a:p>
          <a:p>
            <a:pPr lvl="1"/>
            <a:r>
              <a:rPr lang="nl-BE" dirty="0">
                <a:solidFill>
                  <a:schemeClr val="tx1"/>
                </a:solidFill>
              </a:rPr>
              <a:t>Certaines sont plus probables que d'autres</a:t>
            </a:r>
          </a:p>
        </p:txBody>
      </p:sp>
      <p:pic>
        <p:nvPicPr>
          <p:cNvPr id="2" name="Picture 1" descr="njEx.pdf">
            <a:extLst>
              <a:ext uri="{FF2B5EF4-FFF2-40B4-BE49-F238E27FC236}">
                <a16:creationId xmlns:a16="http://schemas.microsoft.com/office/drawing/2014/main" id="{6D5079B0-04F7-6A3C-DDBD-BA7210D3FB66}"/>
              </a:ext>
            </a:extLst>
          </p:cNvPr>
          <p:cNvPicPr>
            <a:picLocks noChangeAspect="1"/>
          </p:cNvPicPr>
          <p:nvPr/>
        </p:nvPicPr>
        <p:blipFill>
          <a:blip r:embed="rId2"/>
          <a:stretch>
            <a:fillRect/>
          </a:stretch>
        </p:blipFill>
        <p:spPr>
          <a:xfrm>
            <a:off x="4620688" y="1430423"/>
            <a:ext cx="4293409" cy="3508802"/>
          </a:xfrm>
          <a:prstGeom prst="rect">
            <a:avLst/>
          </a:prstGeom>
        </p:spPr>
      </p:pic>
      <p:sp>
        <p:nvSpPr>
          <p:cNvPr id="3" name="Content Placeholder 4">
            <a:extLst>
              <a:ext uri="{FF2B5EF4-FFF2-40B4-BE49-F238E27FC236}">
                <a16:creationId xmlns:a16="http://schemas.microsoft.com/office/drawing/2014/main" id="{BFBC0D01-640E-D72C-59B3-652E60AFE1FA}"/>
              </a:ext>
            </a:extLst>
          </p:cNvPr>
          <p:cNvSpPr txBox="1">
            <a:spLocks/>
          </p:cNvSpPr>
          <p:nvPr/>
        </p:nvSpPr>
        <p:spPr bwMode="auto">
          <a:xfrm>
            <a:off x="4563419" y="792594"/>
            <a:ext cx="2209800" cy="2005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pPr>
            <a:r>
              <a:rPr lang="en-US" sz="2000" kern="0" dirty="0">
                <a:latin typeface="Courier"/>
                <a:cs typeface="Courier"/>
              </a:rPr>
              <a:t>S1: </a:t>
            </a:r>
            <a:r>
              <a:rPr lang="en-US" sz="2000" kern="0" dirty="0">
                <a:solidFill>
                  <a:srgbClr val="FF0000"/>
                </a:solidFill>
                <a:latin typeface="Courier"/>
                <a:cs typeface="Courier"/>
              </a:rPr>
              <a:t>TT</a:t>
            </a:r>
            <a:r>
              <a:rPr lang="en-US" sz="2000" kern="0" dirty="0">
                <a:solidFill>
                  <a:srgbClr val="008000"/>
                </a:solidFill>
                <a:latin typeface="Courier"/>
                <a:cs typeface="Courier"/>
              </a:rPr>
              <a:t>C</a:t>
            </a:r>
            <a:r>
              <a:rPr lang="en-US" sz="2000" kern="0" dirty="0">
                <a:solidFill>
                  <a:srgbClr val="3366FF"/>
                </a:solidFill>
                <a:latin typeface="Courier"/>
                <a:cs typeface="Courier"/>
              </a:rPr>
              <a:t>A</a:t>
            </a:r>
            <a:r>
              <a:rPr lang="en-US" sz="2000" kern="0" dirty="0">
                <a:solidFill>
                  <a:srgbClr val="FF9900"/>
                </a:solidFill>
                <a:latin typeface="Courier"/>
                <a:cs typeface="Courier"/>
              </a:rPr>
              <a:t>G</a:t>
            </a:r>
          </a:p>
          <a:p>
            <a:pPr marL="342900" lvl="0" indent="-342900" eaLnBrk="1" hangingPunct="1">
              <a:spcBef>
                <a:spcPct val="20000"/>
              </a:spcBef>
            </a:pPr>
            <a:r>
              <a:rPr lang="en-US" sz="2000" kern="0" dirty="0">
                <a:latin typeface="Courier"/>
                <a:cs typeface="Courier"/>
              </a:rPr>
              <a:t>S2: </a:t>
            </a:r>
            <a:r>
              <a:rPr lang="en-US" sz="2000" kern="0" dirty="0">
                <a:solidFill>
                  <a:srgbClr val="FF0000"/>
                </a:solidFill>
                <a:latin typeface="Courier"/>
                <a:cs typeface="Courier"/>
              </a:rPr>
              <a:t>TT</a:t>
            </a:r>
            <a:r>
              <a:rPr lang="en-US" sz="2000" kern="0" dirty="0">
                <a:solidFill>
                  <a:srgbClr val="008000"/>
                </a:solidFill>
                <a:latin typeface="Courier"/>
                <a:cs typeface="Courier"/>
              </a:rPr>
              <a:t>C</a:t>
            </a:r>
            <a:r>
              <a:rPr lang="en-US" sz="2000" kern="0" dirty="0">
                <a:solidFill>
                  <a:srgbClr val="FF9900"/>
                </a:solidFill>
                <a:latin typeface="Courier"/>
                <a:cs typeface="Courier"/>
              </a:rPr>
              <a:t>GG</a:t>
            </a:r>
            <a:endParaRPr lang="en-US" sz="2000" kern="0" dirty="0">
              <a:latin typeface="Courier"/>
              <a:cs typeface="Courier"/>
            </a:endParaRPr>
          </a:p>
          <a:p>
            <a:pPr marL="342900" lvl="0" indent="-342900" eaLnBrk="1" hangingPunct="1">
              <a:spcBef>
                <a:spcPct val="20000"/>
              </a:spcBef>
            </a:pPr>
            <a:r>
              <a:rPr lang="en-US" sz="2000" kern="0" dirty="0">
                <a:latin typeface="Courier"/>
                <a:cs typeface="Courier"/>
              </a:rPr>
              <a:t>S3: </a:t>
            </a:r>
            <a:r>
              <a:rPr lang="en-US" sz="2000" kern="0" dirty="0">
                <a:solidFill>
                  <a:srgbClr val="FF0000"/>
                </a:solidFill>
                <a:latin typeface="Courier"/>
                <a:cs typeface="Courier"/>
              </a:rPr>
              <a:t>TTTT</a:t>
            </a:r>
            <a:r>
              <a:rPr lang="en-US" sz="2000" kern="0" dirty="0">
                <a:solidFill>
                  <a:srgbClr val="FF9900"/>
                </a:solidFill>
                <a:latin typeface="Courier"/>
                <a:cs typeface="Courier"/>
              </a:rPr>
              <a:t>G</a:t>
            </a:r>
            <a:endParaRPr lang="en-US" sz="2000" kern="0" dirty="0">
              <a:latin typeface="Courier"/>
              <a:cs typeface="Courier"/>
            </a:endParaRPr>
          </a:p>
          <a:p>
            <a:pPr marL="342900" lvl="0" indent="-342900" eaLnBrk="1" hangingPunct="1">
              <a:spcBef>
                <a:spcPct val="20000"/>
              </a:spcBef>
            </a:pPr>
            <a:r>
              <a:rPr lang="en-US" sz="2000" kern="0" dirty="0">
                <a:latin typeface="Courier"/>
                <a:cs typeface="Courier"/>
              </a:rPr>
              <a:t>S4: </a:t>
            </a:r>
            <a:r>
              <a:rPr lang="en-US" sz="2000" kern="0" dirty="0">
                <a:solidFill>
                  <a:srgbClr val="FF0000"/>
                </a:solidFill>
                <a:latin typeface="Courier"/>
                <a:cs typeface="Courier"/>
              </a:rPr>
              <a:t>TT</a:t>
            </a:r>
            <a:r>
              <a:rPr lang="en-US" sz="2000" kern="0" dirty="0">
                <a:solidFill>
                  <a:srgbClr val="3366FF"/>
                </a:solidFill>
                <a:latin typeface="Courier"/>
                <a:cs typeface="Courier"/>
              </a:rPr>
              <a:t>A</a:t>
            </a:r>
            <a:r>
              <a:rPr lang="en-US" sz="2000" kern="0" dirty="0">
                <a:solidFill>
                  <a:srgbClr val="FF0000"/>
                </a:solidFill>
                <a:latin typeface="Courier"/>
                <a:cs typeface="Courier"/>
              </a:rPr>
              <a:t>T</a:t>
            </a:r>
            <a:r>
              <a:rPr lang="en-US" sz="2000" kern="0" dirty="0">
                <a:solidFill>
                  <a:srgbClr val="FF9900"/>
                </a:solidFill>
                <a:latin typeface="Courier"/>
                <a:cs typeface="Courier"/>
              </a:rPr>
              <a:t>G</a:t>
            </a:r>
            <a:endParaRPr lang="en-US" sz="2000" kern="0" dirty="0">
              <a:latin typeface="Courier"/>
              <a:cs typeface="Courier"/>
            </a:endParaRPr>
          </a:p>
          <a:p>
            <a:pPr marL="342900" lvl="0" indent="-342900" eaLnBrk="1" hangingPunct="1">
              <a:spcBef>
                <a:spcPct val="20000"/>
              </a:spcBef>
            </a:pPr>
            <a:r>
              <a:rPr lang="en-US" sz="2000" kern="0" dirty="0">
                <a:latin typeface="Courier"/>
                <a:cs typeface="Courier"/>
              </a:rPr>
              <a:t>S5: </a:t>
            </a:r>
            <a:r>
              <a:rPr lang="en-US" sz="2000" kern="0" dirty="0">
                <a:solidFill>
                  <a:srgbClr val="3366FF"/>
                </a:solidFill>
                <a:latin typeface="Courier"/>
                <a:cs typeface="Courier"/>
              </a:rPr>
              <a:t>AA</a:t>
            </a:r>
            <a:r>
              <a:rPr lang="en-US" sz="2000" kern="0" dirty="0">
                <a:solidFill>
                  <a:srgbClr val="008000"/>
                </a:solidFill>
                <a:latin typeface="Courier"/>
                <a:cs typeface="Courier"/>
              </a:rPr>
              <a:t>C</a:t>
            </a:r>
            <a:r>
              <a:rPr lang="en-US" sz="2000" kern="0" dirty="0">
                <a:solidFill>
                  <a:srgbClr val="FF0000"/>
                </a:solidFill>
                <a:latin typeface="Courier"/>
                <a:cs typeface="Courier"/>
              </a:rPr>
              <a:t>T</a:t>
            </a:r>
            <a:r>
              <a:rPr lang="en-US" sz="2000" kern="0" dirty="0">
                <a:solidFill>
                  <a:srgbClr val="FF9900"/>
                </a:solidFill>
                <a:latin typeface="Courier"/>
                <a:cs typeface="Courier"/>
              </a:rPr>
              <a:t>G</a:t>
            </a:r>
            <a:endParaRPr kumimoji="0" lang="nl-BE" sz="2000" b="0" i="0" u="none" strike="noStrike" kern="0" cap="none" spc="0" normalizeH="0" baseline="0" noProof="0" dirty="0">
              <a:ln>
                <a:noFill/>
              </a:ln>
              <a:solidFill>
                <a:schemeClr val="tx1"/>
              </a:solidFill>
              <a:effectLst/>
              <a:uLnTx/>
              <a:uFillTx/>
              <a:latin typeface="Courier"/>
              <a:cs typeface="Courier"/>
            </a:endParaRPr>
          </a:p>
        </p:txBody>
      </p:sp>
      <p:sp>
        <p:nvSpPr>
          <p:cNvPr id="5" name="Google Shape;91;p18">
            <a:extLst>
              <a:ext uri="{FF2B5EF4-FFF2-40B4-BE49-F238E27FC236}">
                <a16:creationId xmlns:a16="http://schemas.microsoft.com/office/drawing/2014/main" id="{205485F0-D86A-7CEA-2F04-039D894C3980}"/>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a:latin typeface="Lato"/>
                <a:ea typeface="Lato"/>
                <a:cs typeface="Lato"/>
                <a:sym typeface="Lato"/>
              </a:rPr>
              <a:t>Un </a:t>
            </a:r>
            <a:r>
              <a:rPr lang="en-US" sz="2500" dirty="0" err="1">
                <a:latin typeface="Lato"/>
                <a:ea typeface="Lato"/>
                <a:cs typeface="Lato"/>
                <a:sym typeface="Lato"/>
              </a:rPr>
              <a:t>exemple</a:t>
            </a:r>
            <a:r>
              <a:rPr lang="en-US" sz="2500" dirty="0">
                <a:latin typeface="Lato"/>
                <a:ea typeface="Lato"/>
                <a:cs typeface="Lato"/>
                <a:sym typeface="Lato"/>
              </a:rPr>
              <a:t> </a:t>
            </a:r>
            <a:r>
              <a:rPr lang="en-US" sz="2500" dirty="0" err="1">
                <a:latin typeface="Lato"/>
                <a:ea typeface="Lato"/>
                <a:cs typeface="Lato"/>
                <a:sym typeface="Lato"/>
              </a:rPr>
              <a:t>moléculaire</a:t>
            </a:r>
            <a:r>
              <a:rPr lang="en-US" sz="2500" dirty="0">
                <a:latin typeface="Lato"/>
                <a:ea typeface="Lato"/>
                <a:cs typeface="Lato"/>
                <a:sym typeface="Lato"/>
              </a:rPr>
              <a:t> // </a:t>
            </a:r>
            <a:r>
              <a:rPr lang="en-US" sz="2500" b="1" dirty="0">
                <a:latin typeface="Lato"/>
                <a:ea typeface="Lato"/>
                <a:cs typeface="Lato"/>
                <a:sym typeface="Lato"/>
              </a:rPr>
              <a:t>UPGMA</a:t>
            </a:r>
            <a:endParaRPr lang="en-US" b="1" dirty="0">
              <a:latin typeface="Lato"/>
              <a:ea typeface="Lato"/>
              <a:cs typeface="Lato"/>
              <a:sym typeface="Lato"/>
            </a:endParaRPr>
          </a:p>
        </p:txBody>
      </p:sp>
    </p:spTree>
    <p:extLst>
      <p:ext uri="{BB962C8B-B14F-4D97-AF65-F5344CB8AC3E}">
        <p14:creationId xmlns:p14="http://schemas.microsoft.com/office/powerpoint/2010/main" val="3751653354"/>
      </p:ext>
    </p:extLst>
  </p:cSld>
  <p:clrMapOvr>
    <a:masterClrMapping/>
  </p:clrMapOvr>
  <mc:AlternateContent xmlns:mc="http://schemas.openxmlformats.org/markup-compatibility/2006" xmlns:p14="http://schemas.microsoft.com/office/powerpoint/2010/main">
    <mc:Choice Requires="p14">
      <p:transition spd="slow" p14:dur="2000" advTm="198346"/>
    </mc:Choice>
    <mc:Fallback xmlns="">
      <p:transition spd="slow" advTm="198346"/>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jdelijke aanduiding voor inhoud 5"/>
          <p:cNvSpPr>
            <a:spLocks noGrp="1"/>
          </p:cNvSpPr>
          <p:nvPr>
            <p:ph idx="1"/>
          </p:nvPr>
        </p:nvSpPr>
        <p:spPr/>
        <p:txBody>
          <a:bodyPr>
            <a:normAutofit/>
          </a:bodyPr>
          <a:lstStyle/>
          <a:p>
            <a:r>
              <a:rPr lang="nl-BE" dirty="0">
                <a:solidFill>
                  <a:schemeClr val="tx1"/>
                </a:solidFill>
              </a:rPr>
              <a:t>Les méthodes précédentes prennent deux séquences et calculent une distance, puis poursuivent l'alignement par paire sur l'ensemble des séquences.</a:t>
            </a:r>
          </a:p>
          <a:p>
            <a:endParaRPr lang="nl-BE" dirty="0">
              <a:solidFill>
                <a:schemeClr val="tx1"/>
              </a:solidFill>
            </a:endParaRPr>
          </a:p>
          <a:p>
            <a:r>
              <a:rPr lang="nl-BE" dirty="0">
                <a:solidFill>
                  <a:schemeClr val="tx1"/>
                </a:solidFill>
              </a:rPr>
              <a:t>Les méthodes paramétriques prennent une colonne dans un alignement et calculent le critère d'optimalité par position dans l'alignement.</a:t>
            </a:r>
          </a:p>
          <a:p>
            <a:pPr lvl="1"/>
            <a:r>
              <a:rPr lang="nl-BE" dirty="0">
                <a:solidFill>
                  <a:schemeClr val="tx1"/>
                </a:solidFill>
              </a:rPr>
              <a:t>Les positions sont indépendantes.</a:t>
            </a:r>
          </a:p>
          <a:p>
            <a:endParaRPr lang="nl-BE" dirty="0">
              <a:solidFill>
                <a:schemeClr val="tx1"/>
              </a:solidFill>
            </a:endParaRPr>
          </a:p>
          <a:p>
            <a:r>
              <a:rPr lang="nl-BE" dirty="0">
                <a:solidFill>
                  <a:schemeClr val="tx1"/>
                </a:solidFill>
              </a:rPr>
              <a:t>Il existe deux méthodes paramétriques principales d'inférence phylogénétique :</a:t>
            </a:r>
          </a:p>
          <a:p>
            <a:pPr lvl="1"/>
            <a:r>
              <a:rPr lang="nl-BE" dirty="0">
                <a:solidFill>
                  <a:schemeClr val="tx1"/>
                </a:solidFill>
              </a:rPr>
              <a:t>le maximum likelihood</a:t>
            </a:r>
          </a:p>
          <a:p>
            <a:pPr lvl="1"/>
            <a:r>
              <a:rPr lang="nl-BE" dirty="0">
                <a:solidFill>
                  <a:schemeClr val="tx1"/>
                </a:solidFill>
              </a:rPr>
              <a:t>l'analyse bayésienne</a:t>
            </a:r>
            <a:endParaRPr lang="nl-BE" sz="700" dirty="0">
              <a:solidFill>
                <a:schemeClr val="tx1"/>
              </a:solidFill>
            </a:endParaRPr>
          </a:p>
        </p:txBody>
      </p:sp>
      <p:sp>
        <p:nvSpPr>
          <p:cNvPr id="3" name="Google Shape;91;p18">
            <a:extLst>
              <a:ext uri="{FF2B5EF4-FFF2-40B4-BE49-F238E27FC236}">
                <a16:creationId xmlns:a16="http://schemas.microsoft.com/office/drawing/2014/main" id="{C7C93F06-FC17-6DBF-6A38-259880B3E1DF}"/>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err="1">
                <a:latin typeface="Lato"/>
                <a:ea typeface="Lato"/>
                <a:cs typeface="Lato"/>
                <a:sym typeface="Lato"/>
              </a:rPr>
              <a:t>Méthodes</a:t>
            </a:r>
            <a:r>
              <a:rPr lang="en-US" sz="2500" dirty="0">
                <a:latin typeface="Lato"/>
                <a:ea typeface="Lato"/>
                <a:cs typeface="Lato"/>
                <a:sym typeface="Lato"/>
              </a:rPr>
              <a:t> </a:t>
            </a:r>
            <a:r>
              <a:rPr lang="en-US" sz="2500" dirty="0" err="1">
                <a:latin typeface="Lato"/>
                <a:ea typeface="Lato"/>
                <a:cs typeface="Lato"/>
                <a:sym typeface="Lato"/>
              </a:rPr>
              <a:t>paramétriques</a:t>
            </a:r>
            <a:r>
              <a:rPr lang="en-US" sz="2500" dirty="0">
                <a:latin typeface="Lato"/>
                <a:ea typeface="Lato"/>
                <a:cs typeface="Lato"/>
                <a:sym typeface="Lato"/>
              </a:rPr>
              <a:t> // </a:t>
            </a:r>
            <a:r>
              <a:rPr lang="en-US" sz="2500" b="1" dirty="0">
                <a:latin typeface="Lato"/>
                <a:ea typeface="Lato"/>
                <a:cs typeface="Lato"/>
                <a:sym typeface="Lato"/>
              </a:rPr>
              <a:t>Maximum Likelihood</a:t>
            </a:r>
            <a:endParaRPr lang="en-US" b="1" dirty="0">
              <a:latin typeface="Lato"/>
              <a:ea typeface="Lato"/>
              <a:cs typeface="Lato"/>
              <a:sym typeface="Lato"/>
            </a:endParaRPr>
          </a:p>
        </p:txBody>
      </p:sp>
    </p:spTree>
    <p:extLst>
      <p:ext uri="{BB962C8B-B14F-4D97-AF65-F5344CB8AC3E}">
        <p14:creationId xmlns:p14="http://schemas.microsoft.com/office/powerpoint/2010/main" val="2201494291"/>
      </p:ext>
    </p:extLst>
  </p:cSld>
  <p:clrMapOvr>
    <a:masterClrMapping/>
  </p:clrMapOvr>
  <mc:AlternateContent xmlns:mc="http://schemas.openxmlformats.org/markup-compatibility/2006" xmlns:p14="http://schemas.microsoft.com/office/powerpoint/2010/main">
    <mc:Choice Requires="p14">
      <p:transition spd="slow" p14:dur="2000" advTm="243318"/>
    </mc:Choice>
    <mc:Fallback xmlns="">
      <p:transition spd="slow" advTm="243318"/>
    </mc:Fallback>
  </mc:AlternateContent>
  <p:extLst>
    <p:ext uri="{3A86A75C-4F4B-4683-9AE1-C65F6400EC91}">
      <p14:laserTraceLst xmlns:p14="http://schemas.microsoft.com/office/powerpoint/2010/main">
        <p14:tracePtLst>
          <p14:tracePt t="101593" x="2478088" y="5099050"/>
          <p14:tracePt t="101598" x="2478088" y="4910138"/>
          <p14:tracePt t="101606" x="2478088" y="4732338"/>
          <p14:tracePt t="101613" x="2478088" y="4552950"/>
          <p14:tracePt t="101619" x="2487613" y="4383088"/>
          <p14:tracePt t="101627" x="2532063" y="4060825"/>
          <p14:tracePt t="101635" x="2603500" y="3775075"/>
          <p14:tracePt t="101644" x="2640013" y="3649663"/>
          <p14:tracePt t="101652" x="2782888" y="3201988"/>
          <p14:tracePt t="101661" x="2881313" y="2978150"/>
          <p14:tracePt t="101668" x="2935288" y="2879725"/>
          <p14:tracePt t="101678" x="3041650" y="2701925"/>
          <p14:tracePt t="101685" x="3159125" y="2540000"/>
          <p14:tracePt t="101694" x="3265488" y="2379663"/>
          <p14:tracePt t="101703" x="3390900" y="2236788"/>
          <p14:tracePt t="101712" x="3498850" y="2111375"/>
          <p14:tracePt t="101721" x="3543300" y="2066925"/>
          <p14:tracePt t="101731" x="3641725" y="1976438"/>
          <p14:tracePt t="101733" x="3722688" y="1905000"/>
          <p14:tracePt t="101747" x="3794125" y="1860550"/>
          <p14:tracePt t="101749" x="3846513" y="1816100"/>
          <p14:tracePt t="101759" x="3900488" y="1789113"/>
          <p14:tracePt t="101772" x="3919538" y="1779588"/>
          <p14:tracePt t="101775" x="3954463" y="1762125"/>
          <p14:tracePt t="101784" x="4008438" y="1727200"/>
          <p14:tracePt t="101793" x="4035425" y="1717675"/>
          <p14:tracePt t="101795" x="4062413" y="1717675"/>
          <p14:tracePt t="101806" x="4089400" y="1708150"/>
          <p14:tracePt t="101814" x="4124325" y="1708150"/>
          <p14:tracePt t="101823" x="4160838" y="1708150"/>
          <p14:tracePt t="101829" x="4205288" y="1708150"/>
          <p14:tracePt t="101837" x="4286250" y="1708150"/>
          <p14:tracePt t="101844" x="4357688" y="1708150"/>
          <p14:tracePt t="101854" x="4392613" y="1708150"/>
          <p14:tracePt t="101864" x="4464050" y="1717675"/>
          <p14:tracePt t="101874" x="4581525" y="1727200"/>
          <p14:tracePt t="101876" x="4670425" y="1735138"/>
          <p14:tracePt t="101885" x="4759325" y="1744663"/>
          <p14:tracePt t="101893" x="4840288" y="1744663"/>
          <p14:tracePt t="101901" x="4894263" y="1752600"/>
          <p14:tracePt t="101909" x="5046663" y="1752600"/>
          <p14:tracePt t="101915" x="5145088" y="1752600"/>
          <p14:tracePt t="101926" x="5251450" y="1752600"/>
          <p14:tracePt t="101931" x="5305425" y="1752600"/>
          <p14:tracePt t="101942" x="5475288" y="1752600"/>
          <p14:tracePt t="101948" x="5573713" y="1752600"/>
          <p14:tracePt t="101959" x="5664200" y="1752600"/>
          <p14:tracePt t="101961" x="5708650" y="1752600"/>
          <p14:tracePt t="101968" x="5797550" y="1735138"/>
          <p14:tracePt t="101978" x="5868988" y="1727200"/>
          <p14:tracePt t="101986" x="5922963" y="1708150"/>
          <p14:tracePt t="101994" x="5940425" y="1708150"/>
          <p14:tracePt t="102006" x="6021388" y="1700213"/>
          <p14:tracePt t="102010" x="6048375" y="1700213"/>
          <p14:tracePt t="102018" x="6065838" y="1700213"/>
          <p14:tracePt t="102026" x="6110288" y="1700213"/>
          <p14:tracePt t="102037" x="6129338" y="1700213"/>
          <p14:tracePt t="102043" x="6156325" y="1700213"/>
          <p14:tracePt t="102052" x="6173788" y="1708150"/>
          <p14:tracePt t="102059" x="6191250" y="1717675"/>
          <p14:tracePt t="102070" x="6200775" y="1717675"/>
          <p14:tracePt t="102072" x="6208713" y="1727200"/>
          <p14:tracePt t="102080" x="6218238" y="1735138"/>
          <p14:tracePt t="102095" x="6227763" y="1744663"/>
          <p14:tracePt t="102111" x="6218238" y="1752600"/>
          <p14:tracePt t="102120" x="6200775" y="1762125"/>
          <p14:tracePt t="102127" x="6156325" y="1771650"/>
          <p14:tracePt t="102136" x="6110288" y="1779588"/>
          <p14:tracePt t="102145" x="6030913" y="1798638"/>
          <p14:tracePt t="102154" x="5949950" y="1798638"/>
          <p14:tracePt t="102161" x="5851525" y="1806575"/>
          <p14:tracePt t="102169" x="5753100" y="1806575"/>
          <p14:tracePt t="102178" x="5645150" y="1806575"/>
          <p14:tracePt t="102185" x="5529263" y="1798638"/>
          <p14:tracePt t="102194" x="5413375" y="1779588"/>
          <p14:tracePt t="102203" x="5297488" y="1752600"/>
          <p14:tracePt t="102217" x="5243513" y="1735138"/>
          <p14:tracePt t="102219" x="5145088" y="1717675"/>
          <p14:tracePt t="102227" x="5054600" y="1700213"/>
          <p14:tracePt t="102238" x="4983163" y="1681163"/>
          <p14:tracePt t="102240" x="4911725" y="1663700"/>
          <p14:tracePt t="102251" x="4884738" y="1663700"/>
          <p14:tracePt t="102257" x="4840288" y="1654175"/>
          <p14:tracePt t="102265" x="4805363" y="1646238"/>
          <p14:tracePt t="102275" x="4768850" y="1646238"/>
          <p14:tracePt t="102283" x="4741863" y="1646238"/>
          <p14:tracePt t="102286" x="4724400" y="1646238"/>
          <p14:tracePt t="102294" x="4706938" y="1646238"/>
          <p14:tracePt t="102301" x="4679950" y="1646238"/>
          <p14:tracePt t="102310" x="4643438" y="1646238"/>
          <p14:tracePt t="102318" x="4625975" y="1646238"/>
          <p14:tracePt t="102326" x="4598988" y="1646238"/>
          <p14:tracePt t="102334" x="4562475" y="1646238"/>
          <p14:tracePt t="102343" x="4535488" y="1646238"/>
          <p14:tracePt t="102350" x="4527550" y="1654175"/>
          <p14:tracePt t="102359" x="4500563" y="1663700"/>
          <p14:tracePt t="102368" x="4483100" y="1673225"/>
          <p14:tracePt t="102376" x="4473575" y="1681163"/>
          <p14:tracePt t="102385" x="4456113" y="1700213"/>
          <p14:tracePt t="102392" x="4456113" y="1708150"/>
          <p14:tracePt t="102400" x="4446588" y="1727200"/>
          <p14:tracePt t="102410" x="4446588" y="1744663"/>
          <p14:tracePt t="102418" x="4446588" y="1771650"/>
          <p14:tracePt t="102426" x="4446588" y="1798638"/>
          <p14:tracePt t="102429" x="4456113" y="1824038"/>
          <p14:tracePt t="102437" x="4473575" y="1860550"/>
          <p14:tracePt t="102445" x="4500563" y="1897063"/>
          <p14:tracePt t="102454" x="4535488" y="1931988"/>
          <p14:tracePt t="102461" x="4581525" y="1968500"/>
          <p14:tracePt t="102470" x="4670425" y="2020888"/>
          <p14:tracePt t="102478" x="4751388" y="2057400"/>
          <p14:tracePt t="102488" x="4830763" y="2084388"/>
          <p14:tracePt t="102494" x="4938713" y="2111375"/>
          <p14:tracePt t="102504" x="5073650" y="2128838"/>
          <p14:tracePt t="102512" x="5224463" y="2138363"/>
          <p14:tracePt t="102523" x="5376863" y="2138363"/>
          <p14:tracePt t="102526" x="5519738" y="2138363"/>
          <p14:tracePt t="102533" x="5664200" y="2138363"/>
          <p14:tracePt t="102543" x="5797550" y="2101850"/>
          <p14:tracePt t="102551" x="5922963" y="2057400"/>
          <p14:tracePt t="102558" x="6038850" y="2003425"/>
          <p14:tracePt t="102568" x="6075363" y="1968500"/>
          <p14:tracePt t="102577" x="6164263" y="1905000"/>
          <p14:tracePt t="102586" x="6235700" y="1843088"/>
          <p14:tracePt t="102588" x="6299200" y="1789113"/>
          <p14:tracePt t="102596" x="6343650" y="1735138"/>
          <p14:tracePt t="102606" x="6378575" y="1673225"/>
          <p14:tracePt t="102615" x="6397625" y="1619250"/>
          <p14:tracePt t="102623" x="6405563" y="1574800"/>
          <p14:tracePt t="102632" x="6415088" y="1520825"/>
          <p14:tracePt t="102642" x="6415088" y="1484313"/>
          <p14:tracePt t="102644" x="6415088" y="1457325"/>
          <p14:tracePt t="102652" x="6388100" y="1431925"/>
          <p14:tracePt t="102661" x="6361113" y="1422400"/>
          <p14:tracePt t="102670" x="6326188" y="1404938"/>
          <p14:tracePt t="102677" x="6289675" y="1404938"/>
          <p14:tracePt t="102686" x="6272213" y="1404938"/>
          <p14:tracePt t="102693" x="6245225" y="1404938"/>
          <p14:tracePt t="102700" x="6218238" y="1404938"/>
          <p14:tracePt t="102709" x="6200775" y="1404938"/>
          <p14:tracePt t="102715" x="6181725" y="1404938"/>
          <p14:tracePt t="102725" x="6173788" y="1404938"/>
          <p14:tracePt t="102741" x="6164263" y="1404938"/>
          <p14:tracePt t="102825" x="6173788" y="1404938"/>
          <p14:tracePt t="102849" x="6181725" y="1404938"/>
          <p14:tracePt t="102897" x="6191250" y="1404938"/>
          <p14:tracePt t="102912" x="6200775" y="1404938"/>
          <p14:tracePt t="102920" x="6218238" y="1404938"/>
          <p14:tracePt t="102928" x="6245225" y="1404938"/>
          <p14:tracePt t="102936" x="6299200" y="1404938"/>
          <p14:tracePt t="102944" x="6361113" y="1404938"/>
          <p14:tracePt t="102952" x="6442075" y="1431925"/>
          <p14:tracePt t="102961" x="6540500" y="1457325"/>
          <p14:tracePt t="102969" x="6656388" y="1493838"/>
          <p14:tracePt t="102977" x="6781800" y="1530350"/>
          <p14:tracePt t="102987" x="6897688" y="1555750"/>
          <p14:tracePt t="102993" x="6951663" y="1565275"/>
          <p14:tracePt t="103003" x="7059613" y="1592263"/>
          <p14:tracePt t="103011" x="7165975" y="1609725"/>
          <p14:tracePt t="103021" x="7318375" y="1636713"/>
          <p14:tracePt t="103027" x="7416800" y="1654175"/>
          <p14:tracePt t="103040" x="7461250" y="1663700"/>
          <p14:tracePt t="103042" x="7605713" y="1681163"/>
          <p14:tracePt t="103051" x="7704138" y="1708150"/>
          <p14:tracePt t="103060" x="7793038" y="1727200"/>
          <p14:tracePt t="103068" x="7837488" y="1744663"/>
          <p14:tracePt t="103077" x="7927975" y="1762125"/>
          <p14:tracePt t="103087" x="7989888" y="1779588"/>
          <p14:tracePt t="103093" x="8051800" y="1798638"/>
          <p14:tracePt t="103103" x="8070850" y="1798638"/>
          <p14:tracePt t="103104" x="8115300" y="1806575"/>
          <p14:tracePt t="103112" x="8142288" y="1816100"/>
          <p14:tracePt t="103121" x="8169275" y="1816100"/>
          <p14:tracePt t="103127" x="8186738" y="1824038"/>
          <p14:tracePt t="103138" x="8204200" y="1824038"/>
          <p14:tracePt t="103151" x="8213725" y="1824038"/>
          <p14:tracePt t="103166" x="8221663" y="1824038"/>
          <p14:tracePt t="103198" x="8213725" y="1824038"/>
          <p14:tracePt t="103208" x="8196263" y="1824038"/>
          <p14:tracePt t="103215" x="8177213" y="1824038"/>
          <p14:tracePt t="103223" x="8142288" y="1824038"/>
          <p14:tracePt t="103230" x="8078788" y="1824038"/>
          <p14:tracePt t="103240" x="8043863" y="1824038"/>
          <p14:tracePt t="103246" x="7989888" y="1816100"/>
          <p14:tracePt t="103255" x="7881938" y="1798638"/>
          <p14:tracePt t="103262" x="7793038" y="1779588"/>
          <p14:tracePt t="103274" x="7712075" y="1762125"/>
          <p14:tracePt t="103282" x="7613650" y="1735138"/>
          <p14:tracePt t="103291" x="7559675" y="1727200"/>
          <p14:tracePt t="103294" x="7408863" y="1681163"/>
          <p14:tracePt t="103304" x="7291388" y="1654175"/>
          <p14:tracePt t="103313" x="7175500" y="1619250"/>
          <p14:tracePt t="103321" x="7042150" y="1574800"/>
          <p14:tracePt t="103329" x="6781800" y="1503363"/>
          <p14:tracePt t="103340" x="6611938" y="1457325"/>
          <p14:tracePt t="103342" x="6503988" y="1431925"/>
          <p14:tracePt t="103352" x="6181725" y="1350963"/>
          <p14:tracePt t="103359" x="5959475" y="1306513"/>
          <p14:tracePt t="103367" x="5851525" y="1287463"/>
          <p14:tracePt t="103376" x="5475288" y="1216025"/>
          <p14:tracePt t="103385" x="5251450" y="1189038"/>
          <p14:tracePt t="103393" x="5145088" y="1181100"/>
          <p14:tracePt t="103403" x="4938713" y="1154113"/>
          <p14:tracePt t="103405" x="4581525" y="1127125"/>
          <p14:tracePt t="103418" x="4483100" y="1127125"/>
          <p14:tracePt t="103426" x="4276725" y="1127125"/>
          <p14:tracePt t="103433" x="3919538" y="1127125"/>
          <p14:tracePt t="103443" x="3811588" y="1127125"/>
          <p14:tracePt t="103445" x="3605213" y="1127125"/>
          <p14:tracePt t="103452" x="3257550" y="1127125"/>
          <p14:tracePt t="103460" x="3149600" y="1136650"/>
          <p14:tracePt t="103469" x="2943225" y="1163638"/>
          <p14:tracePt t="103477" x="2755900" y="1189038"/>
          <p14:tracePt t="103487" x="2559050" y="1216025"/>
          <p14:tracePt t="103493" x="2389188" y="1243013"/>
          <p14:tracePt t="103504" x="2227263" y="1262063"/>
          <p14:tracePt t="103511" x="2076450" y="1287463"/>
          <p14:tracePt t="103521" x="1914525" y="1306513"/>
          <p14:tracePt t="103528" x="1781175" y="1333500"/>
          <p14:tracePt t="103540" x="1636713" y="1350963"/>
          <p14:tracePt t="103542" x="1493838" y="1358900"/>
          <p14:tracePt t="103552" x="1368425" y="1385888"/>
          <p14:tracePt t="103559" x="1235075" y="1404938"/>
          <p14:tracePt t="103569" x="1181100" y="1412875"/>
          <p14:tracePt t="103576" x="993775" y="1449388"/>
          <p14:tracePt t="103588" x="947738" y="1466850"/>
          <p14:tracePt t="103589" x="858838" y="1476375"/>
          <p14:tracePt t="103598" x="777875" y="1493838"/>
          <p14:tracePt t="103610" x="706438" y="1503363"/>
          <p14:tracePt t="103612" x="688975" y="1511300"/>
          <p14:tracePt t="103621" x="608013" y="1530350"/>
          <p14:tracePt t="103629" x="590550" y="1538288"/>
          <p14:tracePt t="103639" x="528638" y="1555750"/>
          <p14:tracePt t="103647" x="501650" y="1565275"/>
          <p14:tracePt t="103658" x="465138" y="1574800"/>
          <p14:tracePt t="103667" x="438150" y="1592263"/>
          <p14:tracePt t="103668" x="403225" y="1601788"/>
          <p14:tracePt t="103677" x="366713" y="1619250"/>
          <p14:tracePt t="103688" x="339725" y="1636713"/>
          <p14:tracePt t="103694" x="304800" y="1654175"/>
          <p14:tracePt t="103705" x="268288" y="1673225"/>
          <p14:tracePt t="103709" x="258763" y="1681163"/>
          <p14:tracePt t="103718" x="206375" y="1708150"/>
          <p14:tracePt t="103722" x="196850" y="1717675"/>
          <p14:tracePt t="103731" x="179388" y="1735138"/>
          <p14:tracePt t="103739" x="160338" y="1744663"/>
          <p14:tracePt t="103746" x="142875" y="1762125"/>
          <p14:tracePt t="103755" x="125413" y="1779588"/>
          <p14:tracePt t="103762" x="115888" y="1798638"/>
          <p14:tracePt t="103771" x="107950" y="1806575"/>
          <p14:tracePt t="103778" x="107950" y="1824038"/>
          <p14:tracePt t="103787" x="107950" y="1833563"/>
          <p14:tracePt t="103794" x="107950" y="1851025"/>
          <p14:tracePt t="103803" x="107950" y="1870075"/>
          <p14:tracePt t="103811" x="107950" y="1878013"/>
          <p14:tracePt t="103818" x="107950" y="1897063"/>
          <p14:tracePt t="103827" x="115888" y="1914525"/>
          <p14:tracePt t="103834" x="134938" y="1931988"/>
          <p14:tracePt t="103843" x="160338" y="1949450"/>
          <p14:tracePt t="103851" x="187325" y="1976438"/>
          <p14:tracePt t="103860" x="233363" y="2003425"/>
          <p14:tracePt t="103873" x="304800" y="2047875"/>
          <p14:tracePt t="103875" x="366713" y="2084388"/>
          <p14:tracePt t="103885" x="430213" y="2119313"/>
          <p14:tracePt t="103893" x="474663" y="2138363"/>
          <p14:tracePt t="103904" x="590550" y="2192338"/>
          <p14:tracePt t="103905" x="679450" y="2217738"/>
          <p14:tracePt t="103915" x="769938" y="2244725"/>
          <p14:tracePt t="103925" x="868363" y="2271713"/>
          <p14:tracePt t="103933" x="966788" y="2290763"/>
          <p14:tracePt t="103936" x="1055688" y="2298700"/>
          <p14:tracePt t="103945" x="1181100" y="2308225"/>
          <p14:tracePt t="103954" x="1296988" y="2325688"/>
          <p14:tracePt t="103960" x="1404938" y="2325688"/>
          <p14:tracePt t="103971" x="1530350" y="2325688"/>
          <p14:tracePt t="103976" x="1663700" y="2325688"/>
          <p14:tracePt t="103986" x="1789113" y="2325688"/>
          <p14:tracePt t="103994" x="1905000" y="2325688"/>
          <p14:tracePt t="104000" x="2039938" y="2325688"/>
          <p14:tracePt t="104010" x="2165350" y="2325688"/>
          <p14:tracePt t="104018" x="2298700" y="2308225"/>
          <p14:tracePt t="104026" x="2352675" y="2298700"/>
          <p14:tracePt t="104036" x="2549525" y="2254250"/>
          <p14:tracePt t="104043" x="2657475" y="2236788"/>
          <p14:tracePt t="104052" x="2773363" y="2209800"/>
          <p14:tracePt t="104059" x="2817813" y="2200275"/>
          <p14:tracePt t="104063" x="2916238" y="2182813"/>
          <p14:tracePt t="104075" x="3006725" y="2165350"/>
          <p14:tracePt t="104082" x="3078163" y="2138363"/>
          <p14:tracePt t="104091" x="3149600" y="2128838"/>
          <p14:tracePt t="104099" x="3211513" y="2101850"/>
          <p14:tracePt t="104109" x="3265488" y="2084388"/>
          <p14:tracePt t="104119" x="3319463" y="2066925"/>
          <p14:tracePt t="104121" x="3336925" y="2057400"/>
          <p14:tracePt t="104129" x="3363913" y="2039938"/>
          <p14:tracePt t="104139" x="3390900" y="2020888"/>
          <p14:tracePt t="104147" x="3408363" y="2012950"/>
          <p14:tracePt t="104155" x="3427413" y="2003425"/>
          <p14:tracePt t="104158" x="3427413" y="1995488"/>
          <p14:tracePt t="104166" x="3435350" y="1976438"/>
          <p14:tracePt t="104176" x="3435350" y="1968500"/>
          <p14:tracePt t="104183" x="3435350" y="1949450"/>
          <p14:tracePt t="104191" x="3417888" y="1931988"/>
          <p14:tracePt t="104199" x="3381375" y="1905000"/>
          <p14:tracePt t="104210" x="3336925" y="1878013"/>
          <p14:tracePt t="104218" x="3282950" y="1851025"/>
          <p14:tracePt t="104221" x="3230563" y="1806575"/>
          <p14:tracePt t="104229" x="3122613" y="1762125"/>
          <p14:tracePt t="104239" x="3041650" y="1727200"/>
          <p14:tracePt t="104248" x="2997200" y="1708150"/>
          <p14:tracePt t="104257" x="2916238" y="1690688"/>
          <p14:tracePt t="104266" x="2854325" y="1673225"/>
          <p14:tracePt t="104277" x="2773363" y="1654175"/>
          <p14:tracePt t="104285" x="2647950" y="1636713"/>
          <p14:tracePt t="104287" x="2559050" y="1628775"/>
          <p14:tracePt t="104296" x="2522538" y="1628775"/>
          <p14:tracePt t="104305" x="2443163" y="1628775"/>
          <p14:tracePt t="104312" x="2362200" y="1628775"/>
          <p14:tracePt t="104320" x="2298700" y="1628775"/>
          <p14:tracePt t="104327" x="2227263" y="1628775"/>
          <p14:tracePt t="104334" x="2165350" y="1628775"/>
          <p14:tracePt t="104343" x="2101850" y="1628775"/>
          <p14:tracePt t="104351" x="2057400" y="1636713"/>
          <p14:tracePt t="104360" x="2022475" y="1654175"/>
          <p14:tracePt t="104369" x="1985963" y="1673225"/>
          <p14:tracePt t="104377" x="1951038" y="1690688"/>
          <p14:tracePt t="104380" x="1931988" y="1717675"/>
          <p14:tracePt t="104390" x="1905000" y="1735138"/>
          <p14:tracePt t="104397" x="1897063" y="1752600"/>
          <p14:tracePt t="104407" x="1879600" y="1771650"/>
          <p14:tracePt t="104419" x="1860550" y="1789113"/>
          <p14:tracePt t="104420" x="1852613" y="1806575"/>
          <p14:tracePt t="104431" x="1843088" y="1824038"/>
          <p14:tracePt t="104441" x="1833563" y="1833563"/>
          <p14:tracePt t="104451" x="1825625" y="1843088"/>
          <p14:tracePt t="104467" x="1825625" y="1851025"/>
          <p14:tracePt t="104524" x="1825625" y="1860550"/>
          <p14:tracePt t="104800" x="1843088" y="1860550"/>
          <p14:tracePt t="104810" x="1852613" y="1860550"/>
          <p14:tracePt t="104816" x="1879600" y="1860550"/>
          <p14:tracePt t="104824" x="1914525" y="1870075"/>
          <p14:tracePt t="104832" x="1941513" y="1878013"/>
          <p14:tracePt t="104841" x="1985963" y="1887538"/>
          <p14:tracePt t="104847" x="2030413" y="1887538"/>
          <p14:tracePt t="104858" x="2084388" y="1897063"/>
          <p14:tracePt t="104878" x="2128838" y="1905000"/>
          <p14:tracePt t="104879" x="2182813" y="1914525"/>
          <p14:tracePt t="104881" x="2246313" y="1922463"/>
          <p14:tracePt t="104894" x="2298700" y="1922463"/>
          <p14:tracePt t="104899" x="2362200" y="1931988"/>
          <p14:tracePt t="104909" x="2406650" y="1931988"/>
          <p14:tracePt t="104911" x="2451100" y="1931988"/>
          <p14:tracePt t="104919" x="2495550" y="1931988"/>
          <p14:tracePt t="104927" x="2532063" y="1931988"/>
          <p14:tracePt t="104936" x="2576513" y="1941513"/>
          <p14:tracePt t="104944" x="2593975" y="1941513"/>
          <p14:tracePt t="104951" x="2620963" y="1941513"/>
          <p14:tracePt t="104961" x="2647950" y="1941513"/>
          <p14:tracePt t="104968" x="2667000" y="1941513"/>
          <p14:tracePt t="104977" x="2692400" y="1949450"/>
          <p14:tracePt t="104984" x="2719388" y="1949450"/>
          <p14:tracePt t="104993" x="2738438" y="1949450"/>
          <p14:tracePt t="105000" x="2746375" y="1949450"/>
          <p14:tracePt t="105010" x="2755900" y="1949450"/>
          <p14:tracePt t="105016" x="2765425" y="1949450"/>
          <p14:tracePt t="105031" x="2773363" y="1949450"/>
          <p14:tracePt t="105059" x="2782888" y="1949450"/>
          <p14:tracePt t="105942" x="2790825" y="1949450"/>
          <p14:tracePt t="105959" x="2800350" y="1949450"/>
          <p14:tracePt t="105966" x="2827338" y="1949450"/>
          <p14:tracePt t="105976" x="2844800" y="1958975"/>
          <p14:tracePt t="105982" x="2871788" y="1958975"/>
          <p14:tracePt t="105990" x="2908300" y="1958975"/>
          <p14:tracePt t="105998" x="2943225" y="1958975"/>
          <p14:tracePt t="106005" x="2997200" y="1968500"/>
          <p14:tracePt t="106013" x="3051175" y="1968500"/>
          <p14:tracePt t="106021" x="3159125" y="1976438"/>
          <p14:tracePt t="106029" x="3248025" y="1976438"/>
          <p14:tracePt t="106037" x="3346450" y="1976438"/>
          <p14:tracePt t="106046" x="3444875" y="1976438"/>
          <p14:tracePt t="106053" x="3551238" y="1976438"/>
          <p14:tracePt t="106062" x="3659188" y="1976438"/>
          <p14:tracePt t="106069" x="3784600" y="1976438"/>
          <p14:tracePt t="106079" x="3910013" y="1976438"/>
          <p14:tracePt t="106084" x="4025900" y="1976438"/>
          <p14:tracePt t="106094" x="4141788" y="1976438"/>
          <p14:tracePt t="106102" x="4249738" y="1976438"/>
          <p14:tracePt t="106110" x="4375150" y="1976438"/>
          <p14:tracePt t="106117" x="4429125" y="1976438"/>
          <p14:tracePt t="106127" x="4535488" y="1985963"/>
          <p14:tracePt t="106134" x="4706938" y="1985963"/>
          <p14:tracePt t="106143" x="4813300" y="1995488"/>
          <p14:tracePt t="106150" x="4857750" y="1995488"/>
          <p14:tracePt t="106159" x="4956175" y="1995488"/>
          <p14:tracePt t="106165" x="5027613" y="1995488"/>
          <p14:tracePt t="106176" x="5118100" y="1995488"/>
          <p14:tracePt t="106182" x="5189538" y="1995488"/>
          <p14:tracePt t="106192" x="5251450" y="1995488"/>
          <p14:tracePt t="106198" x="5305425" y="1995488"/>
          <p14:tracePt t="106209" x="5359400" y="1995488"/>
          <p14:tracePt t="106214" x="5376863" y="1995488"/>
          <p14:tracePt t="106225" x="5413375" y="1995488"/>
          <p14:tracePt t="106227" x="5440363" y="1995488"/>
          <p14:tracePt t="106235" x="5457825" y="1995488"/>
          <p14:tracePt t="106244" x="5475288" y="1995488"/>
          <p14:tracePt t="106252" x="5484813" y="1995488"/>
          <p14:tracePt t="106275" x="5494338" y="1995488"/>
          <p14:tracePt t="106307" x="5484813" y="1985963"/>
          <p14:tracePt t="106315" x="5475288" y="1985963"/>
          <p14:tracePt t="106323" x="5467350" y="1976438"/>
          <p14:tracePt t="106332" x="5457825" y="1976438"/>
          <p14:tracePt t="106340" x="5430838" y="1968500"/>
          <p14:tracePt t="106347" x="5413375" y="1958975"/>
          <p14:tracePt t="106356" x="5403850" y="1949450"/>
          <p14:tracePt t="106365" x="5376863" y="1941513"/>
          <p14:tracePt t="106376" x="5349875" y="1922463"/>
          <p14:tracePt t="106384" x="5322888" y="1905000"/>
          <p14:tracePt t="106387" x="5287963" y="1887538"/>
          <p14:tracePt t="106395" x="5216525" y="1851025"/>
          <p14:tracePt t="106405" x="5153025" y="1824038"/>
          <p14:tracePt t="106414" x="5073650" y="1798638"/>
          <p14:tracePt t="106425" x="5027613" y="1779588"/>
          <p14:tracePt t="106427" x="4911725" y="1744663"/>
          <p14:tracePt t="106437" x="4813300" y="1708150"/>
          <p14:tracePt t="106445" x="4759325" y="1700213"/>
          <p14:tracePt t="106455" x="4679950" y="1681163"/>
          <p14:tracePt t="106461" x="4589463" y="1673225"/>
          <p14:tracePt t="106466" x="4518025" y="1654175"/>
          <p14:tracePt t="106476" x="4437063" y="1654175"/>
          <p14:tracePt t="106483" x="4357688" y="1646238"/>
          <p14:tracePt t="106492" x="4276725" y="1646238"/>
          <p14:tracePt t="106499" x="4214813" y="1646238"/>
          <p14:tracePt t="106508" x="4133850" y="1646238"/>
          <p14:tracePt t="106515" x="4070350" y="1646238"/>
          <p14:tracePt t="106525" x="4008438" y="1646238"/>
          <p14:tracePt t="106531" x="3944938" y="1646238"/>
          <p14:tracePt t="106542" x="3873500" y="1663700"/>
          <p14:tracePt t="106551" x="3811588" y="1681163"/>
          <p14:tracePt t="106553" x="3757613" y="1690688"/>
          <p14:tracePt t="106560" x="3713163" y="1708150"/>
          <p14:tracePt t="106572" x="3659188" y="1717675"/>
          <p14:tracePt t="106578" x="3614738" y="1735138"/>
          <p14:tracePt t="106587" x="3578225" y="1752600"/>
          <p14:tracePt t="106595" x="3560763" y="1762125"/>
          <p14:tracePt t="106606" x="3533775" y="1779588"/>
          <p14:tracePt t="106612" x="3506788" y="1789113"/>
          <p14:tracePt t="106621" x="3479800" y="1806575"/>
          <p14:tracePt t="106625" x="3462338" y="1816100"/>
          <p14:tracePt t="106634" x="3452813" y="1824038"/>
          <p14:tracePt t="106644" x="3444875" y="1833563"/>
          <p14:tracePt t="106652" x="3435350" y="1843088"/>
          <p14:tracePt t="106666" x="3427413" y="1860550"/>
          <p14:tracePt t="106676" x="3427413" y="1870075"/>
          <p14:tracePt t="106684" x="3427413" y="1887538"/>
          <p14:tracePt t="106692" x="3435350" y="1897063"/>
          <p14:tracePt t="106702" x="3452813" y="1922463"/>
          <p14:tracePt t="106711" x="3479800" y="1941513"/>
          <p14:tracePt t="106713" x="3506788" y="1968500"/>
          <p14:tracePt t="106723" x="3551238" y="1995488"/>
          <p14:tracePt t="106731" x="3605213" y="2012950"/>
          <p14:tracePt t="106741" x="3686175" y="2057400"/>
          <p14:tracePt t="106752" x="3730625" y="2066925"/>
          <p14:tracePt t="106753" x="3794125" y="2093913"/>
          <p14:tracePt t="106760" x="3873500" y="2111375"/>
          <p14:tracePt t="106770" x="3998913" y="2128838"/>
          <p14:tracePt t="106779" x="4097338" y="2138363"/>
          <p14:tracePt t="106783" x="4195763" y="2138363"/>
          <p14:tracePt t="106793" x="4303713" y="2146300"/>
          <p14:tracePt t="106801" x="4411663" y="2146300"/>
          <p14:tracePt t="106810" x="4527550" y="2146300"/>
          <p14:tracePt t="106818" x="4643438" y="2146300"/>
          <p14:tracePt t="106826" x="4697413" y="2146300"/>
          <p14:tracePt t="106834" x="4894263" y="2146300"/>
          <p14:tracePt t="106841" x="4938713" y="2146300"/>
          <p14:tracePt t="106849" x="5037138" y="2138363"/>
          <p14:tracePt t="106859" x="5118100" y="2128838"/>
          <p14:tracePt t="106871" x="5199063" y="2119313"/>
          <p14:tracePt t="106874" x="5260975" y="2111375"/>
          <p14:tracePt t="106885" x="5314950" y="2101850"/>
          <p14:tracePt t="106887" x="5332413" y="2093913"/>
          <p14:tracePt t="106904" x="5376863" y="2084388"/>
          <p14:tracePt t="106906" x="5413375" y="2066925"/>
          <p14:tracePt t="106915" x="5440363" y="2066925"/>
          <p14:tracePt t="106922" x="5467350" y="2057400"/>
          <p14:tracePt t="106933" x="5484813" y="2047875"/>
          <p14:tracePt t="106935" x="5494338" y="2047875"/>
          <p14:tracePt t="106945" x="5502275" y="2047875"/>
          <p14:tracePt t="106952" x="5511800" y="2039938"/>
          <p14:tracePt t="106960" x="5519738" y="2039938"/>
          <p14:tracePt t="106989" x="5529263" y="2039938"/>
          <p14:tracePt t="115325" x="5519738" y="2039938"/>
          <p14:tracePt t="115332" x="5511800" y="2039938"/>
          <p14:tracePt t="115340" x="5502275" y="2039938"/>
          <p14:tracePt t="115347" x="5484813" y="2039938"/>
          <p14:tracePt t="115356" x="5467350" y="2039938"/>
          <p14:tracePt t="115363" x="5440363" y="2047875"/>
          <p14:tracePt t="115374" x="5413375" y="2047875"/>
          <p14:tracePt t="115379" x="5395913" y="2047875"/>
          <p14:tracePt t="115387" x="5368925" y="2047875"/>
          <p14:tracePt t="115395" x="5349875" y="2047875"/>
          <p14:tracePt t="115403" x="5322888" y="2057400"/>
          <p14:tracePt t="115412" x="5297488" y="2057400"/>
          <p14:tracePt t="115419" x="5260975" y="2057400"/>
          <p14:tracePt t="115427" x="5224463" y="2066925"/>
          <p14:tracePt t="115438" x="5199063" y="2066925"/>
          <p14:tracePt t="115454" x="5162550" y="2066925"/>
          <p14:tracePt t="115456" x="5126038" y="2074863"/>
          <p14:tracePt t="115464" x="5081588" y="2074863"/>
          <p14:tracePt t="115472" x="5037138" y="2084388"/>
          <p14:tracePt t="115480" x="4992688" y="2084388"/>
          <p14:tracePt t="115488" x="4956175" y="2084388"/>
          <p14:tracePt t="115494" x="4894263" y="2084388"/>
          <p14:tracePt t="115502" x="4840288" y="2084388"/>
          <p14:tracePt t="115509" x="4786313" y="2084388"/>
          <p14:tracePt t="115516" x="4732338" y="2084388"/>
          <p14:tracePt t="115526" x="4687888" y="2093913"/>
          <p14:tracePt t="115534" x="4670425" y="2093913"/>
          <p14:tracePt t="115543" x="4633913" y="2093913"/>
          <p14:tracePt t="115550" x="4616450" y="2093913"/>
          <p14:tracePt t="115559" x="4589463" y="2093913"/>
          <p14:tracePt t="115565" x="4581525" y="2093913"/>
          <p14:tracePt t="115575" x="4562475" y="2093913"/>
          <p14:tracePt t="115582" x="4554538" y="2093913"/>
          <p14:tracePt t="115596" x="4545013" y="2093913"/>
          <p14:tracePt t="116863" x="4535488" y="2093913"/>
          <p14:tracePt t="116871" x="4518025" y="2093913"/>
          <p14:tracePt t="116879" x="4491038" y="2093913"/>
          <p14:tracePt t="116886" x="4456113" y="2093913"/>
          <p14:tracePt t="116894" x="4419600" y="2084388"/>
          <p14:tracePt t="116906" x="4375150" y="2074863"/>
          <p14:tracePt t="116914" x="4321175" y="2066925"/>
          <p14:tracePt t="116920" x="4222750" y="2047875"/>
          <p14:tracePt t="116929" x="4151313" y="2039938"/>
          <p14:tracePt t="116938" x="4070350" y="2020888"/>
          <p14:tracePt t="116946" x="4017963" y="2012950"/>
          <p14:tracePt t="116953" x="3944938" y="2003425"/>
          <p14:tracePt t="116965" x="3802063" y="1985963"/>
          <p14:tracePt t="116979" x="3713163" y="1976438"/>
          <p14:tracePt t="116983" x="3570288" y="1968500"/>
          <p14:tracePt t="116993" x="3498850" y="1958975"/>
          <p14:tracePt t="117001" x="3408363" y="1958975"/>
          <p14:tracePt t="117009" x="3328988" y="1958975"/>
          <p14:tracePt t="117015" x="3248025" y="1958975"/>
          <p14:tracePt t="117025" x="3167063" y="1958975"/>
          <p14:tracePt t="117032" x="3095625" y="1958975"/>
          <p14:tracePt t="117043" x="3033713" y="1958975"/>
          <p14:tracePt t="117050" x="2979738" y="1968500"/>
          <p14:tracePt t="117059" x="2916238" y="1976438"/>
          <p14:tracePt t="117070" x="2854325" y="1995488"/>
          <p14:tracePt t="117071" x="2800350" y="2012950"/>
          <p14:tracePt t="117080" x="2738438" y="2020888"/>
          <p14:tracePt t="117090" x="2692400" y="2030413"/>
          <p14:tracePt t="117097" x="2647950" y="2039938"/>
          <p14:tracePt t="117105" x="2603500" y="2047875"/>
          <p14:tracePt t="117113" x="2586038" y="2057400"/>
          <p14:tracePt t="117122" x="2559050" y="2066925"/>
          <p14:tracePt t="117134" x="2522538" y="2074863"/>
          <p14:tracePt t="117136" x="2495550" y="2074863"/>
          <p14:tracePt t="117143" x="2470150" y="2074863"/>
          <p14:tracePt t="117150" x="2451100" y="2084388"/>
          <p14:tracePt t="117160" x="2433638" y="2084388"/>
          <p14:tracePt t="117169" x="2397125" y="2093913"/>
          <p14:tracePt t="117176" x="2389188" y="2093913"/>
          <p14:tracePt t="117185" x="2371725" y="2101850"/>
          <p14:tracePt t="117193" x="2344738" y="2101850"/>
          <p14:tracePt t="117200" x="2325688" y="2111375"/>
          <p14:tracePt t="117209" x="2308225" y="2111375"/>
          <p14:tracePt t="117217" x="2290763" y="2119313"/>
          <p14:tracePt t="117220" x="2273300" y="2119313"/>
          <p14:tracePt t="117229" x="2254250" y="2119313"/>
          <p14:tracePt t="117237" x="2246313" y="2128838"/>
          <p14:tracePt t="117244" x="2227263" y="2128838"/>
          <p14:tracePt t="117253" x="2219325" y="2128838"/>
          <p14:tracePt t="117261" x="2209800" y="2138363"/>
          <p14:tracePt t="117269" x="2200275" y="2138363"/>
          <p14:tracePt t="117283" x="2192338" y="2138363"/>
          <p14:tracePt t="117308" x="2192338" y="2146300"/>
          <p14:tracePt t="117776" x="2192338" y="2138363"/>
          <p14:tracePt t="117784" x="2200275" y="2128838"/>
          <p14:tracePt t="117793" x="2209800" y="2119313"/>
          <p14:tracePt t="117800" x="2219325" y="2111375"/>
          <p14:tracePt t="117809" x="2227263" y="2111375"/>
          <p14:tracePt t="117815" x="2246313" y="2101850"/>
          <p14:tracePt t="117823" x="2254250" y="2093913"/>
          <p14:tracePt t="117831" x="2263775" y="2093913"/>
          <p14:tracePt t="117838" x="2281238" y="2084388"/>
          <p14:tracePt t="117847" x="2298700" y="2084388"/>
          <p14:tracePt t="117854" x="2308225" y="2074863"/>
          <p14:tracePt t="117863" x="2325688" y="2074863"/>
          <p14:tracePt t="117871" x="2335213" y="2074863"/>
          <p14:tracePt t="117878" x="2352675" y="2074863"/>
          <p14:tracePt t="117887" x="2352675" y="2066925"/>
          <p14:tracePt t="117895" x="2362200" y="2066925"/>
          <p14:tracePt t="117902" x="2371725" y="2066925"/>
          <p14:tracePt t="117919" x="2379663" y="2066925"/>
          <p14:tracePt t="117942" x="2389188" y="2066925"/>
          <p14:tracePt t="117965" x="2397125" y="2066925"/>
          <p14:tracePt t="117990" x="2406650" y="2066925"/>
          <p14:tracePt t="118005" x="2416175" y="2066925"/>
          <p14:tracePt t="118029" x="2424113" y="2066925"/>
          <p14:tracePt t="118037" x="2433638" y="2066925"/>
          <p14:tracePt t="118060" x="2443163" y="2066925"/>
          <p14:tracePt t="118076" x="2451100" y="2066925"/>
          <p14:tracePt t="118092" x="2460625" y="2074863"/>
          <p14:tracePt t="118100" x="2470150" y="2074863"/>
          <p14:tracePt t="118116" x="2478088" y="2074863"/>
          <p14:tracePt t="118126" x="2487613" y="2084388"/>
          <p14:tracePt t="118140" x="2495550" y="2084388"/>
          <p14:tracePt t="118156" x="2505075" y="2084388"/>
          <p14:tracePt t="118235" x="2505075" y="2093913"/>
          <p14:tracePt t="125301" x="2487613" y="2093913"/>
          <p14:tracePt t="125309" x="2470150" y="2093913"/>
          <p14:tracePt t="125316" x="2424113" y="2084388"/>
          <p14:tracePt t="125330" x="2389188" y="2074863"/>
          <p14:tracePt t="125332" x="2325688" y="2047875"/>
          <p14:tracePt t="125344" x="2165350" y="2003425"/>
          <p14:tracePt t="125345" x="2003425" y="1949450"/>
          <p14:tracePt t="125355" x="1816100" y="1887538"/>
          <p14:tracePt t="125368" x="1601788" y="1816100"/>
          <p14:tracePt t="125370" x="1493838" y="1771650"/>
          <p14:tracePt t="125379" x="1306513" y="1708150"/>
          <p14:tracePt t="125387" x="1109663" y="1654175"/>
          <p14:tracePt t="125395" x="930275" y="1609725"/>
          <p14:tracePt t="125404" x="849313" y="1601788"/>
          <p14:tracePt t="125412" x="706438" y="1582738"/>
          <p14:tracePt t="125415" x="590550" y="1582738"/>
          <p14:tracePt t="125425" x="482600" y="1582738"/>
          <p14:tracePt t="125431" x="384175" y="1582738"/>
          <p14:tracePt t="125439" x="312738" y="1582738"/>
          <p14:tracePt t="125447" x="250825" y="1609725"/>
          <p14:tracePt t="125456" x="233363" y="1619250"/>
          <p14:tracePt t="125463" x="187325" y="1636713"/>
          <p14:tracePt t="125473" x="160338" y="1646238"/>
          <p14:tracePt t="125646" x="160338" y="1654175"/>
          <p14:tracePt t="125654" x="160338" y="1681163"/>
          <p14:tracePt t="125661" x="179388" y="1727200"/>
          <p14:tracePt t="125669" x="206375" y="1771650"/>
          <p14:tracePt t="125676" x="304800" y="1931988"/>
          <p14:tracePt t="125685" x="403225" y="2084388"/>
          <p14:tracePt t="125694" x="546100" y="2263775"/>
          <p14:tracePt t="125702" x="725488" y="2495550"/>
          <p14:tracePt t="125711" x="903288" y="2728913"/>
          <p14:tracePt t="125722" x="1082675" y="2943225"/>
          <p14:tracePt t="125730" x="1270000" y="3157538"/>
          <p14:tracePt t="125734" x="1360488" y="3246438"/>
          <p14:tracePt t="125743" x="1511300" y="3408363"/>
          <p14:tracePt t="125753" x="1565275" y="3462338"/>
          <p14:tracePt t="125756" x="1619250" y="3506788"/>
          <p14:tracePt t="125769" x="1690688" y="3568700"/>
          <p14:tracePt t="125775" x="1744663" y="3622675"/>
          <p14:tracePt t="125786" x="1781175" y="3649663"/>
          <p14:tracePt t="125793" x="1789113" y="3667125"/>
          <p14:tracePt t="126043" x="1798638" y="3667125"/>
          <p14:tracePt t="126050" x="1816100" y="3659188"/>
          <p14:tracePt t="126059" x="1833563" y="3649663"/>
          <p14:tracePt t="126067" x="1870075" y="3632200"/>
          <p14:tracePt t="126075" x="1905000" y="3613150"/>
          <p14:tracePt t="126082" x="1951038" y="3587750"/>
          <p14:tracePt t="126090" x="2003425" y="3568700"/>
          <p14:tracePt t="126100" x="2101850" y="3533775"/>
          <p14:tracePt t="126107" x="2174875" y="3514725"/>
          <p14:tracePt t="126115" x="2263775" y="3489325"/>
          <p14:tracePt t="126125" x="2362200" y="3470275"/>
          <p14:tracePt t="126134" x="2406650" y="3462338"/>
          <p14:tracePt t="126147" x="2559050" y="3435350"/>
          <p14:tracePt t="126149" x="2667000" y="3416300"/>
          <p14:tracePt t="126170" x="2773363" y="3408363"/>
          <p14:tracePt t="126172" x="2935288" y="3371850"/>
          <p14:tracePt t="126187" x="3086100" y="3336925"/>
          <p14:tracePt t="126188" x="3184525" y="3309938"/>
          <p14:tracePt t="126201" x="3230563" y="3300413"/>
          <p14:tracePt t="126203" x="3302000" y="3273425"/>
          <p14:tracePt t="126212" x="3373438" y="3246438"/>
          <p14:tracePt t="126226" x="3435350" y="3221038"/>
          <p14:tracePt t="126228" x="3489325" y="3201988"/>
          <p14:tracePt t="126242" x="3533775" y="3175000"/>
          <p14:tracePt t="126243" x="3578225" y="3148013"/>
          <p14:tracePt t="126254" x="3614738" y="3130550"/>
          <p14:tracePt t="126257" x="3632200" y="3122613"/>
          <p14:tracePt t="126272" x="3659188" y="3103563"/>
          <p14:tracePt t="126275" x="3703638" y="3068638"/>
          <p14:tracePt t="126288" x="3713163" y="3059113"/>
          <p14:tracePt t="126292" x="3730625" y="3041650"/>
          <p14:tracePt t="126306" x="3748088" y="3024188"/>
          <p14:tracePt t="126309" x="3767138" y="3005138"/>
          <p14:tracePt t="126311" x="3775075" y="2987675"/>
          <p14:tracePt t="126323" x="3784600" y="2970213"/>
          <p14:tracePt t="126333" x="3794125" y="2960688"/>
          <p14:tracePt t="126346" x="3802063" y="2943225"/>
          <p14:tracePt t="126347" x="3802063" y="2933700"/>
          <p14:tracePt t="126361" x="3811588" y="2925763"/>
          <p14:tracePt t="126365" x="3811588" y="2916238"/>
          <p14:tracePt t="126367" x="3811588" y="2898775"/>
          <p14:tracePt t="126377" x="3811588" y="2889250"/>
          <p14:tracePt t="126386" x="3811588" y="2879725"/>
          <p14:tracePt t="126393" x="3811588" y="2852738"/>
          <p14:tracePt t="126401" x="3794125" y="2835275"/>
          <p14:tracePt t="126410" x="3784600" y="2817813"/>
          <p14:tracePt t="126420" x="3767138" y="2790825"/>
          <p14:tracePt t="126427" x="3730625" y="2746375"/>
          <p14:tracePt t="126436" x="3703638" y="2709863"/>
          <p14:tracePt t="126441" x="3676650" y="2674938"/>
          <p14:tracePt t="126450" x="3641725" y="2638425"/>
          <p14:tracePt t="126460" x="3587750" y="2593975"/>
          <p14:tracePt t="126462" x="3498850" y="2513013"/>
          <p14:tracePt t="126473" x="3427413" y="2460625"/>
          <p14:tracePt t="126482" x="3355975" y="2414588"/>
          <p14:tracePt t="126495" x="3309938" y="2379663"/>
          <p14:tracePt t="126496" x="3184525" y="2298700"/>
          <p14:tracePt t="126507" x="3095625" y="2263775"/>
          <p14:tracePt t="126518" x="2987675" y="2227263"/>
          <p14:tracePt t="126519" x="2935288" y="2209800"/>
          <p14:tracePt t="126530" x="2844800" y="2192338"/>
          <p14:tracePt t="126542" x="2755900" y="2182813"/>
          <p14:tracePt t="126552" x="2603500" y="2173288"/>
          <p14:tracePt t="126553" x="2514600" y="2173288"/>
          <p14:tracePt t="126563" x="2470150" y="2173288"/>
          <p14:tracePt t="126574" x="2389188" y="2182813"/>
          <p14:tracePt t="126576" x="2325688" y="2209800"/>
          <p14:tracePt t="126585" x="2254250" y="2236788"/>
          <p14:tracePt t="126594" x="2182813" y="2271713"/>
          <p14:tracePt t="126604" x="2120900" y="2298700"/>
          <p14:tracePt t="126610" x="2057400" y="2335213"/>
          <p14:tracePt t="126621" x="1985963" y="2370138"/>
          <p14:tracePt t="126623" x="1931988" y="2414588"/>
          <p14:tracePt t="126634" x="1879600" y="2460625"/>
          <p14:tracePt t="126644" x="1816100" y="2513013"/>
          <p14:tracePt t="126645" x="1762125" y="2566988"/>
          <p14:tracePt t="126654" x="1700213" y="2620963"/>
          <p14:tracePt t="126660" x="1646238" y="2682875"/>
          <p14:tracePt t="126671" x="1592263" y="2736850"/>
          <p14:tracePt t="126680" x="1547813" y="2781300"/>
          <p14:tracePt t="126691" x="1503363" y="2827338"/>
          <p14:tracePt t="126700" x="1466850" y="2862263"/>
          <p14:tracePt t="126702" x="1431925" y="2898775"/>
          <p14:tracePt t="126710" x="1404938" y="2933700"/>
          <p14:tracePt t="126720" x="1395413" y="2943225"/>
          <p14:tracePt t="126728" x="1368425" y="2970213"/>
          <p14:tracePt t="126738" x="1350963" y="2997200"/>
          <p14:tracePt t="126741" x="1341438" y="3024188"/>
          <p14:tracePt t="126752" x="1333500" y="3041650"/>
          <p14:tracePt t="126760" x="1323975" y="3068638"/>
          <p14:tracePt t="126769" x="1323975" y="3103563"/>
          <p14:tracePt t="126772" x="1323975" y="3122613"/>
          <p14:tracePt t="126780" x="1323975" y="3148013"/>
          <p14:tracePt t="126787" x="1333500" y="3167063"/>
          <p14:tracePt t="126797" x="1350963" y="3194050"/>
          <p14:tracePt t="126806" x="1387475" y="3211513"/>
          <p14:tracePt t="126815" x="1422400" y="3238500"/>
          <p14:tracePt t="126826" x="1466850" y="3265488"/>
          <p14:tracePt t="126836" x="1511300" y="3282950"/>
          <p14:tracePt t="126837" x="1565275" y="3300413"/>
          <p14:tracePt t="126845" x="1663700" y="3344863"/>
          <p14:tracePt t="126853" x="1735138" y="3371850"/>
          <p14:tracePt t="126862" x="1816100" y="3390900"/>
          <p14:tracePt t="126871" x="1924050" y="3408363"/>
          <p14:tracePt t="126879" x="2030413" y="3416300"/>
          <p14:tracePt t="126888" x="2155825" y="3416300"/>
          <p14:tracePt t="126893" x="2298700" y="3416300"/>
          <p14:tracePt t="126899" x="2443163" y="3408363"/>
          <p14:tracePt t="126909" x="2568575" y="3371850"/>
          <p14:tracePt t="126917" x="2692400" y="3319463"/>
          <p14:tracePt t="126926" x="2738438" y="3282950"/>
          <p14:tracePt t="126934" x="2836863" y="3228975"/>
          <p14:tracePt t="126947" x="2898775" y="3184525"/>
          <p14:tracePt t="126948" x="2925763" y="3167063"/>
          <p14:tracePt t="126958" x="2962275" y="3130550"/>
          <p14:tracePt t="126967" x="2997200" y="3095625"/>
          <p14:tracePt t="126970" x="3006725" y="3068638"/>
          <p14:tracePt t="126978" x="3033713" y="3032125"/>
          <p14:tracePt t="126988" x="3033713" y="3005138"/>
          <p14:tracePt t="126995" x="3033713" y="2960688"/>
          <p14:tracePt t="127003" x="3033713" y="2925763"/>
          <p14:tracePt t="127010" x="3024188" y="2889250"/>
          <p14:tracePt t="127019" x="2997200" y="2835275"/>
          <p14:tracePt t="127030" x="2943225" y="2755900"/>
          <p14:tracePt t="127041" x="2908300" y="2719388"/>
          <p14:tracePt t="127043" x="2827338" y="2630488"/>
          <p14:tracePt t="127053" x="2746375" y="2566988"/>
          <p14:tracePt t="127060" x="2647950" y="2522538"/>
          <p14:tracePt t="127070" x="2559050" y="2495550"/>
          <p14:tracePt t="127077" x="2514600" y="2486025"/>
          <p14:tracePt t="127086" x="2352675" y="2460625"/>
          <p14:tracePt t="127094" x="2263775" y="2460625"/>
          <p14:tracePt t="127099" x="2219325" y="2460625"/>
          <p14:tracePt t="127106" x="2138363" y="2478088"/>
          <p14:tracePt t="127114" x="2066925" y="2505075"/>
          <p14:tracePt t="127122" x="2012950" y="2532063"/>
          <p14:tracePt t="127130" x="1995488" y="2540000"/>
          <p14:tracePt t="127139" x="1958975" y="2566988"/>
          <p14:tracePt t="127147" x="1924050" y="2593975"/>
          <p14:tracePt t="127155" x="1905000" y="2620963"/>
          <p14:tracePt t="127165" x="1879600" y="2657475"/>
          <p14:tracePt t="127173" x="1879600" y="2665413"/>
          <p14:tracePt t="127177" x="1870075" y="2701925"/>
          <p14:tracePt t="127185" x="1870075" y="2728913"/>
          <p14:tracePt t="127193" x="1860550" y="2763838"/>
          <p14:tracePt t="127202" x="1860550" y="2800350"/>
          <p14:tracePt t="127210" x="1860550" y="2852738"/>
          <p14:tracePt t="127217" x="1860550" y="2898775"/>
          <p14:tracePt t="127226" x="1860550" y="2933700"/>
          <p14:tracePt t="127234" x="1870075" y="2978150"/>
          <p14:tracePt t="127243" x="1887538" y="3014663"/>
          <p14:tracePt t="127252" x="1905000" y="3041650"/>
          <p14:tracePt t="127260" x="1941513" y="3076575"/>
          <p14:tracePt t="127268" x="2003425" y="3130550"/>
          <p14:tracePt t="127272" x="2057400" y="3148013"/>
          <p14:tracePt t="127280" x="2128838" y="3167063"/>
          <p14:tracePt t="127289" x="2227263" y="3184525"/>
          <p14:tracePt t="127298" x="2335213" y="3184525"/>
          <p14:tracePt t="127305" x="2460625" y="3194050"/>
          <p14:tracePt t="127314" x="2586038" y="3201988"/>
          <p14:tracePt t="127323" x="2711450" y="3201988"/>
          <p14:tracePt t="127332" x="2827338" y="3201988"/>
          <p14:tracePt t="127339" x="2881313" y="3201988"/>
          <p14:tracePt t="127346" x="2979738" y="3201988"/>
          <p14:tracePt t="127354" x="3060700" y="3184525"/>
          <p14:tracePt t="127363" x="3086100" y="3184525"/>
          <p14:tracePt t="127371" x="3132138" y="3167063"/>
          <p14:tracePt t="127375" x="3167063" y="3157538"/>
          <p14:tracePt t="127384" x="3194050" y="3140075"/>
          <p14:tracePt t="127393" x="3203575" y="3122613"/>
          <p14:tracePt t="127403" x="3221038" y="3113088"/>
          <p14:tracePt t="127410" x="3230563" y="3086100"/>
          <p14:tracePt t="127414" x="3230563" y="3059113"/>
          <p14:tracePt t="127423" x="3230563" y="3032125"/>
          <p14:tracePt t="127431" x="3230563" y="3005138"/>
          <p14:tracePt t="127439" x="3203575" y="2970213"/>
          <p14:tracePt t="127446" x="3176588" y="2933700"/>
          <p14:tracePt t="127456" x="3140075" y="2906713"/>
          <p14:tracePt t="127463" x="3095625" y="2879725"/>
          <p14:tracePt t="127474" x="3051175" y="2862263"/>
          <p14:tracePt t="127481" x="3014663" y="2852738"/>
          <p14:tracePt t="127491" x="2987675" y="2852738"/>
          <p14:tracePt t="127506" x="2962275" y="2844800"/>
          <p14:tracePt t="127509" x="2925763" y="2844800"/>
          <p14:tracePt t="127510" x="2908300" y="2844800"/>
          <p14:tracePt t="127520" x="2881313" y="2844800"/>
          <p14:tracePt t="127528" x="2871788" y="2844800"/>
          <p14:tracePt t="127536" x="2863850" y="2844800"/>
          <p14:tracePt t="127549" x="2854325" y="2844800"/>
          <p14:tracePt t="127747" x="2844800" y="2844800"/>
          <p14:tracePt t="127756" x="2817813" y="2844800"/>
          <p14:tracePt t="127763" x="2790825" y="2844800"/>
          <p14:tracePt t="127770" x="2746375" y="2844800"/>
          <p14:tracePt t="127778" x="2711450" y="2844800"/>
          <p14:tracePt t="127787" x="2674938" y="2844800"/>
          <p14:tracePt t="127795" x="2593975" y="2835275"/>
          <p14:tracePt t="127802" x="2495550" y="2835275"/>
          <p14:tracePt t="127810" x="2406650" y="2827338"/>
          <p14:tracePt t="127820" x="2352675" y="2827338"/>
          <p14:tracePt t="127827" x="2273300" y="2827338"/>
          <p14:tracePt t="127835" x="2182813" y="2827338"/>
          <p14:tracePt t="127844" x="2093913" y="2827338"/>
          <p14:tracePt t="127851" x="2012950" y="2827338"/>
          <p14:tracePt t="127861" x="1931988" y="2827338"/>
          <p14:tracePt t="127869" x="1870075" y="2827338"/>
          <p14:tracePt t="127877" x="1816100" y="2835275"/>
          <p14:tracePt t="127885" x="1762125" y="2835275"/>
          <p14:tracePt t="127893" x="1717675" y="2844800"/>
          <p14:tracePt t="127900" x="1700213" y="2852738"/>
          <p14:tracePt t="127909" x="1673225" y="2862263"/>
          <p14:tracePt t="127918" x="1646238" y="2871788"/>
          <p14:tracePt t="127926" x="1619250" y="2879725"/>
          <p14:tracePt t="127935" x="1601788" y="2889250"/>
          <p14:tracePt t="127947" x="1584325" y="2898775"/>
          <p14:tracePt t="127949" x="1574800" y="2898775"/>
          <p14:tracePt t="127960" x="1557338" y="2906713"/>
          <p14:tracePt t="127962" x="1547813" y="2916238"/>
          <p14:tracePt t="127972" x="1538288" y="2916238"/>
          <p14:tracePt t="127978" x="1530350" y="2925763"/>
          <p14:tracePt t="127988" x="1511300" y="2925763"/>
          <p14:tracePt t="127994" x="1503363" y="2925763"/>
          <p14:tracePt t="128004" x="1493838" y="2933700"/>
          <p14:tracePt t="128010" x="1485900" y="2933700"/>
          <p14:tracePt t="128018" x="1476375" y="2933700"/>
          <p14:tracePt t="128027" x="1466850" y="2943225"/>
          <p14:tracePt t="128035" x="1458913" y="2943225"/>
          <p14:tracePt t="128044" x="1449388" y="2943225"/>
          <p14:tracePt t="128051" x="1449388" y="2951163"/>
          <p14:tracePt t="128059" x="1439863" y="2951163"/>
          <p14:tracePt t="128088" x="1431925" y="2951163"/>
          <p14:tracePt t="128152" x="1422400" y="2951163"/>
          <p14:tracePt t="128167" x="1412875" y="2951163"/>
          <p14:tracePt t="128183" x="1395413" y="2951163"/>
          <p14:tracePt t="128208" x="1387475" y="2951163"/>
          <p14:tracePt t="128209" x="1341438" y="2951163"/>
          <p14:tracePt t="128226" x="1323975" y="2951163"/>
          <p14:tracePt t="128228" x="1306513" y="2951163"/>
          <p14:tracePt t="128230" x="1279525" y="2951163"/>
          <p14:tracePt t="128254" x="1252538" y="2951163"/>
          <p14:tracePt t="128256" x="1208088" y="2951163"/>
          <p14:tracePt t="128280" x="1190625" y="2951163"/>
          <p14:tracePt t="128281" x="1144588" y="2951163"/>
          <p14:tracePt t="128307" x="1127125" y="2951163"/>
          <p14:tracePt t="128309" x="1100138" y="2951163"/>
          <p14:tracePt t="128310" x="1092200" y="2951163"/>
          <p14:tracePt t="128335" x="1082675" y="2951163"/>
          <p14:tracePt t="128452" x="1082675" y="2943225"/>
          <p14:tracePt t="128492" x="1092200" y="2943225"/>
          <p14:tracePt t="128515" x="1100138" y="2943225"/>
          <p14:tracePt t="128516" x="1109663" y="2933700"/>
          <p14:tracePt t="128530" x="1119188" y="2933700"/>
          <p14:tracePt t="128543" x="1136650" y="2933700"/>
          <p14:tracePt t="128568" x="1171575" y="2933700"/>
          <p14:tracePt t="128569" x="1190625" y="2925763"/>
          <p14:tracePt t="128571" x="1216025" y="2925763"/>
          <p14:tracePt t="128587" x="1252538" y="2916238"/>
          <p14:tracePt t="128590" x="1296988" y="2916238"/>
          <p14:tracePt t="128597" x="1341438" y="2906713"/>
          <p14:tracePt t="128605" x="1395413" y="2898775"/>
          <p14:tracePt t="128613" x="1458913" y="2898775"/>
          <p14:tracePt t="128620" x="1520825" y="2889250"/>
          <p14:tracePt t="128629" x="1584325" y="2871788"/>
          <p14:tracePt t="128638" x="1655763" y="2871788"/>
          <p14:tracePt t="128645" x="1727200" y="2862263"/>
          <p14:tracePt t="128653" x="1781175" y="2852738"/>
          <p14:tracePt t="128662" x="1843088" y="2852738"/>
          <p14:tracePt t="128670" x="1905000" y="2844800"/>
          <p14:tracePt t="128678" x="1968500" y="2844800"/>
          <p14:tracePt t="128685" x="2022475" y="2844800"/>
          <p14:tracePt t="128693" x="2076450" y="2844800"/>
          <p14:tracePt t="128702" x="2138363" y="2844800"/>
          <p14:tracePt t="128709" x="2209800" y="2835275"/>
          <p14:tracePt t="128720" x="2325688" y="2835275"/>
          <p14:tracePt t="128726" x="2406650" y="2817813"/>
          <p14:tracePt t="128737" x="2505075" y="2808288"/>
          <p14:tracePt t="128741" x="2593975" y="2790825"/>
          <p14:tracePt t="128750" x="2647950" y="2781300"/>
          <p14:tracePt t="128759" x="2728913" y="2773363"/>
          <p14:tracePt t="128767" x="2817813" y="2763838"/>
          <p14:tracePt t="128776" x="2908300" y="2763838"/>
          <p14:tracePt t="128779" x="2970213" y="2763838"/>
          <p14:tracePt t="128787" x="3033713" y="2763838"/>
          <p14:tracePt t="128794" x="3060700" y="2763838"/>
          <p14:tracePt t="128803" x="3095625" y="2763838"/>
          <p14:tracePt t="128810" x="3132138" y="2763838"/>
          <p14:tracePt t="128818" x="3184525" y="2763838"/>
          <p14:tracePt t="128827" x="3194050" y="2773363"/>
          <p14:tracePt t="128834" x="3248025" y="2781300"/>
          <p14:tracePt t="128844" x="3257550" y="2781300"/>
          <p14:tracePt t="128851" x="3275013" y="2790825"/>
          <p14:tracePt t="128861" x="3302000" y="2790825"/>
          <p14:tracePt t="128868" x="3309938" y="2790825"/>
          <p14:tracePt t="128876" x="3319463" y="2790825"/>
          <p14:tracePt t="128883" x="3328988" y="2800350"/>
          <p14:tracePt t="128898" x="3336925" y="2800350"/>
          <p14:tracePt t="128913" x="3346450" y="2800350"/>
          <p14:tracePt t="130119" x="3346450" y="2808288"/>
          <p14:tracePt t="130127" x="3336925" y="2808288"/>
          <p14:tracePt t="130134" x="3328988" y="2817813"/>
          <p14:tracePt t="130143" x="3309938" y="2827338"/>
          <p14:tracePt t="130151" x="3302000" y="2835275"/>
          <p14:tracePt t="130160" x="3282950" y="2852738"/>
          <p14:tracePt t="130167" x="3265488" y="2862263"/>
          <p14:tracePt t="130176" x="3238500" y="2871788"/>
          <p14:tracePt t="130183" x="3211513" y="2889250"/>
          <p14:tracePt t="130193" x="3184525" y="2898775"/>
          <p14:tracePt t="130201" x="3140075" y="2906713"/>
          <p14:tracePt t="130208" x="3095625" y="2925763"/>
          <p14:tracePt t="130217" x="3041650" y="2933700"/>
          <p14:tracePt t="130228" x="2987675" y="2943225"/>
          <p14:tracePt t="130230" x="2916238" y="2951163"/>
          <p14:tracePt t="130241" x="2800350" y="2960688"/>
          <p14:tracePt t="130249" x="2711450" y="2970213"/>
          <p14:tracePt t="130260" x="2667000" y="2978150"/>
          <p14:tracePt t="130267" x="2586038" y="2987675"/>
          <p14:tracePt t="130275" x="2505075" y="2987675"/>
          <p14:tracePt t="130277" x="2424113" y="2997200"/>
          <p14:tracePt t="130287" x="2344738" y="3005138"/>
          <p14:tracePt t="130294" x="2273300" y="3014663"/>
          <p14:tracePt t="130304" x="2200275" y="3032125"/>
          <p14:tracePt t="130311" x="2138363" y="3041650"/>
          <p14:tracePt t="130319" x="2076450" y="3049588"/>
          <p14:tracePt t="130328" x="2012950" y="3059113"/>
          <p14:tracePt t="130337" x="1968500" y="3068638"/>
          <p14:tracePt t="130344" x="1905000" y="3086100"/>
          <p14:tracePt t="130353" x="1843088" y="3095625"/>
          <p14:tracePt t="130361" x="1781175" y="3103563"/>
          <p14:tracePt t="130373" x="1735138" y="3113088"/>
          <p14:tracePt t="130375" x="1682750" y="3122613"/>
          <p14:tracePt t="130384" x="1619250" y="3130550"/>
          <p14:tracePt t="130392" x="1574800" y="3140075"/>
          <p14:tracePt t="130401" x="1520825" y="3148013"/>
          <p14:tracePt t="130409" x="1503363" y="3148013"/>
          <p14:tracePt t="130418" x="1458913" y="3157538"/>
          <p14:tracePt t="130426" x="1431925" y="3157538"/>
          <p14:tracePt t="130429" x="1404938" y="3167063"/>
          <p14:tracePt t="130437" x="1387475" y="3167063"/>
          <p14:tracePt t="130444" x="1368425" y="3175000"/>
          <p14:tracePt t="130452" x="1360488" y="3175000"/>
          <p14:tracePt t="130461" x="1350963" y="3175000"/>
          <p14:tracePt t="130475" x="1341438" y="3175000"/>
          <p14:tracePt t="130785" x="1350963" y="3175000"/>
          <p14:tracePt t="130794" x="1360488" y="3175000"/>
          <p14:tracePt t="130801" x="1360488" y="3167063"/>
          <p14:tracePt t="130810" x="1368425" y="3167063"/>
          <p14:tracePt t="130825" x="1377950" y="3167063"/>
          <p14:tracePt t="130841" x="1387475" y="3167063"/>
          <p14:tracePt t="130849" x="1395413" y="3167063"/>
          <p14:tracePt t="130864" x="1404938" y="3167063"/>
          <p14:tracePt t="130872" x="1412875" y="3167063"/>
          <p14:tracePt t="130881" x="1422400" y="3167063"/>
          <p14:tracePt t="130895" x="1431925" y="3167063"/>
          <p14:tracePt t="130904" x="1439863" y="3167063"/>
          <p14:tracePt t="130920" x="1449388" y="3167063"/>
          <p14:tracePt t="130935" x="1458913" y="3167063"/>
          <p14:tracePt t="130943" x="1466850" y="3167063"/>
          <p14:tracePt t="130951" x="1466850" y="3175000"/>
          <p14:tracePt t="130960" x="1476375" y="3175000"/>
          <p14:tracePt t="130968" x="1485900" y="3175000"/>
          <p14:tracePt t="130983" x="1493838" y="3175000"/>
          <p14:tracePt t="130993" x="1503363" y="3175000"/>
          <p14:tracePt t="130999" x="1503363" y="3184525"/>
          <p14:tracePt t="131009" x="1511300" y="3184525"/>
          <p14:tracePt t="131015" x="1520825" y="3184525"/>
          <p14:tracePt t="131025" x="1530350" y="3184525"/>
          <p14:tracePt t="131032" x="1538288" y="3184525"/>
          <p14:tracePt t="131040" x="1547813" y="3184525"/>
          <p14:tracePt t="131047" x="1547813" y="3194050"/>
          <p14:tracePt t="131055" x="1557338" y="3194050"/>
          <p14:tracePt t="131063" x="1565275" y="3194050"/>
          <p14:tracePt t="131075" x="1574800" y="3201988"/>
          <p14:tracePt t="131085" x="1584325" y="3201988"/>
          <p14:tracePt t="131091" x="1592263" y="3201988"/>
          <p14:tracePt t="131094" x="1601788" y="3211513"/>
          <p14:tracePt t="131102" x="1609725" y="3211513"/>
          <p14:tracePt t="131118" x="1619250" y="3221038"/>
          <p14:tracePt t="131127" x="1628775" y="3221038"/>
          <p14:tracePt t="131149" x="1636713" y="3221038"/>
          <p14:tracePt t="131182" x="1646238" y="3221038"/>
          <p14:tracePt t="131228" x="1646238" y="3228975"/>
          <p14:tracePt t="131642" x="1655763" y="3228975"/>
          <p14:tracePt t="131658" x="1663700" y="3228975"/>
          <p14:tracePt t="131665" x="1673225" y="3228975"/>
          <p14:tracePt t="131673" x="1682750" y="3228975"/>
          <p14:tracePt t="131683" x="1690688" y="3228975"/>
          <p14:tracePt t="131689" x="1708150" y="3228975"/>
          <p14:tracePt t="131701" x="1727200" y="3228975"/>
          <p14:tracePt t="131705" x="1744663" y="3221038"/>
          <p14:tracePt t="131715" x="1762125" y="3221038"/>
          <p14:tracePt t="131725" x="1789113" y="3221038"/>
          <p14:tracePt t="131734" x="1816100" y="3221038"/>
          <p14:tracePt t="131742" x="1843088" y="3221038"/>
          <p14:tracePt t="131752" x="1870075" y="3221038"/>
          <p14:tracePt t="131758" x="1897063" y="3221038"/>
          <p14:tracePt t="131768" x="1905000" y="3221038"/>
          <p14:tracePt t="131770" x="1958975" y="3221038"/>
          <p14:tracePt t="131779" x="1985963" y="3221038"/>
          <p14:tracePt t="131786" x="2012950" y="3221038"/>
          <p14:tracePt t="131797" x="2049463" y="3221038"/>
          <p14:tracePt t="131802" x="2084388" y="3228975"/>
          <p14:tracePt t="131812" x="2120900" y="3238500"/>
          <p14:tracePt t="131820" x="2165350" y="3238500"/>
          <p14:tracePt t="131829" x="2192338" y="3246438"/>
          <p14:tracePt t="131841" x="2236788" y="3246438"/>
          <p14:tracePt t="131845" x="2263775" y="3255963"/>
          <p14:tracePt t="131847" x="2308225" y="3255963"/>
          <p14:tracePt t="131857" x="2335213" y="3255963"/>
          <p14:tracePt t="131864" x="2371725" y="3255963"/>
          <p14:tracePt t="131872" x="2397125" y="3255963"/>
          <p14:tracePt t="131879" x="2424113" y="3255963"/>
          <p14:tracePt t="131888" x="2443163" y="3255963"/>
          <p14:tracePt t="131897" x="2470150" y="3255963"/>
          <p14:tracePt t="131904" x="2495550" y="3255963"/>
          <p14:tracePt t="131913" x="2522538" y="3255963"/>
          <p14:tracePt t="131920" x="2541588" y="3255963"/>
          <p14:tracePt t="131931" x="2559050" y="3255963"/>
          <p14:tracePt t="131937" x="2568575" y="3255963"/>
          <p14:tracePt t="131947" x="2586038" y="3255963"/>
          <p14:tracePt t="131969" x="2603500" y="3255963"/>
          <p14:tracePt t="131979" x="2613025" y="3255963"/>
          <p14:tracePt t="131995" x="2620963" y="3255963"/>
          <p14:tracePt t="132001" x="2630488" y="3255963"/>
          <p14:tracePt t="132014" x="2640013" y="3255963"/>
          <p14:tracePt t="132026" x="2647950" y="3255963"/>
          <p14:tracePt t="132034" x="2657475" y="3255963"/>
          <p14:tracePt t="132043" x="2667000" y="3246438"/>
          <p14:tracePt t="132050" x="2684463" y="3246438"/>
          <p14:tracePt t="132054" x="2692400" y="3246438"/>
          <p14:tracePt t="132064" x="2711450" y="3238500"/>
          <p14:tracePt t="132072" x="2719388" y="3238500"/>
          <p14:tracePt t="132081" x="2738438" y="3238500"/>
          <p14:tracePt t="132091" x="2746375" y="3238500"/>
          <p14:tracePt t="132102" x="2765425" y="3228975"/>
          <p14:tracePt t="132104" x="2773363" y="3228975"/>
          <p14:tracePt t="132113" x="2782888" y="3228975"/>
          <p14:tracePt t="132121" x="2790825" y="3228975"/>
          <p14:tracePt t="132131" x="2800350" y="3228975"/>
          <p14:tracePt t="132146" x="2809875" y="3228975"/>
          <p14:tracePt t="132162" x="2817813" y="3228975"/>
          <p14:tracePt t="132176" x="2827338" y="3228975"/>
          <p14:tracePt t="132181" x="2836863" y="3228975"/>
          <p14:tracePt t="132194" x="2844800" y="3228975"/>
          <p14:tracePt t="132202" x="2844800" y="3221038"/>
          <p14:tracePt t="132209" x="2854325" y="3221038"/>
          <p14:tracePt t="132225" x="2863850" y="3221038"/>
          <p14:tracePt t="132242" x="2871788" y="3221038"/>
          <p14:tracePt t="132300" x="2881313" y="3221038"/>
          <p14:tracePt t="135966" x="2881313" y="3238500"/>
          <p14:tracePt t="135981" x="2871788" y="3238500"/>
          <p14:tracePt t="135982" x="2871788" y="3246438"/>
          <p14:tracePt t="135989" x="2871788" y="3255963"/>
          <p14:tracePt t="135998" x="2871788" y="3273425"/>
          <p14:tracePt t="136008" x="2863850" y="3282950"/>
          <p14:tracePt t="136018" x="2854325" y="3292475"/>
          <p14:tracePt t="136028" x="2844800" y="3309938"/>
          <p14:tracePt t="136030" x="2836863" y="3319463"/>
          <p14:tracePt t="136039" x="2827338" y="3327400"/>
          <p14:tracePt t="136046" x="2809875" y="3344863"/>
          <p14:tracePt t="136054" x="2782888" y="3371850"/>
          <p14:tracePt t="136059" x="2773363" y="3381375"/>
          <p14:tracePt t="136069" x="2755900" y="3390900"/>
          <p14:tracePt t="136077" x="2738438" y="3408363"/>
          <p14:tracePt t="136084" x="2728913" y="3416300"/>
          <p14:tracePt t="136094" x="2711450" y="3435350"/>
          <p14:tracePt t="136103" x="2701925" y="3443288"/>
          <p14:tracePt t="136112" x="2684463" y="3452813"/>
          <p14:tracePt t="136123" x="2674938" y="3470275"/>
          <p14:tracePt t="136125" x="2657475" y="3479800"/>
          <p14:tracePt t="136134" x="2647950" y="3497263"/>
          <p14:tracePt t="136142" x="2620963" y="3506788"/>
          <p14:tracePt t="136151" x="2603500" y="3524250"/>
          <p14:tracePt t="136159" x="2586038" y="3533775"/>
          <p14:tracePt t="136170" x="2568575" y="3551238"/>
          <p14:tracePt t="136175" x="2549525" y="3551238"/>
          <p14:tracePt t="136183" x="2532063" y="3560763"/>
          <p14:tracePt t="136193" x="2505075" y="3578225"/>
          <p14:tracePt t="136195" x="2487613" y="3587750"/>
          <p14:tracePt t="136204" x="2470150" y="3595688"/>
          <p14:tracePt t="136210" x="2451100" y="3613150"/>
          <p14:tracePt t="136220" x="2443163" y="3613150"/>
          <p14:tracePt t="136227" x="2433638" y="3622675"/>
          <p14:tracePt t="136235" x="2424113" y="3632200"/>
          <p14:tracePt t="136244" x="2416175" y="3632200"/>
          <p14:tracePt t="136251" x="2406650" y="3632200"/>
          <p14:tracePt t="136265" x="2406650" y="3640138"/>
          <p14:tracePt t="136273" x="2397125" y="3640138"/>
          <p14:tracePt t="200793" x="2416175" y="3640138"/>
          <p14:tracePt t="200802" x="2424113" y="3640138"/>
          <p14:tracePt t="200809" x="2443163" y="3640138"/>
          <p14:tracePt t="200817" x="2460625" y="3640138"/>
          <p14:tracePt t="200826" x="2487613" y="3640138"/>
          <p14:tracePt t="200837" x="2514600" y="3640138"/>
          <p14:tracePt t="200845" x="2549525" y="3640138"/>
          <p14:tracePt t="200852" x="2586038" y="3640138"/>
          <p14:tracePt t="200859" x="2630488" y="3640138"/>
          <p14:tracePt t="200875" x="2684463" y="3640138"/>
          <p14:tracePt t="200877" x="2746375" y="3640138"/>
          <p14:tracePt t="200885" x="2809875" y="3640138"/>
          <p14:tracePt t="200891" x="2863850" y="3649663"/>
          <p14:tracePt t="200901" x="2925763" y="3649663"/>
          <p14:tracePt t="200904" x="2979738" y="3659188"/>
          <p14:tracePt t="200911" x="2997200" y="3667125"/>
          <p14:tracePt t="200919" x="3041650" y="3667125"/>
          <p14:tracePt t="200927" x="3068638" y="3676650"/>
          <p14:tracePt t="200936" x="3105150" y="3686175"/>
          <p14:tracePt t="200943" x="3122613" y="3694113"/>
          <p14:tracePt t="200952" x="3149600" y="3703638"/>
          <p14:tracePt t="200959" x="3159125" y="3703638"/>
          <p14:tracePt t="200969" x="3167063" y="3711575"/>
          <p14:tracePt t="200977" x="3176588" y="3711575"/>
          <p14:tracePt t="200983" x="3184525" y="3711575"/>
          <p14:tracePt t="200993" x="3194050" y="3721100"/>
          <p14:tracePt t="201030" x="3194050" y="3730625"/>
          <p14:tracePt t="201054" x="3194050" y="3738563"/>
          <p14:tracePt t="201062" x="3184525" y="3738563"/>
          <p14:tracePt t="201070" x="3176588" y="3748088"/>
          <p14:tracePt t="201078" x="3167063" y="3748088"/>
          <p14:tracePt t="201087" x="3159125" y="3748088"/>
          <p14:tracePt t="201094" x="3149600" y="3748088"/>
          <p14:tracePt t="201103" x="3132138" y="3748088"/>
          <p14:tracePt t="201109" x="3122613" y="3748088"/>
          <p14:tracePt t="201118" x="3113088" y="3748088"/>
          <p14:tracePt t="201126" x="3086100" y="3748088"/>
          <p14:tracePt t="201134" x="3060700" y="3748088"/>
          <p14:tracePt t="201143" x="3024188" y="3748088"/>
          <p14:tracePt t="201150" x="2997200" y="3748088"/>
          <p14:tracePt t="201159" x="2952750" y="3748088"/>
          <p14:tracePt t="201166" x="2908300" y="3738563"/>
          <p14:tracePt t="201176" x="2871788" y="3730625"/>
          <p14:tracePt t="201184" x="2827338" y="3730625"/>
          <p14:tracePt t="201191" x="2782888" y="3730625"/>
          <p14:tracePt t="201198" x="2738438" y="3721100"/>
          <p14:tracePt t="201207" x="2692400" y="3721100"/>
          <p14:tracePt t="201214" x="2657475" y="3721100"/>
          <p14:tracePt t="201225" x="2613025" y="3721100"/>
          <p14:tracePt t="201233" x="2568575" y="3721100"/>
          <p14:tracePt t="201241" x="2522538" y="3721100"/>
          <p14:tracePt t="201250" x="2478088" y="3721100"/>
          <p14:tracePt t="201252" x="2443163" y="3721100"/>
          <p14:tracePt t="201261" x="2397125" y="3730625"/>
          <p14:tracePt t="201270" x="2344738" y="3730625"/>
          <p14:tracePt t="201276" x="2298700" y="3738563"/>
          <p14:tracePt t="201285" x="2254250" y="3738563"/>
          <p14:tracePt t="201293" x="2209800" y="3748088"/>
          <p14:tracePt t="201301" x="2165350" y="3757613"/>
          <p14:tracePt t="201309" x="2120900" y="3765550"/>
          <p14:tracePt t="201319" x="2076450" y="3775075"/>
          <p14:tracePt t="201326" x="2030413" y="3784600"/>
          <p14:tracePt t="201336" x="1995488" y="3802063"/>
          <p14:tracePt t="201343" x="1958975" y="3810000"/>
          <p14:tracePt t="201353" x="1914525" y="3819525"/>
          <p14:tracePt t="201357" x="1897063" y="3829050"/>
          <p14:tracePt t="201368" x="1852613" y="3846513"/>
          <p14:tracePt t="201374" x="1833563" y="3846513"/>
          <p14:tracePt t="201382" x="1789113" y="3863975"/>
          <p14:tracePt t="201393" x="1771650" y="3873500"/>
          <p14:tracePt t="201403" x="1727200" y="3881438"/>
          <p14:tracePt t="201405" x="1700213" y="3890963"/>
          <p14:tracePt t="201414" x="1690688" y="3890963"/>
          <p14:tracePt t="201421" x="1646238" y="3900488"/>
          <p14:tracePt t="201428" x="1636713" y="3908425"/>
          <p14:tracePt t="201438" x="1609725" y="3908425"/>
          <p14:tracePt t="201443" x="1584325" y="3917950"/>
          <p14:tracePt t="201453" x="1557338" y="3917950"/>
          <p14:tracePt t="201459" x="1538288" y="3927475"/>
          <p14:tracePt t="201470" x="1520825" y="3927475"/>
          <p14:tracePt t="201475" x="1503363" y="3935413"/>
          <p14:tracePt t="201484" x="1476375" y="3935413"/>
          <p14:tracePt t="201494" x="1458913" y="3935413"/>
          <p14:tracePt t="201503" x="1439863" y="3935413"/>
          <p14:tracePt t="201514" x="1422400" y="3944938"/>
          <p14:tracePt t="201516" x="1404938" y="3944938"/>
          <p14:tracePt t="201525" x="1395413" y="3944938"/>
          <p14:tracePt t="201532" x="1377950" y="3954463"/>
          <p14:tracePt t="201539" x="1360488" y="3954463"/>
          <p14:tracePt t="201548" x="1341438" y="3962400"/>
          <p14:tracePt t="201557" x="1323975" y="3962400"/>
          <p14:tracePt t="201564" x="1314450" y="3962400"/>
          <p14:tracePt t="201572" x="1296988" y="3962400"/>
          <p14:tracePt t="201578" x="1289050" y="3962400"/>
          <p14:tracePt t="201594" x="1279525" y="3962400"/>
          <p14:tracePt t="201601" x="1270000" y="3962400"/>
          <p14:tracePt t="201609" x="1262063" y="3962400"/>
          <p14:tracePt t="201633" x="1252538" y="3962400"/>
          <p14:tracePt t="201657" x="1243013" y="3962400"/>
          <p14:tracePt t="201696" x="1235075" y="3962400"/>
          <p14:tracePt t="201753" x="1235075" y="3954463"/>
          <p14:tracePt t="201776" x="1225550" y="3954463"/>
          <p14:tracePt t="201792" x="1225550" y="3944938"/>
          <p14:tracePt t="201816" x="1216025" y="3944938"/>
          <p14:tracePt t="201824" x="1216025" y="3935413"/>
          <p14:tracePt t="201856" x="1208088" y="3927475"/>
          <p14:tracePt t="201879" x="1208088" y="3917950"/>
          <p14:tracePt t="201887" x="1208088" y="3908425"/>
          <p14:tracePt t="201903" x="1208088" y="3900488"/>
          <p14:tracePt t="201919" x="1208088" y="3890963"/>
          <p14:tracePt t="201934" x="1208088" y="3881438"/>
          <p14:tracePt t="202015" x="1208088" y="3873500"/>
          <p14:tracePt t="202030" x="1208088" y="3863975"/>
          <p14:tracePt t="202037" x="1216025" y="3863975"/>
          <p14:tracePt t="202046" x="1225550" y="3856038"/>
          <p14:tracePt t="202061" x="1235075" y="3856038"/>
          <p14:tracePt t="202070" x="1243013" y="3846513"/>
          <p14:tracePt t="202077" x="1252538" y="3846513"/>
          <p14:tracePt t="202085" x="1252538" y="3836988"/>
          <p14:tracePt t="202094" x="1270000" y="3836988"/>
          <p14:tracePt t="202102" x="1279525" y="3836988"/>
          <p14:tracePt t="202109" x="1296988" y="3836988"/>
          <p14:tracePt t="202117" x="1306513" y="3829050"/>
          <p14:tracePt t="202125" x="1323975" y="3829050"/>
          <p14:tracePt t="202133" x="1341438" y="3829050"/>
          <p14:tracePt t="202142" x="1350963" y="3829050"/>
          <p14:tracePt t="202149" x="1368425" y="3819525"/>
          <p14:tracePt t="202158" x="1395413" y="3819525"/>
          <p14:tracePt t="202166" x="1412875" y="3810000"/>
          <p14:tracePt t="202174" x="1422400" y="3810000"/>
          <p14:tracePt t="202180" x="1439863" y="3810000"/>
          <p14:tracePt t="202191" x="1458913" y="3810000"/>
          <p14:tracePt t="202198" x="1476375" y="3802063"/>
          <p14:tracePt t="202208" x="1493838" y="3802063"/>
          <p14:tracePt t="202215" x="1520825" y="3802063"/>
          <p14:tracePt t="202224" x="1538288" y="3802063"/>
          <p14:tracePt t="202237" x="1565275" y="3792538"/>
          <p14:tracePt t="202239" x="1592263" y="3792538"/>
          <p14:tracePt t="202245" x="1628775" y="3792538"/>
          <p14:tracePt t="202254" x="1655763" y="3792538"/>
          <p14:tracePt t="202260" x="1700213" y="3792538"/>
          <p14:tracePt t="202270" x="1744663" y="3792538"/>
          <p14:tracePt t="202275" x="1798638" y="3792538"/>
          <p14:tracePt t="202284" x="1843088" y="3792538"/>
          <p14:tracePt t="202292" x="1897063" y="3792538"/>
          <p14:tracePt t="202300" x="1958975" y="3792538"/>
          <p14:tracePt t="202309" x="2012950" y="3784600"/>
          <p14:tracePt t="202317" x="2076450" y="3784600"/>
          <p14:tracePt t="202325" x="2138363" y="3784600"/>
          <p14:tracePt t="202333" x="2200275" y="3775075"/>
          <p14:tracePt t="202342" x="2273300" y="3775075"/>
          <p14:tracePt t="202349" x="2344738" y="3775075"/>
          <p14:tracePt t="202357" x="2406650" y="3775075"/>
          <p14:tracePt t="202364" x="2541588" y="3775075"/>
          <p14:tracePt t="202374" x="2620963" y="3775075"/>
          <p14:tracePt t="202381" x="2701925" y="3775075"/>
          <p14:tracePt t="202391" x="2800350" y="3775075"/>
          <p14:tracePt t="202397" x="2844800" y="3775075"/>
          <p14:tracePt t="202408" x="2987675" y="3775075"/>
          <p14:tracePt t="202413" x="3078163" y="3775075"/>
          <p14:tracePt t="202424" x="3167063" y="3792538"/>
          <p14:tracePt t="202435" x="3221038" y="3802063"/>
          <p14:tracePt t="202437" x="3292475" y="3810000"/>
          <p14:tracePt t="202445" x="3373438" y="3829050"/>
          <p14:tracePt t="202454" x="3452813" y="3836988"/>
          <p14:tracePt t="202463" x="3516313" y="3846513"/>
          <p14:tracePt t="202471" x="3597275" y="3863975"/>
          <p14:tracePt t="202482" x="3668713" y="3863975"/>
          <p14:tracePt t="202484" x="3730625" y="3873500"/>
          <p14:tracePt t="202493" x="3802063" y="3873500"/>
          <p14:tracePt t="202503" x="3873500" y="3873500"/>
          <p14:tracePt t="202510" x="3944938" y="3873500"/>
          <p14:tracePt t="202518" x="4008438" y="3873500"/>
          <p14:tracePt t="202525" x="4070350" y="3873500"/>
          <p14:tracePt t="202534" x="4089400" y="3873500"/>
          <p14:tracePt t="202541" x="4133850" y="3873500"/>
          <p14:tracePt t="202550" x="4178300" y="3873500"/>
          <p14:tracePt t="202558" x="4205288" y="3873500"/>
          <p14:tracePt t="202566" x="4232275" y="3873500"/>
          <p14:tracePt t="202574" x="4259263" y="3873500"/>
          <p14:tracePt t="202581" x="4276725" y="3873500"/>
          <p14:tracePt t="202590" x="4313238" y="3873500"/>
          <p14:tracePt t="202598" x="4330700" y="3873500"/>
          <p14:tracePt t="202608" x="4348163" y="3873500"/>
          <p14:tracePt t="202610" x="4392613" y="3873500"/>
          <p14:tracePt t="202617" x="4402138" y="3873500"/>
          <p14:tracePt t="202625" x="4429125" y="3873500"/>
          <p14:tracePt t="202633" x="4456113" y="3873500"/>
          <p14:tracePt t="202642" x="4473575" y="3873500"/>
          <p14:tracePt t="202649" x="4491038" y="3873500"/>
          <p14:tracePt t="202658" x="4510088" y="3873500"/>
          <p14:tracePt t="202665" x="4518025" y="3873500"/>
          <p14:tracePt t="202674" x="4527550" y="3873500"/>
          <p14:tracePt t="202681" x="4535488" y="3873500"/>
          <p14:tracePt t="202690" x="4545013" y="3873500"/>
          <p14:tracePt t="202698" x="4554538" y="3873500"/>
          <p14:tracePt t="202707" x="4562475" y="3873500"/>
          <p14:tracePt t="202714" x="4572000" y="3873500"/>
          <p14:tracePt t="202724" x="4589463" y="3873500"/>
          <p14:tracePt t="202733" x="4598988" y="3873500"/>
          <p14:tracePt t="202741" x="4616450" y="3873500"/>
          <p14:tracePt t="202744" x="4633913" y="3873500"/>
          <p14:tracePt t="202752" x="4643438" y="3873500"/>
          <p14:tracePt t="202760" x="4660900" y="3873500"/>
          <p14:tracePt t="202767" x="4670425" y="3873500"/>
          <p14:tracePt t="202776" x="4687888" y="3873500"/>
          <p14:tracePt t="202784" x="4697413" y="3873500"/>
          <p14:tracePt t="202793" x="4706938" y="3873500"/>
          <p14:tracePt t="202801" x="4714875" y="3873500"/>
          <p14:tracePt t="202825" x="4724400" y="3873500"/>
          <p14:tracePt t="204147" x="4714875" y="3873500"/>
          <p14:tracePt t="204157" x="4706938" y="3873500"/>
          <p14:tracePt t="204163" x="4697413" y="3873500"/>
          <p14:tracePt t="204171" x="4687888" y="3873500"/>
          <p14:tracePt t="204179" x="4679950" y="3873500"/>
          <p14:tracePt t="204187" x="4660900" y="3873500"/>
          <p14:tracePt t="204195" x="4643438" y="3873500"/>
          <p14:tracePt t="204204" x="4633913" y="3873500"/>
          <p14:tracePt t="204211" x="4616450" y="3873500"/>
          <p14:tracePt t="204219" x="4598988" y="3863975"/>
          <p14:tracePt t="204228" x="4589463" y="3863975"/>
          <p14:tracePt t="204235" x="4562475" y="3863975"/>
          <p14:tracePt t="204245" x="4535488" y="3856038"/>
          <p14:tracePt t="204253" x="4510088" y="3856038"/>
          <p14:tracePt t="204260" x="4473575" y="3856038"/>
          <p14:tracePt t="204266" x="4437063" y="3856038"/>
          <p14:tracePt t="204275" x="4392613" y="3856038"/>
          <p14:tracePt t="204282" x="4348163" y="3856038"/>
          <p14:tracePt t="204293" x="4294188" y="3856038"/>
          <p14:tracePt t="204300" x="4232275" y="3856038"/>
          <p14:tracePt t="204308" x="4124325" y="3856038"/>
          <p14:tracePt t="204315" x="4043363" y="3856038"/>
          <p14:tracePt t="204325" x="3998913" y="3856038"/>
          <p14:tracePt t="204331" x="3873500" y="3856038"/>
          <p14:tracePt t="204340" x="3775075" y="3856038"/>
          <p14:tracePt t="204348" x="3676650" y="3856038"/>
          <p14:tracePt t="204357" x="3570288" y="3856038"/>
          <p14:tracePt t="204363" x="3516313" y="3856038"/>
          <p14:tracePt t="204373" x="3355975" y="3856038"/>
          <p14:tracePt t="204380" x="3248025" y="3856038"/>
          <p14:tracePt t="204391" x="3122613" y="3856038"/>
          <p14:tracePt t="204397" x="3006725" y="3863975"/>
          <p14:tracePt t="204407" x="2898775" y="3881438"/>
          <p14:tracePt t="204418" x="2782888" y="3900488"/>
          <p14:tracePt t="204419" x="2674938" y="3908425"/>
          <p14:tracePt t="204427" x="2559050" y="3927475"/>
          <p14:tracePt t="204437" x="2514600" y="3935413"/>
          <p14:tracePt t="204445" x="2416175" y="3944938"/>
          <p14:tracePt t="204454" x="2317750" y="3962400"/>
          <p14:tracePt t="204461" x="2165350" y="3979863"/>
          <p14:tracePt t="204470" x="2120900" y="3998913"/>
          <p14:tracePt t="204475" x="2039938" y="4006850"/>
          <p14:tracePt t="204484" x="1968500" y="4025900"/>
          <p14:tracePt t="204491" x="1897063" y="4033838"/>
          <p14:tracePt t="204501" x="1825625" y="4052888"/>
          <p14:tracePt t="204508" x="1762125" y="4060825"/>
          <p14:tracePt t="204517" x="1700213" y="4070350"/>
          <p14:tracePt t="204529" x="1636713" y="4087813"/>
          <p14:tracePt t="204530" x="1584325" y="4097338"/>
          <p14:tracePt t="204541" x="1530350" y="4114800"/>
          <p14:tracePt t="204551" x="1485900" y="4124325"/>
          <p14:tracePt t="204553" x="1449388" y="4132263"/>
          <p14:tracePt t="204561" x="1404938" y="4141788"/>
          <p14:tracePt t="204570" x="1368425" y="4151313"/>
          <p14:tracePt t="204579" x="1333500" y="4159250"/>
          <p14:tracePt t="204588" x="1314450" y="4159250"/>
          <p14:tracePt t="204595" x="1279525" y="4168775"/>
          <p14:tracePt t="204604" x="1252538" y="4168775"/>
          <p14:tracePt t="204611" x="1225550" y="4176713"/>
          <p14:tracePt t="204620" x="1198563" y="4186238"/>
          <p14:tracePt t="204629" x="1181100" y="4186238"/>
          <p14:tracePt t="204637" x="1163638" y="4186238"/>
          <p14:tracePt t="204643" x="1144588" y="4195763"/>
          <p14:tracePt t="204652" x="1127125" y="4195763"/>
          <p14:tracePt t="204657" x="1119188" y="4195763"/>
          <p14:tracePt t="204664" x="1109663" y="4203700"/>
          <p14:tracePt t="204674" x="1100138" y="4203700"/>
          <p14:tracePt t="204687" x="1092200" y="4203700"/>
          <p14:tracePt t="204702" x="1082675" y="4203700"/>
          <p14:tracePt t="205678" x="1092200" y="4203700"/>
          <p14:tracePt t="205686" x="1100138" y="4195763"/>
          <p14:tracePt t="205694" x="1109663" y="4195763"/>
          <p14:tracePt t="205702" x="1127125" y="4176713"/>
          <p14:tracePt t="205710" x="1144588" y="4168775"/>
          <p14:tracePt t="205718" x="1163638" y="4159250"/>
          <p14:tracePt t="205727" x="1190625" y="4151313"/>
          <p14:tracePt t="205735" x="1216025" y="4141788"/>
          <p14:tracePt t="205742" x="1243013" y="4124325"/>
          <p14:tracePt t="205751" x="1270000" y="4114800"/>
          <p14:tracePt t="205760" x="1296988" y="4105275"/>
          <p14:tracePt t="205767" x="1333500" y="4097338"/>
          <p14:tracePt t="205776" x="1368425" y="4087813"/>
          <p14:tracePt t="205784" x="1404938" y="4078288"/>
          <p14:tracePt t="205792" x="1439863" y="4070350"/>
          <p14:tracePt t="205801" x="1485900" y="4060825"/>
          <p14:tracePt t="205819" x="1538288" y="4060825"/>
          <p14:tracePt t="205821" x="1601788" y="4052888"/>
          <p14:tracePt t="205824" x="1673225" y="4043363"/>
          <p14:tracePt t="205836" x="1781175" y="4016375"/>
          <p14:tracePt t="205842" x="1879600" y="3998913"/>
          <p14:tracePt t="205854" x="1978025" y="3971925"/>
          <p14:tracePt t="205855" x="2084388" y="3944938"/>
          <p14:tracePt t="205868" x="2209800" y="3917950"/>
          <p14:tracePt t="205875" x="2335213" y="3900488"/>
          <p14:tracePt t="205885" x="2470150" y="3873500"/>
          <p14:tracePt t="205887" x="2522538" y="3863975"/>
          <p14:tracePt t="205896" x="2719388" y="3836988"/>
          <p14:tracePt t="205905" x="2836863" y="3819525"/>
          <p14:tracePt t="205918" x="2943225" y="3819525"/>
          <p14:tracePt t="205919" x="3006725" y="3819525"/>
          <p14:tracePt t="205926" x="3105150" y="3819525"/>
          <p14:tracePt t="205933" x="3257550" y="3810000"/>
          <p14:tracePt t="205942" x="3355975" y="3810000"/>
          <p14:tracePt t="205950" x="3435350" y="3810000"/>
          <p14:tracePt t="205959" x="3479800" y="3810000"/>
          <p14:tracePt t="205966" x="3578225" y="3810000"/>
          <p14:tracePt t="205974" x="3722688" y="3802063"/>
          <p14:tracePt t="205982" x="3811588" y="3802063"/>
          <p14:tracePt t="205990" x="3865563" y="3802063"/>
          <p14:tracePt t="205998" x="3937000" y="3802063"/>
          <p14:tracePt t="206007" x="4025900" y="3802063"/>
          <p14:tracePt t="206013" x="4106863" y="3802063"/>
          <p14:tracePt t="206024" x="4178300" y="3802063"/>
          <p14:tracePt t="206031" x="4249738" y="3802063"/>
          <p14:tracePt t="206041" x="4330700" y="3802063"/>
          <p14:tracePt t="206043" x="4392613" y="3802063"/>
          <p14:tracePt t="206051" x="4456113" y="3802063"/>
          <p14:tracePt t="206060" x="4510088" y="3802063"/>
          <p14:tracePt t="206070" x="4562475" y="3802063"/>
          <p14:tracePt t="206076" x="4608513" y="3802063"/>
          <p14:tracePt t="206086" x="4660900" y="3802063"/>
          <p14:tracePt t="206092" x="4714875" y="3810000"/>
          <p14:tracePt t="206103" x="4759325" y="3819525"/>
          <p14:tracePt t="206111" x="4813300" y="3829050"/>
          <p14:tracePt t="206120" x="4857750" y="3836988"/>
          <p14:tracePt t="206124" x="4903788" y="3856038"/>
          <p14:tracePt t="206135" x="4948238" y="3873500"/>
          <p14:tracePt t="206142" x="4992688" y="3881438"/>
          <p14:tracePt t="206152" x="5027613" y="3900488"/>
          <p14:tracePt t="206158" x="5046663" y="3908425"/>
          <p14:tracePt t="206171" x="5073650" y="3927475"/>
          <p14:tracePt t="206173" x="5100638" y="3935413"/>
          <p14:tracePt t="206184" x="5126038" y="3944938"/>
          <p14:tracePt t="206191" x="5145088" y="3954463"/>
          <p14:tracePt t="206194" x="5153025" y="3954463"/>
          <p14:tracePt t="206203" x="5153025" y="3962400"/>
          <p14:tracePt t="206209" x="5162550" y="3962400"/>
          <p14:tracePt t="206218" x="5172075" y="3962400"/>
          <p14:tracePt t="206226" x="5172075" y="3971925"/>
          <p14:tracePt t="206328" x="5172075" y="3979863"/>
          <p14:tracePt t="206353" x="5162550" y="3979863"/>
          <p14:tracePt t="206361" x="5153025" y="3989388"/>
          <p14:tracePt t="206370" x="5145088" y="3989388"/>
          <p14:tracePt t="206384" x="5135563" y="3989388"/>
          <p14:tracePt t="206392" x="5126038" y="3998913"/>
          <p14:tracePt t="206408" x="5118100" y="3998913"/>
          <p14:tracePt t="206416" x="5108575" y="4006850"/>
          <p14:tracePt t="206431" x="5100638" y="4006850"/>
          <p14:tracePt t="206448" x="5091113" y="4016375"/>
          <p14:tracePt t="206457" x="5081588" y="4016375"/>
          <p14:tracePt t="206471" x="5073650" y="4016375"/>
          <p14:tracePt t="206479" x="5064125" y="4016375"/>
          <p14:tracePt t="206488" x="5054600" y="4025900"/>
          <p14:tracePt t="206495" x="5046663" y="4025900"/>
          <p14:tracePt t="206504" x="5027613" y="4025900"/>
          <p14:tracePt t="206511" x="5019675" y="4033838"/>
          <p14:tracePt t="206519" x="5010150" y="4033838"/>
          <p14:tracePt t="206527" x="4992688" y="4033838"/>
          <p14:tracePt t="206537" x="4975225" y="4043363"/>
          <p14:tracePt t="206546" x="4956175" y="4043363"/>
          <p14:tracePt t="206553" x="4948238" y="4043363"/>
          <p14:tracePt t="206560" x="4929188" y="4052888"/>
          <p14:tracePt t="206569" x="4921250" y="4052888"/>
          <p14:tracePt t="206576" x="4911725" y="4060825"/>
          <p14:tracePt t="206583" x="4894263" y="4060825"/>
          <p14:tracePt t="206593" x="4876800" y="4060825"/>
          <p14:tracePt t="206600" x="4857750" y="4060825"/>
          <p14:tracePt t="206610" x="4830763" y="4070350"/>
          <p14:tracePt t="206618" x="4813300" y="4070350"/>
          <p14:tracePt t="206626" x="4786313" y="4070350"/>
          <p14:tracePt t="206632" x="4759325" y="4070350"/>
          <p14:tracePt t="206641" x="4724400" y="4078288"/>
          <p14:tracePt t="206649" x="4687888" y="4078288"/>
          <p14:tracePt t="206658" x="4643438" y="4078288"/>
          <p14:tracePt t="206667" x="4633913" y="4078288"/>
          <p14:tracePt t="206674" x="4581525" y="4078288"/>
          <p14:tracePt t="206681" x="4545013" y="4078288"/>
          <p14:tracePt t="206691" x="4510088" y="4078288"/>
          <p14:tracePt t="206697" x="4473575" y="4078288"/>
          <p14:tracePt t="206707" x="4437063" y="4078288"/>
          <p14:tracePt t="206713" x="4392613" y="4078288"/>
          <p14:tracePt t="206719" x="4348163" y="4078288"/>
          <p14:tracePt t="206727" x="4286250" y="4078288"/>
          <p14:tracePt t="206734" x="4222750" y="4078288"/>
          <p14:tracePt t="206743" x="4124325" y="4078288"/>
          <p14:tracePt t="206751" x="4043363" y="4078288"/>
          <p14:tracePt t="206760" x="3990975" y="4078288"/>
          <p14:tracePt t="206766" x="3919538" y="4070350"/>
          <p14:tracePt t="206775" x="3846513" y="4070350"/>
          <p14:tracePt t="206783" x="3775075" y="4070350"/>
          <p14:tracePt t="206792" x="3713163" y="4060825"/>
          <p14:tracePt t="206801" x="3649663" y="4060825"/>
          <p14:tracePt t="206808" x="3578225" y="4060825"/>
          <p14:tracePt t="206816" x="3516313" y="4060825"/>
          <p14:tracePt t="206824" x="3462338" y="4060825"/>
          <p14:tracePt t="206832" x="3417888" y="4060825"/>
          <p14:tracePt t="206841" x="3373438" y="4060825"/>
          <p14:tracePt t="206848" x="3319463" y="4060825"/>
          <p14:tracePt t="206852" x="3275013" y="4060825"/>
          <p14:tracePt t="206861" x="3221038" y="4060825"/>
          <p14:tracePt t="206869" x="3167063" y="4070350"/>
          <p14:tracePt t="206877" x="3122613" y="4070350"/>
          <p14:tracePt t="206885" x="3078163" y="4078288"/>
          <p14:tracePt t="206893" x="3024188" y="4078288"/>
          <p14:tracePt t="206901" x="2987675" y="4087813"/>
          <p14:tracePt t="206908" x="2943225" y="4087813"/>
          <p14:tracePt t="206917" x="2908300" y="4097338"/>
          <p14:tracePt t="206926" x="2863850" y="4097338"/>
          <p14:tracePt t="206935" x="2817813" y="4105275"/>
          <p14:tracePt t="206942" x="2773363" y="4105275"/>
          <p14:tracePt t="206951" x="2728913" y="4114800"/>
          <p14:tracePt t="206958" x="2692400" y="4114800"/>
          <p14:tracePt t="206968" x="2647950" y="4124325"/>
          <p14:tracePt t="206976" x="2603500" y="4124325"/>
          <p14:tracePt t="206984" x="2559050" y="4132263"/>
          <p14:tracePt t="206991" x="2514600" y="4141788"/>
          <p14:tracePt t="207003" x="2470150" y="4151313"/>
          <p14:tracePt t="207004" x="2424113" y="4159250"/>
          <p14:tracePt t="207014" x="2379663" y="4168775"/>
          <p14:tracePt t="207023" x="2335213" y="4168775"/>
          <p14:tracePt t="207031" x="2290763" y="4176713"/>
          <p14:tracePt t="207040" x="2246313" y="4186238"/>
          <p14:tracePt t="207050" x="2209800" y="4195763"/>
          <p14:tracePt t="207052" x="2165350" y="4203700"/>
          <p14:tracePt t="207060" x="2128838" y="4213225"/>
          <p14:tracePt t="207070" x="2084388" y="4222750"/>
          <p14:tracePt t="207077" x="2049463" y="4230688"/>
          <p14:tracePt t="207086" x="2012950" y="4249738"/>
          <p14:tracePt t="207094" x="2003425" y="4249738"/>
          <p14:tracePt t="207103" x="1978025" y="4257675"/>
          <p14:tracePt t="207110" x="1951038" y="4267200"/>
          <p14:tracePt t="207119" x="1924050" y="4275138"/>
          <p14:tracePt t="207127" x="1897063" y="4284663"/>
          <p14:tracePt t="207131" x="1879600" y="4294188"/>
          <p14:tracePt t="207141" x="1870075" y="4302125"/>
          <p14:tracePt t="207149" x="1852613" y="4302125"/>
          <p14:tracePt t="207158" x="1843088" y="4302125"/>
          <p14:tracePt t="207166" x="1833563" y="4311650"/>
          <p14:tracePt t="207177" x="1825625" y="4311650"/>
          <p14:tracePt t="207201" x="1825625" y="4321175"/>
          <p14:tracePt t="207669" x="1833563" y="4321175"/>
          <p14:tracePt t="207677" x="1843088" y="4321175"/>
          <p14:tracePt t="207685" x="1860550" y="4311650"/>
          <p14:tracePt t="207693" x="1879600" y="4302125"/>
          <p14:tracePt t="207702" x="1897063" y="4302125"/>
          <p14:tracePt t="207710" x="1924050" y="4302125"/>
          <p14:tracePt t="207718" x="1958975" y="4294188"/>
          <p14:tracePt t="207727" x="1985963" y="4294188"/>
          <p14:tracePt t="207736" x="2022475" y="4284663"/>
          <p14:tracePt t="207746" x="2066925" y="4284663"/>
          <p14:tracePt t="207753" x="2111375" y="4275138"/>
          <p14:tracePt t="207763" x="2147888" y="4275138"/>
          <p14:tracePt t="207766" x="2192338" y="4275138"/>
          <p14:tracePt t="207774" x="2236788" y="4275138"/>
          <p14:tracePt t="207780" x="2281238" y="4267200"/>
          <p14:tracePt t="207790" x="2335213" y="4267200"/>
          <p14:tracePt t="207800" x="2379663" y="4267200"/>
          <p14:tracePt t="207807" x="2433638" y="4257675"/>
          <p14:tracePt t="207821" x="2487613" y="4249738"/>
          <p14:tracePt t="207824" x="2549525" y="4240213"/>
          <p14:tracePt t="207834" x="2613025" y="4230688"/>
          <p14:tracePt t="207841" x="2674938" y="4222750"/>
          <p14:tracePt t="207850" x="2728913" y="4213225"/>
          <p14:tracePt t="207853" x="2790825" y="4203700"/>
          <p14:tracePt t="207860" x="2817813" y="4203700"/>
          <p14:tracePt t="207870" x="2863850" y="4195763"/>
          <p14:tracePt t="207876" x="2908300" y="4195763"/>
          <p14:tracePt t="207885" x="2925763" y="4195763"/>
          <p14:tracePt t="207893" x="2952750" y="4195763"/>
          <p14:tracePt t="207900" x="2970213" y="4195763"/>
          <p14:tracePt t="207909" x="2987675" y="4195763"/>
          <p14:tracePt t="207916" x="2997200" y="4195763"/>
          <p14:tracePt t="207939" x="3006725" y="4195763"/>
          <p14:tracePt t="208367" x="3014663" y="4195763"/>
          <p14:tracePt t="208384" x="3024188" y="4195763"/>
          <p14:tracePt t="208386" x="3041650" y="4195763"/>
          <p14:tracePt t="208401" x="3060700" y="4195763"/>
          <p14:tracePt t="208402" x="3086100" y="4195763"/>
          <p14:tracePt t="208408" x="3122613" y="4195763"/>
          <p14:tracePt t="208415" x="3159125" y="4195763"/>
          <p14:tracePt t="208425" x="3203575" y="4195763"/>
          <p14:tracePt t="208432" x="3248025" y="4195763"/>
          <p14:tracePt t="208441" x="3302000" y="4195763"/>
          <p14:tracePt t="208446" x="3355975" y="4203700"/>
          <p14:tracePt t="208457" x="3400425" y="4203700"/>
          <p14:tracePt t="208463" x="3452813" y="4213225"/>
          <p14:tracePt t="208473" x="3489325" y="4222750"/>
          <p14:tracePt t="208481" x="3516313" y="4222750"/>
          <p14:tracePt t="208491" x="3543300" y="4230688"/>
          <p14:tracePt t="208501" x="3570288" y="4230688"/>
          <p14:tracePt t="208507" x="3597275" y="4230688"/>
          <p14:tracePt t="208513" x="3614738" y="4230688"/>
          <p14:tracePt t="208525" x="3624263" y="4240213"/>
          <p14:tracePt t="208543" x="3632200" y="4240213"/>
          <p14:tracePt t="208544" x="3632200" y="4249738"/>
          <p14:tracePt t="208551" x="3632200" y="4257675"/>
          <p14:tracePt t="208560" x="3632200" y="4275138"/>
          <p14:tracePt t="208567" x="3624263" y="4284663"/>
          <p14:tracePt t="208576" x="3605213" y="4311650"/>
          <p14:tracePt t="208584" x="3578225" y="4338638"/>
          <p14:tracePt t="208592" x="3525838" y="4373563"/>
          <p14:tracePt t="208602" x="3471863" y="4400550"/>
          <p14:tracePt t="208609" x="3435350" y="4419600"/>
          <p14:tracePt t="208619" x="3381375" y="4437063"/>
          <p14:tracePt t="208630" x="3328988" y="4464050"/>
          <p14:tracePt t="208631" x="3257550" y="4471988"/>
          <p14:tracePt t="208641" x="3194050" y="4491038"/>
          <p14:tracePt t="208650" x="3132138" y="4491038"/>
          <p14:tracePt t="208657" x="3078163" y="4498975"/>
          <p14:tracePt t="208664" x="3051175" y="4498975"/>
          <p14:tracePt t="208674" x="3006725" y="4498975"/>
          <p14:tracePt t="208680" x="2979738" y="4498975"/>
          <p14:tracePt t="208691" x="2952750" y="4498975"/>
          <p14:tracePt t="208693" x="2925763" y="4498975"/>
          <p14:tracePt t="208701" x="2916238" y="4491038"/>
          <p14:tracePt t="208709" x="2908300" y="4481513"/>
          <p14:tracePt t="208719" x="2898775" y="4481513"/>
          <p14:tracePt t="208727" x="2898775" y="4464050"/>
          <p14:tracePt t="208734" x="2898775" y="4454525"/>
          <p14:tracePt t="208743" x="2898775" y="4445000"/>
          <p14:tracePt t="208749" x="2898775" y="4437063"/>
          <p14:tracePt t="208758" x="2898775" y="4410075"/>
          <p14:tracePt t="208766" x="2908300" y="4392613"/>
          <p14:tracePt t="208776" x="2925763" y="4373563"/>
          <p14:tracePt t="208784" x="2952750" y="4365625"/>
          <p14:tracePt t="208791" x="2987675" y="4348163"/>
          <p14:tracePt t="208803" x="3033713" y="4329113"/>
          <p14:tracePt t="208805" x="3086100" y="4311650"/>
          <p14:tracePt t="208814" x="3149600" y="4302125"/>
          <p14:tracePt t="208828" x="3221038" y="4294188"/>
          <p14:tracePt t="208829" x="3292475" y="4294188"/>
          <p14:tracePt t="208838" x="3363913" y="4294188"/>
          <p14:tracePt t="208845" x="3417888" y="4294188"/>
          <p14:tracePt t="208852" x="3444875" y="4294188"/>
          <p14:tracePt t="208859" x="3489325" y="4294188"/>
          <p14:tracePt t="208868" x="3516313" y="4294188"/>
          <p14:tracePt t="208877" x="3533775" y="4302125"/>
          <p14:tracePt t="208885" x="3551238" y="4302125"/>
          <p14:tracePt t="208893" x="3560763" y="4311650"/>
          <p14:tracePt t="208909" x="3570288" y="4321175"/>
          <p14:tracePt t="208918" x="3570288" y="4329113"/>
          <p14:tracePt t="208926" x="3570288" y="4348163"/>
          <p14:tracePt t="208934" x="3560763" y="4356100"/>
          <p14:tracePt t="208942" x="3533775" y="4365625"/>
          <p14:tracePt t="208951" x="3516313" y="4383088"/>
          <p14:tracePt t="208960" x="3489325" y="4392613"/>
          <p14:tracePt t="208963" x="3452813" y="4410075"/>
          <p14:tracePt t="208975" x="3427413" y="4419600"/>
          <p14:tracePt t="208983" x="3400425" y="4419600"/>
          <p14:tracePt t="208991" x="3373438" y="4427538"/>
          <p14:tracePt t="208999" x="3355975" y="4427538"/>
          <p14:tracePt t="209008" x="3336925" y="4427538"/>
          <p14:tracePt t="209013" x="3319463" y="4427538"/>
          <p14:tracePt t="209024" x="3309938" y="4427538"/>
          <p14:tracePt t="209031" x="3302000" y="4427538"/>
          <p14:tracePt t="209041" x="3292475" y="4427538"/>
          <p14:tracePt t="209334" x="3282950" y="4427538"/>
          <p14:tracePt t="209343" x="3265488" y="4419600"/>
          <p14:tracePt t="209351" x="3248025" y="4400550"/>
          <p14:tracePt t="209358" x="3211513" y="4383088"/>
          <p14:tracePt t="209366" x="3184525" y="4365625"/>
          <p14:tracePt t="209376" x="3149600" y="4338638"/>
          <p14:tracePt t="209382" x="3095625" y="4321175"/>
          <p14:tracePt t="209393" x="3060700" y="4284663"/>
          <p14:tracePt t="209402" x="3006725" y="4257675"/>
          <p14:tracePt t="209408" x="2943225" y="4230688"/>
          <p14:tracePt t="209417" x="2889250" y="4195763"/>
          <p14:tracePt t="209425" x="2836863" y="4159250"/>
          <p14:tracePt t="209433" x="2773363" y="4132263"/>
          <p14:tracePt t="209442" x="2719388" y="4097338"/>
          <p14:tracePt t="209451" x="2667000" y="4070350"/>
          <p14:tracePt t="209460" x="2613025" y="4043363"/>
          <p14:tracePt t="209469" x="2559050" y="4025900"/>
          <p14:tracePt t="209471" x="2505075" y="3998913"/>
          <p14:tracePt t="209482" x="2451100" y="3979863"/>
          <p14:tracePt t="209491" x="2406650" y="3962400"/>
          <p14:tracePt t="209501" x="2362200" y="3944938"/>
          <p14:tracePt t="209503" x="2344738" y="3944938"/>
          <p14:tracePt t="209511" x="2281238" y="3927475"/>
          <p14:tracePt t="209521" x="2246313" y="3917950"/>
          <p14:tracePt t="209528" x="2219325" y="3917950"/>
          <p14:tracePt t="209538" x="2182813" y="3917950"/>
          <p14:tracePt t="209547" x="2147888" y="3917950"/>
          <p14:tracePt t="209549" x="2120900" y="3917950"/>
          <p14:tracePt t="209559" x="2111375" y="3917950"/>
          <p14:tracePt t="209569" x="2084388" y="3917950"/>
          <p14:tracePt t="209575" x="2066925" y="3927475"/>
          <p14:tracePt t="209585" x="2049463" y="3935413"/>
          <p14:tracePt t="209593" x="2030413" y="3954463"/>
          <p14:tracePt t="209604" x="2012950" y="3962400"/>
          <p14:tracePt t="209610" x="2003425" y="3971925"/>
          <p14:tracePt t="209620" x="1995488" y="3989388"/>
          <p14:tracePt t="209622" x="1985963" y="3998913"/>
          <p14:tracePt t="209633" x="1978025" y="4006850"/>
          <p14:tracePt t="209642" x="1978025" y="4025900"/>
          <p14:tracePt t="209647" x="1978025" y="4043363"/>
          <p14:tracePt t="209657" x="1978025" y="4052888"/>
          <p14:tracePt t="209664" x="1978025" y="4060825"/>
          <p14:tracePt t="209674" x="1978025" y="4078288"/>
          <p14:tracePt t="209680" x="1978025" y="4087813"/>
          <p14:tracePt t="209691" x="1985963" y="4105275"/>
          <p14:tracePt t="209693" x="2012950" y="4124325"/>
          <p14:tracePt t="209703" x="2039938" y="4132263"/>
          <p14:tracePt t="209710" x="2076450" y="4151313"/>
          <p14:tracePt t="209721" x="2128838" y="4168775"/>
          <p14:tracePt t="209734" x="2209800" y="4195763"/>
          <p14:tracePt t="209736" x="2281238" y="4213225"/>
          <p14:tracePt t="209743" x="2371725" y="4222750"/>
          <p14:tracePt t="209752" x="2470150" y="4230688"/>
          <p14:tracePt t="209757" x="2576513" y="4230688"/>
          <p14:tracePt t="209767" x="2684463" y="4230688"/>
          <p14:tracePt t="209774" x="2790825" y="4230688"/>
          <p14:tracePt t="209780" x="2844800" y="4230688"/>
          <p14:tracePt t="209788" x="2925763" y="4213225"/>
          <p14:tracePt t="209798" x="3006725" y="4203700"/>
          <p14:tracePt t="209806" x="3033713" y="4186238"/>
          <p14:tracePt t="209814" x="3086100" y="4176713"/>
          <p14:tracePt t="209823" x="3122613" y="4159250"/>
          <p14:tracePt t="209827" x="3149600" y="4151313"/>
          <p14:tracePt t="209843" x="3167063" y="4141788"/>
          <p14:tracePt t="209845" x="3176588" y="4132263"/>
          <p14:tracePt t="209853" x="3184525" y="4132263"/>
          <p14:tracePt t="209862" x="3184525" y="4124325"/>
          <p14:tracePt t="209876" x="3184525" y="4114800"/>
          <p14:tracePt t="209891" x="3167063" y="4105275"/>
          <p14:tracePt t="209900" x="3140075" y="4097338"/>
          <p14:tracePt t="209909" x="3095625" y="4097338"/>
          <p14:tracePt t="209915" x="3051175" y="4087813"/>
          <p14:tracePt t="209925" x="3006725" y="4087813"/>
          <p14:tracePt t="209932" x="2952750" y="4087813"/>
          <p14:tracePt t="209941" x="2916238" y="4087813"/>
          <p14:tracePt t="209948" x="2898775" y="4087813"/>
          <p14:tracePt t="209958" x="2854325" y="4087813"/>
          <p14:tracePt t="209967" x="2827338" y="4087813"/>
          <p14:tracePt t="209974" x="2817813" y="4087813"/>
          <p14:tracePt t="209981" x="2800350" y="4097338"/>
          <p14:tracePt t="209992" x="2790825" y="4097338"/>
          <p14:tracePt t="209994" x="2782888" y="4105275"/>
          <p14:tracePt t="210009" x="2782888" y="4114800"/>
          <p14:tracePt t="210025" x="2782888" y="4124325"/>
          <p14:tracePt t="210041" x="2782888" y="4132263"/>
          <p14:tracePt t="210048" x="2782888" y="4141788"/>
          <p14:tracePt t="210064" x="2782888" y="4151313"/>
          <p14:tracePt t="210072" x="2790825" y="4151313"/>
          <p14:tracePt t="210088" x="2790825" y="4159250"/>
          <p14:tracePt t="210159" x="2790825" y="4168775"/>
          <p14:tracePt t="210241" x="2790825" y="4176713"/>
          <p14:tracePt t="210287" x="2790825" y="4186238"/>
          <p14:tracePt t="214034" x="2800350" y="4186238"/>
          <p14:tracePt t="214042" x="2809875" y="4176713"/>
          <p14:tracePt t="214050" x="2817813" y="4176713"/>
          <p14:tracePt t="214059" x="2827338" y="4168775"/>
          <p14:tracePt t="214066" x="2844800" y="4168775"/>
          <p14:tracePt t="214075" x="2854325" y="4159250"/>
          <p14:tracePt t="214082" x="2889250" y="4141788"/>
          <p14:tracePt t="214092" x="2908300" y="4132263"/>
          <p14:tracePt t="214101" x="2935288" y="4124325"/>
          <p14:tracePt t="214108" x="2962275" y="4114800"/>
          <p14:tracePt t="214116" x="2997200" y="4105275"/>
          <p14:tracePt t="214125" x="3068638" y="4087813"/>
          <p14:tracePt t="214134" x="3095625" y="4078288"/>
          <p14:tracePt t="214143" x="3159125" y="4060825"/>
          <p14:tracePt t="214145" x="3221038" y="4043363"/>
          <p14:tracePt t="214156" x="3336925" y="4016375"/>
          <p14:tracePt t="214166" x="3373438" y="4006850"/>
          <p14:tracePt t="214175" x="3452813" y="3989388"/>
          <p14:tracePt t="214182" x="3533775" y="3971925"/>
          <p14:tracePt t="214192" x="3597275" y="3954463"/>
          <p14:tracePt t="214194" x="3659188" y="3944938"/>
          <p14:tracePt t="214204" x="3722688" y="3935413"/>
          <p14:tracePt t="214212" x="3775075" y="3927475"/>
          <p14:tracePt t="214221" x="3829050" y="3917950"/>
          <p14:tracePt t="214232" x="3883025" y="3917950"/>
          <p14:tracePt t="214234" x="3927475" y="3917950"/>
          <p14:tracePt t="214243" x="3971925" y="3917950"/>
          <p14:tracePt t="214251" x="4008438" y="3917950"/>
          <p14:tracePt t="214259" x="4052888" y="3917950"/>
          <p14:tracePt t="214266" x="4089400" y="3917950"/>
          <p14:tracePt t="214276" x="4124325" y="3917950"/>
          <p14:tracePt t="214285" x="4151313" y="3927475"/>
          <p14:tracePt t="214293" x="4168775" y="3927475"/>
          <p14:tracePt t="214303" x="4195763" y="3944938"/>
          <p14:tracePt t="214305" x="4214813" y="3954463"/>
          <p14:tracePt t="214314" x="4232275" y="3962400"/>
          <p14:tracePt t="214323" x="4240213" y="3971925"/>
          <p14:tracePt t="214332" x="4249738" y="3989388"/>
          <p14:tracePt t="214340" x="4259263" y="3998913"/>
          <p14:tracePt t="214343" x="4259263" y="4016375"/>
          <p14:tracePt t="214352" x="4259263" y="4033838"/>
          <p14:tracePt t="214359" x="4259263" y="4052888"/>
          <p14:tracePt t="214367" x="4249738" y="4070350"/>
          <p14:tracePt t="214376" x="4240213" y="4097338"/>
          <p14:tracePt t="214385" x="4214813" y="4114800"/>
          <p14:tracePt t="214393" x="4195763" y="4141788"/>
          <p14:tracePt t="214402" x="4178300" y="4168775"/>
          <p14:tracePt t="214409" x="4160838" y="4186238"/>
          <p14:tracePt t="214418" x="4133850" y="4203700"/>
          <p14:tracePt t="214425" x="4106863" y="4230688"/>
          <p14:tracePt t="214435" x="4062413" y="4249738"/>
          <p14:tracePt t="214442" x="4017963" y="4267200"/>
          <p14:tracePt t="214452" x="3971925" y="4284663"/>
          <p14:tracePt t="214462" x="3919538" y="4294188"/>
          <p14:tracePt t="214464" x="3865563" y="4302125"/>
          <p14:tracePt t="214474" x="3802063" y="4311650"/>
          <p14:tracePt t="214481" x="3730625" y="4311650"/>
          <p14:tracePt t="214491" x="3659188" y="4321175"/>
          <p14:tracePt t="214499" x="3597275" y="4321175"/>
          <p14:tracePt t="214507" x="3533775" y="4321175"/>
          <p14:tracePt t="214514" x="3479800" y="4321175"/>
          <p14:tracePt t="214525" x="3435350" y="4321175"/>
          <p14:tracePt t="214530" x="3390900" y="4311650"/>
          <p14:tracePt t="214541" x="3373438" y="4302125"/>
          <p14:tracePt t="214547" x="3336925" y="4294188"/>
          <p14:tracePt t="214558" x="3319463" y="4284663"/>
          <p14:tracePt t="214567" x="3302000" y="4275138"/>
          <p14:tracePt t="214568" x="3282950" y="4257675"/>
          <p14:tracePt t="214576" x="3275013" y="4249738"/>
          <p14:tracePt t="214586" x="3257550" y="4230688"/>
          <p14:tracePt t="214599" x="3248025" y="4213225"/>
          <p14:tracePt t="214608" x="3248025" y="4203700"/>
          <p14:tracePt t="214615" x="3238500" y="4176713"/>
          <p14:tracePt t="214625" x="3238500" y="4168775"/>
          <p14:tracePt t="214632" x="3238500" y="4141788"/>
          <p14:tracePt t="214642" x="3238500" y="4124325"/>
          <p14:tracePt t="214645" x="3257550" y="4097338"/>
          <p14:tracePt t="214654" x="3275013" y="4070350"/>
          <p14:tracePt t="214663" x="3302000" y="4043363"/>
          <p14:tracePt t="214674" x="3319463" y="4016375"/>
          <p14:tracePt t="214682" x="3355975" y="3998913"/>
          <p14:tracePt t="214684" x="3381375" y="3979863"/>
          <p14:tracePt t="214692" x="3427413" y="3962400"/>
          <p14:tracePt t="214702" x="3479800" y="3944938"/>
          <p14:tracePt t="214709" x="3525838" y="3935413"/>
          <p14:tracePt t="214720" x="3578225" y="3935413"/>
          <p14:tracePt t="214727" x="3632200" y="3935413"/>
          <p14:tracePt t="214736" x="3686175" y="3935413"/>
          <p14:tracePt t="214743" x="3722688" y="3935413"/>
          <p14:tracePt t="214750" x="3748088" y="3935413"/>
          <p14:tracePt t="214758" x="3775075" y="3944938"/>
          <p14:tracePt t="214766" x="3802063" y="3954463"/>
          <p14:tracePt t="214774" x="3821113" y="3962400"/>
          <p14:tracePt t="214784" x="3829050" y="3971925"/>
          <p14:tracePt t="214792" x="3838575" y="3979863"/>
          <p14:tracePt t="214801" x="3838575" y="3989388"/>
          <p14:tracePt t="214808" x="3838575" y="3998913"/>
          <p14:tracePt t="214817" x="3838575" y="4006850"/>
          <p14:tracePt t="214825" x="3838575" y="4016375"/>
          <p14:tracePt t="214833" x="3829050" y="4033838"/>
          <p14:tracePt t="214844" x="3811588" y="4043363"/>
          <p14:tracePt t="214857" x="3784600" y="4060825"/>
          <p14:tracePt t="214869" x="3757613" y="4070350"/>
          <p14:tracePt t="214870" x="3730625" y="4078288"/>
          <p14:tracePt t="214879" x="3703638" y="4087813"/>
          <p14:tracePt t="214888" x="3686175" y="4087813"/>
          <p14:tracePt t="214895" x="3668713" y="4097338"/>
          <p14:tracePt t="214898" x="3649663" y="4097338"/>
          <p14:tracePt t="214909" x="3624263" y="4097338"/>
          <p14:tracePt t="214916" x="3605213" y="4097338"/>
          <p14:tracePt t="214924" x="3597275" y="4097338"/>
          <p14:tracePt t="214931" x="3587750" y="4097338"/>
          <p14:tracePt t="214939" x="3578225" y="4097338"/>
          <p14:tracePt t="214961" x="3570288" y="4097338"/>
          <p14:tracePt t="215430" x="3578225" y="4097338"/>
          <p14:tracePt t="215438" x="3587750" y="4097338"/>
          <p14:tracePt t="215445" x="3605213" y="4087813"/>
          <p14:tracePt t="215454" x="3632200" y="4078288"/>
          <p14:tracePt t="215462" x="3668713" y="4070350"/>
          <p14:tracePt t="215471" x="3703638" y="4060825"/>
          <p14:tracePt t="215479" x="3748088" y="4043363"/>
          <p14:tracePt t="215487" x="3802063" y="4033838"/>
          <p14:tracePt t="215502" x="3846513" y="4025900"/>
          <p14:tracePt t="215504" x="3900488" y="4016375"/>
          <p14:tracePt t="215518" x="3944938" y="4016375"/>
          <p14:tracePt t="215520" x="3990975" y="4006850"/>
          <p14:tracePt t="215529" x="4035425" y="4006850"/>
          <p14:tracePt t="215535" x="4079875" y="4006850"/>
          <p14:tracePt t="215546" x="4116388" y="4006850"/>
          <p14:tracePt t="215551" x="4141788" y="4016375"/>
          <p14:tracePt t="215564" x="4168775" y="4033838"/>
          <p14:tracePt t="215575" x="4178300" y="4043363"/>
          <p14:tracePt t="215579" x="4205288" y="4060825"/>
          <p14:tracePt t="215581" x="4214813" y="4078288"/>
          <p14:tracePt t="215604" x="4232275" y="4087813"/>
          <p14:tracePt t="215609" x="4240213" y="4124325"/>
          <p14:tracePt t="215617" x="4240213" y="4151313"/>
          <p14:tracePt t="215628" x="4240213" y="4168775"/>
          <p14:tracePt t="215630" x="4240213" y="4186238"/>
          <p14:tracePt t="215637" x="4232275" y="4203700"/>
          <p14:tracePt t="215644" x="4205288" y="4222750"/>
          <p14:tracePt t="215656" x="4187825" y="4240213"/>
          <p14:tracePt t="215664" x="4151313" y="4249738"/>
          <p14:tracePt t="215673" x="4124325" y="4257675"/>
          <p14:tracePt t="215680" x="4089400" y="4267200"/>
          <p14:tracePt t="215692" x="4052888" y="4275138"/>
          <p14:tracePt t="215701" x="4017963" y="4275138"/>
          <p14:tracePt t="215704" x="3981450" y="4275138"/>
          <p14:tracePt t="215712" x="3927475" y="4275138"/>
          <p14:tracePt t="215720" x="3883025" y="4275138"/>
          <p14:tracePt t="215731" x="3838575" y="4275138"/>
          <p14:tracePt t="215734" x="3794125" y="4257675"/>
          <p14:tracePt t="215745" x="3757613" y="4240213"/>
          <p14:tracePt t="215752" x="3722688" y="4222750"/>
          <p14:tracePt t="215760" x="3703638" y="4213225"/>
          <p14:tracePt t="215763" x="3676650" y="4203700"/>
          <p14:tracePt t="215773" x="3659188" y="4186238"/>
          <p14:tracePt t="215780" x="3641725" y="4176713"/>
          <p14:tracePt t="215791" x="3624263" y="4159250"/>
          <p14:tracePt t="215799" x="3614738" y="4141788"/>
          <p14:tracePt t="215807" x="3605213" y="4132263"/>
          <p14:tracePt t="215816" x="3597275" y="4114800"/>
          <p14:tracePt t="215827" x="3597275" y="4097338"/>
          <p14:tracePt t="215830" x="3597275" y="4070350"/>
          <p14:tracePt t="215837" x="3597275" y="4043363"/>
          <p14:tracePt t="215847" x="3597275" y="4016375"/>
          <p14:tracePt t="215862" x="3605213" y="3979863"/>
          <p14:tracePt t="215871" x="3649663" y="3908425"/>
          <p14:tracePt t="215879" x="3676650" y="3873500"/>
          <p14:tracePt t="215892" x="3713163" y="3846513"/>
          <p14:tracePt t="215901" x="3748088" y="3819525"/>
          <p14:tracePt t="215904" x="3794125" y="3802063"/>
          <p14:tracePt t="215908" x="3838575" y="3784600"/>
          <p14:tracePt t="215917" x="3856038" y="3784600"/>
          <p14:tracePt t="215926" x="3927475" y="3765550"/>
          <p14:tracePt t="215935" x="3963988" y="3765550"/>
          <p14:tracePt t="215945" x="3998913" y="3765550"/>
          <p14:tracePt t="215947" x="4025900" y="3765550"/>
          <p14:tracePt t="215954" x="4052888" y="3775075"/>
          <p14:tracePt t="215963" x="4070350" y="3784600"/>
          <p14:tracePt t="215973" x="4089400" y="3802063"/>
          <p14:tracePt t="215981" x="4106863" y="3819525"/>
          <p14:tracePt t="215992" x="4124325" y="3829050"/>
          <p14:tracePt t="216001" x="4133850" y="3846513"/>
          <p14:tracePt t="216004" x="4141788" y="3856038"/>
          <p14:tracePt t="216012" x="4151313" y="3873500"/>
          <p14:tracePt t="216022" x="4151313" y="3881438"/>
          <p14:tracePt t="216029" x="4151313" y="3908425"/>
          <p14:tracePt t="216037" x="4151313" y="3917950"/>
          <p14:tracePt t="216045" x="4141788" y="3935413"/>
          <p14:tracePt t="216054" x="4124325" y="3954463"/>
          <p14:tracePt t="216063" x="4097338" y="3971925"/>
          <p14:tracePt t="216074" x="4070350" y="3989388"/>
          <p14:tracePt t="216078" x="4035425" y="3998913"/>
          <p14:tracePt t="216080" x="3998913" y="4016375"/>
          <p14:tracePt t="216094" x="3963988" y="4025900"/>
          <p14:tracePt t="216101" x="3919538" y="4025900"/>
          <p14:tracePt t="216104" x="3900488" y="4033838"/>
          <p14:tracePt t="216112" x="3865563" y="4033838"/>
          <p14:tracePt t="216121" x="3838575" y="4033838"/>
          <p14:tracePt t="216130" x="3811588" y="4033838"/>
          <p14:tracePt t="216137" x="3784600" y="4033838"/>
          <p14:tracePt t="216145" x="3767138" y="4033838"/>
          <p14:tracePt t="216153" x="3748088" y="4033838"/>
          <p14:tracePt t="216163" x="3740150" y="4033838"/>
          <p14:tracePt t="216170" x="3730625" y="4025900"/>
          <p14:tracePt t="216193" x="3722688" y="4025900"/>
          <p14:tracePt t="216201" x="3722688" y="4016375"/>
          <p14:tracePt t="216225" x="3722688" y="4006850"/>
          <p14:tracePt t="216242" x="3722688" y="3998913"/>
          <p14:tracePt t="219630" x="3703638" y="4006850"/>
          <p14:tracePt t="219640" x="3686175" y="4016375"/>
          <p14:tracePt t="219649" x="3659188" y="4025900"/>
          <p14:tracePt t="219657" x="3632200" y="4043363"/>
          <p14:tracePt t="219666" x="3605213" y="4052888"/>
          <p14:tracePt t="219672" x="3570288" y="4060825"/>
          <p14:tracePt t="219680" x="3533775" y="4078288"/>
          <p14:tracePt t="219688" x="3498850" y="4097338"/>
          <p14:tracePt t="219698" x="3444875" y="4114800"/>
          <p14:tracePt t="219704" x="3363913" y="4141788"/>
          <p14:tracePt t="219711" x="3328988" y="4151313"/>
          <p14:tracePt t="219723" x="3221038" y="4195763"/>
          <p14:tracePt t="219734" x="3132138" y="4222750"/>
          <p14:tracePt t="219735" x="3033713" y="4257675"/>
          <p14:tracePt t="219746" x="2925763" y="4294188"/>
          <p14:tracePt t="219753" x="2817813" y="4321175"/>
          <p14:tracePt t="219762" x="2701925" y="4365625"/>
          <p14:tracePt t="219769" x="2593975" y="4392613"/>
          <p14:tracePt t="219778" x="2487613" y="4427538"/>
          <p14:tracePt t="219785" x="2379663" y="4464050"/>
          <p14:tracePt t="219796" x="2335213" y="4481513"/>
          <p14:tracePt t="219806" x="2246313" y="4508500"/>
          <p14:tracePt t="219809" x="2155825" y="4543425"/>
          <p14:tracePt t="219817" x="2022475" y="4597400"/>
          <p14:tracePt t="219825" x="1985963" y="4616450"/>
          <p14:tracePt t="219835" x="1905000" y="4641850"/>
          <p14:tracePt t="219842" x="1833563" y="4668838"/>
          <p14:tracePt t="219851" x="1762125" y="4695825"/>
          <p14:tracePt t="219859" x="1708150" y="4714875"/>
          <p14:tracePt t="219874" x="1646238" y="4732338"/>
          <p14:tracePt t="219877" x="1584325" y="4749800"/>
          <p14:tracePt t="219878" x="1530350" y="4767263"/>
          <p14:tracePt t="219889" x="1485900" y="4786313"/>
          <p14:tracePt t="219897" x="1439863" y="4794250"/>
          <p14:tracePt t="219907" x="1404938" y="4813300"/>
          <p14:tracePt t="219916" x="1387475" y="4813300"/>
          <p14:tracePt t="219924" x="1333500" y="4830763"/>
          <p14:tracePt t="219935" x="1323975" y="4838700"/>
          <p14:tracePt t="219936" x="1296988" y="4838700"/>
          <p14:tracePt t="219943" x="1270000" y="4848225"/>
          <p14:tracePt t="219953" x="1262063" y="4857750"/>
          <p14:tracePt t="219959" x="1243013" y="4865688"/>
          <p14:tracePt t="219969" x="1225550" y="4865688"/>
          <p14:tracePt t="219975" x="1208088" y="4875213"/>
          <p14:tracePt t="219991" x="1198563" y="4884738"/>
          <p14:tracePt t="220000" x="1190625" y="4884738"/>
          <p14:tracePt t="220008" x="1181100" y="4892675"/>
          <p14:tracePt t="220030" x="1171575" y="4892675"/>
          <p14:tracePt t="220274" x="1171575" y="4884738"/>
          <p14:tracePt t="220290" x="1171575" y="4875213"/>
          <p14:tracePt t="220313" x="1171575" y="4865688"/>
          <p14:tracePt t="220345" x="1171575" y="4857750"/>
          <p14:tracePt t="220360" x="1171575" y="4848225"/>
          <p14:tracePt t="220369" x="1171575" y="4838700"/>
          <p14:tracePt t="220376" x="1171575" y="4830763"/>
          <p14:tracePt t="220384" x="1171575" y="4821238"/>
          <p14:tracePt t="220392" x="1181100" y="4803775"/>
          <p14:tracePt t="220402" x="1190625" y="4794250"/>
          <p14:tracePt t="220410" x="1198563" y="4776788"/>
          <p14:tracePt t="220418" x="1208088" y="4767263"/>
          <p14:tracePt t="220429" x="1208088" y="4749800"/>
          <p14:tracePt t="220434" x="1216025" y="4740275"/>
          <p14:tracePt t="220443" x="1225550" y="4732338"/>
          <p14:tracePt t="220451" x="1235075" y="4722813"/>
          <p14:tracePt t="220460" x="1243013" y="4714875"/>
          <p14:tracePt t="220470" x="1252538" y="4705350"/>
          <p14:tracePt t="220475" x="1262063" y="4705350"/>
          <p14:tracePt t="220483" x="1270000" y="4695825"/>
          <p14:tracePt t="220491" x="1289050" y="4687888"/>
          <p14:tracePt t="220499" x="1306513" y="4678363"/>
          <p14:tracePt t="220507" x="1333500" y="4668838"/>
          <p14:tracePt t="220515" x="1368425" y="4651375"/>
          <p14:tracePt t="220524" x="1404938" y="4633913"/>
          <p14:tracePt t="220533" x="1449388" y="4624388"/>
          <p14:tracePt t="220541" x="1493838" y="4606925"/>
          <p14:tracePt t="220551" x="1538288" y="4589463"/>
          <p14:tracePt t="220558" x="1592263" y="4579938"/>
          <p14:tracePt t="220561" x="1655763" y="4562475"/>
          <p14:tracePt t="220570" x="1717675" y="4543425"/>
          <p14:tracePt t="220578" x="1781175" y="4535488"/>
          <p14:tracePt t="220587" x="1843088" y="4525963"/>
          <p14:tracePt t="220592" x="1924050" y="4518025"/>
          <p14:tracePt t="220601" x="2066925" y="4498975"/>
          <p14:tracePt t="220608" x="2155825" y="4498975"/>
          <p14:tracePt t="220616" x="2281238" y="4481513"/>
          <p14:tracePt t="220626" x="2389188" y="4471988"/>
          <p14:tracePt t="220636" x="2514600" y="4471988"/>
          <p14:tracePt t="220640" x="2640013" y="4454525"/>
          <p14:tracePt t="220648" x="2773363" y="4454525"/>
          <p14:tracePt t="220657" x="2827338" y="4454525"/>
          <p14:tracePt t="220664" x="2925763" y="4454525"/>
          <p14:tracePt t="220671" x="3014663" y="4454525"/>
          <p14:tracePt t="220679" x="3105150" y="4454525"/>
          <p14:tracePt t="220686" x="3184525" y="4454525"/>
          <p14:tracePt t="220695" x="3248025" y="4454525"/>
          <p14:tracePt t="220703" x="3309938" y="4454525"/>
          <p14:tracePt t="220711" x="3363913" y="4454525"/>
          <p14:tracePt t="220719" x="3417888" y="4454525"/>
          <p14:tracePt t="220727" x="3471863" y="4454525"/>
          <p14:tracePt t="220735" x="3516313" y="4454525"/>
          <p14:tracePt t="220743" x="3570288" y="4454525"/>
          <p14:tracePt t="220750" x="3624263" y="4464050"/>
          <p14:tracePt t="220760" x="3668713" y="4464050"/>
          <p14:tracePt t="220766" x="3703638" y="4471988"/>
          <p14:tracePt t="220776" x="3748088" y="4471988"/>
          <p14:tracePt t="220782" x="3757613" y="4471988"/>
          <p14:tracePt t="220792" x="3794125" y="4491038"/>
          <p14:tracePt t="220801" x="3821113" y="4498975"/>
          <p14:tracePt t="220808" x="3846513" y="4508500"/>
          <p14:tracePt t="220818" x="3865563" y="4508500"/>
          <p14:tracePt t="220824" x="3883025" y="4518025"/>
          <p14:tracePt t="220834" x="3900488" y="4525963"/>
          <p14:tracePt t="220842" x="3910013" y="4535488"/>
          <p14:tracePt t="220852" x="3927475" y="4543425"/>
          <p14:tracePt t="220854" x="3944938" y="4543425"/>
          <p14:tracePt t="220861" x="3954463" y="4543425"/>
          <p14:tracePt t="220872" x="3954463" y="4552950"/>
          <p14:tracePt t="220877" x="3963988" y="4552950"/>
          <p14:tracePt t="220886" x="3971925" y="4552950"/>
          <p14:tracePt t="220901" x="3971925" y="4562475"/>
          <p14:tracePt t="220942" x="3944938" y="4570413"/>
          <p14:tracePt t="220951" x="3927475" y="4570413"/>
          <p14:tracePt t="220959" x="3900488" y="4570413"/>
          <p14:tracePt t="220967" x="3865563" y="4579938"/>
          <p14:tracePt t="220975" x="3821113" y="4579938"/>
          <p14:tracePt t="220981" x="3767138" y="4589463"/>
          <p14:tracePt t="220990" x="3703638" y="4589463"/>
          <p14:tracePt t="220998" x="3641725" y="4589463"/>
          <p14:tracePt t="221007" x="3578225" y="4589463"/>
          <p14:tracePt t="221013" x="3506788" y="4589463"/>
          <p14:tracePt t="221024" x="3435350" y="4589463"/>
          <p14:tracePt t="221030" x="3363913" y="4589463"/>
          <p14:tracePt t="221040" x="3282950" y="4589463"/>
          <p14:tracePt t="221047" x="3203575" y="4589463"/>
          <p14:tracePt t="221058" x="3132138" y="4589463"/>
          <p14:tracePt t="221061" x="3060700" y="4589463"/>
          <p14:tracePt t="221068" x="2987675" y="4589463"/>
          <p14:tracePt t="221076" x="2916238" y="4589463"/>
          <p14:tracePt t="221083" x="2854325" y="4589463"/>
          <p14:tracePt t="221093" x="2790825" y="4589463"/>
          <p14:tracePt t="221101" x="2738438" y="4589463"/>
          <p14:tracePt t="221109" x="2684463" y="4589463"/>
          <p14:tracePt t="221116" x="2640013" y="4589463"/>
          <p14:tracePt t="221126" x="2593975" y="4589463"/>
          <p14:tracePt t="221134" x="2559050" y="4589463"/>
          <p14:tracePt t="221142" x="2522538" y="4589463"/>
          <p14:tracePt t="221148" x="2505075" y="4589463"/>
          <p14:tracePt t="221158" x="2478088" y="4589463"/>
          <p14:tracePt t="221166" x="2451100" y="4589463"/>
          <p14:tracePt t="221174" x="2424113" y="4589463"/>
          <p14:tracePt t="221180" x="2406650" y="4589463"/>
          <p14:tracePt t="221191" x="2397125" y="4589463"/>
          <p14:tracePt t="221197" x="2379663" y="4589463"/>
          <p14:tracePt t="221207" x="2371725" y="4589463"/>
          <p14:tracePt t="221213" x="2362200" y="4589463"/>
          <p14:tracePt t="221217" x="2352675" y="4597400"/>
          <p14:tracePt t="221227" x="2344738" y="4597400"/>
          <p14:tracePt t="221241" x="2335213" y="4597400"/>
          <p14:tracePt t="221275" x="2325688" y="4597400"/>
          <p14:tracePt t="221337" x="2335213" y="4597400"/>
          <p14:tracePt t="221345" x="2352675" y="4597400"/>
          <p14:tracePt t="221353" x="2362200" y="4589463"/>
          <p14:tracePt t="221361" x="2389188" y="4589463"/>
          <p14:tracePt t="221369" x="2424113" y="4579938"/>
          <p14:tracePt t="221376" x="2460625" y="4570413"/>
          <p14:tracePt t="221386" x="2505075" y="4562475"/>
          <p14:tracePt t="221395" x="2559050" y="4552950"/>
          <p14:tracePt t="221403" x="2620963" y="4543425"/>
          <p14:tracePt t="221410" x="2728913" y="4535488"/>
          <p14:tracePt t="221419" x="2773363" y="4525963"/>
          <p14:tracePt t="221428" x="2844800" y="4525963"/>
          <p14:tracePt t="221436" x="2970213" y="4508500"/>
          <p14:tracePt t="221443" x="3060700" y="4508500"/>
          <p14:tracePt t="221451" x="3159125" y="4498975"/>
          <p14:tracePt t="221459" x="3265488" y="4481513"/>
          <p14:tracePt t="221469" x="3309938" y="4481513"/>
          <p14:tracePt t="221474" x="3408363" y="4481513"/>
          <p14:tracePt t="221483" x="3570288" y="4471988"/>
          <p14:tracePt t="221492" x="3614738" y="4464050"/>
          <p14:tracePt t="221502" x="3703638" y="4464050"/>
          <p14:tracePt t="221504" x="3784600" y="4464050"/>
          <p14:tracePt t="221512" x="3856038" y="4464050"/>
          <p14:tracePt t="221519" x="3927475" y="4464050"/>
          <p14:tracePt t="221528" x="3990975" y="4464050"/>
          <p14:tracePt t="221535" x="4043363" y="4464050"/>
          <p14:tracePt t="221543" x="4097338" y="4464050"/>
          <p14:tracePt t="221550" x="4151313" y="4464050"/>
          <p14:tracePt t="221559" x="4195763" y="4464050"/>
          <p14:tracePt t="221567" x="4214813" y="4464050"/>
          <p14:tracePt t="221575" x="4249738" y="4471988"/>
          <p14:tracePt t="221583" x="4267200" y="4471988"/>
          <p14:tracePt t="221593" x="4294188" y="4471988"/>
          <p14:tracePt t="221600" x="4303713" y="4471988"/>
          <p14:tracePt t="221609" x="4313238" y="4471988"/>
          <p14:tracePt t="221616" x="4313238" y="4481513"/>
          <p14:tracePt t="221627" x="4321175" y="4481513"/>
          <p14:tracePt t="221678" x="4321175" y="4491038"/>
          <p14:tracePt t="221701" x="4313238" y="4498975"/>
          <p14:tracePt t="221710" x="4303713" y="4498975"/>
          <p14:tracePt t="221719" x="4286250" y="4508500"/>
          <p14:tracePt t="221727" x="4259263" y="4508500"/>
          <p14:tracePt t="221734" x="4232275" y="4518025"/>
          <p14:tracePt t="221743" x="4205288" y="4525963"/>
          <p14:tracePt t="221750" x="4178300" y="4525963"/>
          <p14:tracePt t="221760" x="4151313" y="4525963"/>
          <p14:tracePt t="221768" x="4116388" y="4535488"/>
          <p14:tracePt t="221774" x="4079875" y="4535488"/>
          <p14:tracePt t="221782" x="4043363" y="4535488"/>
          <p14:tracePt t="221792" x="3998913" y="4535488"/>
          <p14:tracePt t="221799" x="3963988" y="4535488"/>
          <p14:tracePt t="221807" x="3927475" y="4535488"/>
          <p14:tracePt t="221814" x="3883025" y="4535488"/>
          <p14:tracePt t="221824" x="3865563" y="4535488"/>
          <p14:tracePt t="221831" x="3838575" y="4535488"/>
          <p14:tracePt t="221840" x="3811588" y="4535488"/>
          <p14:tracePt t="221846" x="3784600" y="4535488"/>
          <p14:tracePt t="221857" x="3775075" y="4535488"/>
          <p14:tracePt t="221863" x="3767138" y="4535488"/>
          <p14:tracePt t="221877" x="3757613" y="4535488"/>
          <p14:tracePt t="221879" x="3748088" y="4535488"/>
          <p14:tracePt t="221887" x="3740150" y="4535488"/>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type="body" idx="1"/>
          </p:nvPr>
        </p:nvSpPr>
        <p:spPr/>
        <p:txBody>
          <a:bodyPr>
            <a:normAutofit/>
          </a:bodyPr>
          <a:lstStyle/>
          <a:p>
            <a:r>
              <a:rPr lang="nl-BE" sz="1000" dirty="0">
                <a:solidFill>
                  <a:schemeClr val="tx1"/>
                </a:solidFill>
              </a:rPr>
              <a:t>Une topologie d'arbre est proposée</a:t>
            </a:r>
          </a:p>
          <a:p>
            <a:r>
              <a:rPr lang="nl-BE" sz="1000" dirty="0">
                <a:solidFill>
                  <a:schemeClr val="tx1"/>
                </a:solidFill>
              </a:rPr>
              <a:t>Un score de vraisemblance est calculé pour chaque position et additionné pour obtenir un score de likelihood global pour les données d'une topologie d'arbre donnée.</a:t>
            </a:r>
          </a:p>
          <a:p>
            <a:r>
              <a:rPr lang="nl-BE" sz="1000" dirty="0">
                <a:solidFill>
                  <a:schemeClr val="tx1"/>
                </a:solidFill>
              </a:rPr>
              <a:t>Recherche dans l'espace des arbres l'arbre qui a la plus grande probabilité de générer les données observées.</a:t>
            </a:r>
          </a:p>
          <a:p>
            <a:pPr lvl="1"/>
            <a:r>
              <a:rPr lang="nl-BE" sz="1000" dirty="0">
                <a:solidFill>
                  <a:schemeClr val="tx1"/>
                </a:solidFill>
              </a:rPr>
              <a:t>Comparer les topologies en optimisant les variables de chacune d'entre elles pour qu'elles correspondent aux données.</a:t>
            </a:r>
          </a:p>
          <a:p>
            <a:endParaRPr lang="nl-BE" sz="1000" dirty="0">
              <a:solidFill>
                <a:schemeClr val="tx1"/>
              </a:solidFill>
            </a:endParaRPr>
          </a:p>
          <a:p>
            <a:r>
              <a:rPr lang="nl-BE" sz="1000" dirty="0">
                <a:solidFill>
                  <a:schemeClr val="tx1"/>
                </a:solidFill>
              </a:rPr>
              <a:t>Exemples de programmes : RAxML, IQ-TREE, PAUP*, PhyML</a:t>
            </a:r>
          </a:p>
        </p:txBody>
      </p:sp>
      <p:pic>
        <p:nvPicPr>
          <p:cNvPr id="9" name="Picture 8" descr="njEx.pdf"/>
          <p:cNvPicPr>
            <a:picLocks noChangeAspect="1"/>
          </p:cNvPicPr>
          <p:nvPr/>
        </p:nvPicPr>
        <p:blipFill>
          <a:blip r:embed="rId2"/>
          <a:stretch>
            <a:fillRect/>
          </a:stretch>
        </p:blipFill>
        <p:spPr>
          <a:xfrm>
            <a:off x="577125" y="2842557"/>
            <a:ext cx="2348399" cy="1919237"/>
          </a:xfrm>
          <a:prstGeom prst="rect">
            <a:avLst/>
          </a:prstGeom>
        </p:spPr>
      </p:pic>
      <p:sp>
        <p:nvSpPr>
          <p:cNvPr id="10" name="Content Placeholder 4"/>
          <p:cNvSpPr txBox="1">
            <a:spLocks/>
          </p:cNvSpPr>
          <p:nvPr/>
        </p:nvSpPr>
        <p:spPr bwMode="auto">
          <a:xfrm>
            <a:off x="3572487" y="2842556"/>
            <a:ext cx="1872208" cy="1919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a:spcBef>
                <a:spcPct val="20000"/>
              </a:spcBef>
            </a:pPr>
            <a:r>
              <a:rPr lang="en-US" sz="2000" kern="0" dirty="0">
                <a:latin typeface="Courier"/>
                <a:cs typeface="Courier"/>
              </a:rPr>
              <a:t>S1: </a:t>
            </a:r>
            <a:r>
              <a:rPr lang="en-US" sz="2000" kern="0" dirty="0">
                <a:solidFill>
                  <a:srgbClr val="FF0000"/>
                </a:solidFill>
                <a:latin typeface="Courier"/>
                <a:cs typeface="Courier"/>
              </a:rPr>
              <a:t>TT</a:t>
            </a:r>
            <a:r>
              <a:rPr lang="en-US" sz="2000" kern="0" dirty="0">
                <a:solidFill>
                  <a:srgbClr val="008000"/>
                </a:solidFill>
                <a:latin typeface="Courier"/>
                <a:cs typeface="Courier"/>
              </a:rPr>
              <a:t>C</a:t>
            </a:r>
            <a:r>
              <a:rPr lang="en-US" sz="2000" kern="0" dirty="0">
                <a:solidFill>
                  <a:srgbClr val="3366FF"/>
                </a:solidFill>
                <a:latin typeface="Courier"/>
                <a:cs typeface="Courier"/>
              </a:rPr>
              <a:t>A</a:t>
            </a:r>
            <a:r>
              <a:rPr lang="en-US" sz="2000" kern="0" dirty="0">
                <a:solidFill>
                  <a:srgbClr val="FF9900"/>
                </a:solidFill>
                <a:latin typeface="Courier"/>
                <a:cs typeface="Courier"/>
              </a:rPr>
              <a:t>G</a:t>
            </a:r>
          </a:p>
          <a:p>
            <a:pPr marL="342891" indent="-342891">
              <a:spcBef>
                <a:spcPct val="20000"/>
              </a:spcBef>
            </a:pPr>
            <a:r>
              <a:rPr lang="en-US" sz="2000" kern="0" dirty="0">
                <a:latin typeface="Courier"/>
                <a:cs typeface="Courier"/>
              </a:rPr>
              <a:t>S2: </a:t>
            </a:r>
            <a:r>
              <a:rPr lang="en-US" sz="2000" kern="0" dirty="0">
                <a:solidFill>
                  <a:srgbClr val="FF0000"/>
                </a:solidFill>
                <a:latin typeface="Courier"/>
                <a:cs typeface="Courier"/>
              </a:rPr>
              <a:t>TT</a:t>
            </a:r>
            <a:r>
              <a:rPr lang="en-US" sz="2000" kern="0" dirty="0">
                <a:solidFill>
                  <a:srgbClr val="008000"/>
                </a:solidFill>
                <a:latin typeface="Courier"/>
                <a:cs typeface="Courier"/>
              </a:rPr>
              <a:t>C</a:t>
            </a:r>
            <a:r>
              <a:rPr lang="en-US" sz="2000" kern="0" dirty="0">
                <a:solidFill>
                  <a:srgbClr val="FF9900"/>
                </a:solidFill>
                <a:latin typeface="Courier"/>
                <a:cs typeface="Courier"/>
              </a:rPr>
              <a:t>GG</a:t>
            </a:r>
            <a:endParaRPr lang="en-US" sz="2000" kern="0" dirty="0">
              <a:latin typeface="Courier"/>
              <a:cs typeface="Courier"/>
            </a:endParaRPr>
          </a:p>
          <a:p>
            <a:pPr marL="342891" indent="-342891">
              <a:spcBef>
                <a:spcPct val="20000"/>
              </a:spcBef>
            </a:pPr>
            <a:r>
              <a:rPr lang="en-US" sz="2000" kern="0" dirty="0">
                <a:latin typeface="Courier"/>
                <a:cs typeface="Courier"/>
              </a:rPr>
              <a:t>S3: </a:t>
            </a:r>
            <a:r>
              <a:rPr lang="en-US" sz="2000" kern="0" dirty="0">
                <a:solidFill>
                  <a:srgbClr val="FF0000"/>
                </a:solidFill>
                <a:latin typeface="Courier"/>
                <a:cs typeface="Courier"/>
              </a:rPr>
              <a:t>T</a:t>
            </a:r>
            <a:r>
              <a:rPr lang="en-US" sz="2000" kern="0" dirty="0">
                <a:solidFill>
                  <a:srgbClr val="FF9900"/>
                </a:solidFill>
                <a:latin typeface="Courier"/>
                <a:cs typeface="Courier"/>
              </a:rPr>
              <a:t>G</a:t>
            </a:r>
            <a:r>
              <a:rPr lang="en-US" sz="2000" kern="0" dirty="0">
                <a:solidFill>
                  <a:srgbClr val="FF0000"/>
                </a:solidFill>
                <a:latin typeface="Courier"/>
                <a:cs typeface="Courier"/>
              </a:rPr>
              <a:t>TT</a:t>
            </a:r>
            <a:r>
              <a:rPr lang="en-US" sz="2000" kern="0" dirty="0">
                <a:solidFill>
                  <a:srgbClr val="FF9900"/>
                </a:solidFill>
                <a:latin typeface="Courier"/>
                <a:cs typeface="Courier"/>
              </a:rPr>
              <a:t>G</a:t>
            </a:r>
            <a:endParaRPr lang="en-US" sz="2000" kern="0" dirty="0">
              <a:latin typeface="Courier"/>
              <a:cs typeface="Courier"/>
            </a:endParaRPr>
          </a:p>
          <a:p>
            <a:pPr marL="342891" indent="-342891">
              <a:spcBef>
                <a:spcPct val="20000"/>
              </a:spcBef>
            </a:pPr>
            <a:r>
              <a:rPr lang="en-US" sz="2000" kern="0" dirty="0">
                <a:latin typeface="Courier"/>
                <a:cs typeface="Courier"/>
              </a:rPr>
              <a:t>S4: </a:t>
            </a:r>
            <a:r>
              <a:rPr lang="en-US" sz="2000" kern="0" dirty="0">
                <a:solidFill>
                  <a:srgbClr val="FF0000"/>
                </a:solidFill>
                <a:latin typeface="Courier"/>
                <a:cs typeface="Courier"/>
              </a:rPr>
              <a:t>T</a:t>
            </a:r>
            <a:r>
              <a:rPr lang="en-US" sz="2000" kern="0" dirty="0">
                <a:solidFill>
                  <a:srgbClr val="FF9900"/>
                </a:solidFill>
                <a:latin typeface="Courier"/>
                <a:cs typeface="Courier"/>
              </a:rPr>
              <a:t>G</a:t>
            </a:r>
            <a:r>
              <a:rPr lang="en-US" sz="2000" kern="0" dirty="0">
                <a:solidFill>
                  <a:srgbClr val="3366FF"/>
                </a:solidFill>
                <a:latin typeface="Courier"/>
                <a:cs typeface="Courier"/>
              </a:rPr>
              <a:t>A</a:t>
            </a:r>
            <a:r>
              <a:rPr lang="en-US" sz="2000" kern="0" dirty="0">
                <a:solidFill>
                  <a:srgbClr val="FF0000"/>
                </a:solidFill>
                <a:latin typeface="Courier"/>
                <a:cs typeface="Courier"/>
              </a:rPr>
              <a:t>T</a:t>
            </a:r>
            <a:r>
              <a:rPr lang="en-US" sz="2000" kern="0" dirty="0">
                <a:solidFill>
                  <a:srgbClr val="FF9900"/>
                </a:solidFill>
                <a:latin typeface="Courier"/>
                <a:cs typeface="Courier"/>
              </a:rPr>
              <a:t>G</a:t>
            </a:r>
            <a:endParaRPr lang="en-US" sz="2000" kern="0" dirty="0">
              <a:latin typeface="Courier"/>
              <a:cs typeface="Courier"/>
            </a:endParaRPr>
          </a:p>
          <a:p>
            <a:pPr marL="342891" indent="-342891">
              <a:spcBef>
                <a:spcPct val="20000"/>
              </a:spcBef>
            </a:pPr>
            <a:r>
              <a:rPr lang="en-US" sz="2000" kern="0" dirty="0">
                <a:latin typeface="Courier"/>
                <a:cs typeface="Courier"/>
              </a:rPr>
              <a:t>S5: </a:t>
            </a:r>
            <a:r>
              <a:rPr lang="en-US" sz="2000" kern="0" dirty="0">
                <a:solidFill>
                  <a:srgbClr val="3366FF"/>
                </a:solidFill>
                <a:latin typeface="Courier"/>
                <a:cs typeface="Courier"/>
              </a:rPr>
              <a:t>AA</a:t>
            </a:r>
            <a:r>
              <a:rPr lang="en-US" sz="2000" kern="0" dirty="0">
                <a:solidFill>
                  <a:srgbClr val="008000"/>
                </a:solidFill>
                <a:latin typeface="Courier"/>
                <a:cs typeface="Courier"/>
              </a:rPr>
              <a:t>C</a:t>
            </a:r>
            <a:r>
              <a:rPr lang="en-US" sz="2000" kern="0" dirty="0">
                <a:solidFill>
                  <a:srgbClr val="FF0000"/>
                </a:solidFill>
                <a:latin typeface="Courier"/>
                <a:cs typeface="Courier"/>
              </a:rPr>
              <a:t>T</a:t>
            </a:r>
            <a:r>
              <a:rPr lang="en-US" sz="2000" kern="0" dirty="0">
                <a:solidFill>
                  <a:srgbClr val="FF9900"/>
                </a:solidFill>
                <a:latin typeface="Courier"/>
                <a:cs typeface="Courier"/>
              </a:rPr>
              <a:t>G</a:t>
            </a:r>
            <a:endParaRPr lang="nl-BE" sz="2000" kern="0">
              <a:latin typeface="Courier"/>
              <a:cs typeface="Courier"/>
            </a:endParaRPr>
          </a:p>
        </p:txBody>
      </p:sp>
      <p:sp>
        <p:nvSpPr>
          <p:cNvPr id="14" name="TextBox 13"/>
          <p:cNvSpPr txBox="1"/>
          <p:nvPr/>
        </p:nvSpPr>
        <p:spPr>
          <a:xfrm>
            <a:off x="6280883" y="3147338"/>
            <a:ext cx="2124299" cy="523220"/>
          </a:xfrm>
          <a:prstGeom prst="rect">
            <a:avLst/>
          </a:prstGeom>
          <a:noFill/>
        </p:spPr>
        <p:txBody>
          <a:bodyPr wrap="none" rtlCol="0">
            <a:spAutoFit/>
          </a:bodyPr>
          <a:lstStyle/>
          <a:p>
            <a:endParaRPr lang="en-GB" dirty="0"/>
          </a:p>
          <a:p>
            <a:r>
              <a:rPr lang="en-GB" dirty="0"/>
              <a:t>Repeat for new topology</a:t>
            </a:r>
          </a:p>
        </p:txBody>
      </p:sp>
      <p:cxnSp>
        <p:nvCxnSpPr>
          <p:cNvPr id="15" name="Straight Arrow Connector 14"/>
          <p:cNvCxnSpPr/>
          <p:nvPr/>
        </p:nvCxnSpPr>
        <p:spPr bwMode="auto">
          <a:xfrm flipV="1">
            <a:off x="2925523" y="3510389"/>
            <a:ext cx="646964" cy="90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Straight Arrow Connector 15"/>
          <p:cNvCxnSpPr/>
          <p:nvPr/>
        </p:nvCxnSpPr>
        <p:spPr bwMode="auto">
          <a:xfrm flipV="1">
            <a:off x="5444695" y="3507854"/>
            <a:ext cx="646964" cy="90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p:cNvCxnSpPr/>
          <p:nvPr/>
        </p:nvCxnSpPr>
        <p:spPr bwMode="auto">
          <a:xfrm flipH="1">
            <a:off x="4115353" y="4664442"/>
            <a:ext cx="216024" cy="2160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p:cNvCxnSpPr/>
          <p:nvPr/>
        </p:nvCxnSpPr>
        <p:spPr bwMode="auto">
          <a:xfrm>
            <a:off x="4527258" y="4650387"/>
            <a:ext cx="89485" cy="14401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 name="Google Shape;91;p18">
            <a:extLst>
              <a:ext uri="{FF2B5EF4-FFF2-40B4-BE49-F238E27FC236}">
                <a16:creationId xmlns:a16="http://schemas.microsoft.com/office/drawing/2014/main" id="{94FB5271-54C9-DBF6-5476-6C917AF10BAB}"/>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dirty="0" err="1">
                <a:latin typeface="Lato"/>
                <a:ea typeface="Lato"/>
                <a:cs typeface="Lato"/>
                <a:sym typeface="Lato"/>
              </a:rPr>
              <a:t>Méthodes</a:t>
            </a:r>
            <a:r>
              <a:rPr lang="en-US" sz="2500" dirty="0">
                <a:latin typeface="Lato"/>
                <a:ea typeface="Lato"/>
                <a:cs typeface="Lato"/>
                <a:sym typeface="Lato"/>
              </a:rPr>
              <a:t> </a:t>
            </a:r>
            <a:r>
              <a:rPr lang="en-US" sz="2500" dirty="0" err="1">
                <a:latin typeface="Lato"/>
                <a:ea typeface="Lato"/>
                <a:cs typeface="Lato"/>
                <a:sym typeface="Lato"/>
              </a:rPr>
              <a:t>paramétriques</a:t>
            </a:r>
            <a:r>
              <a:rPr lang="en-US" sz="2500" dirty="0">
                <a:latin typeface="Lato"/>
                <a:ea typeface="Lato"/>
                <a:cs typeface="Lato"/>
                <a:sym typeface="Lato"/>
              </a:rPr>
              <a:t> // </a:t>
            </a:r>
            <a:r>
              <a:rPr lang="en-US" sz="2500" b="1" dirty="0">
                <a:latin typeface="Lato"/>
                <a:ea typeface="Lato"/>
                <a:cs typeface="Lato"/>
                <a:sym typeface="Lato"/>
              </a:rPr>
              <a:t>Maximum Likelihood</a:t>
            </a:r>
            <a:endParaRPr lang="en-US" sz="1200" b="1" dirty="0">
              <a:latin typeface="Lato"/>
              <a:ea typeface="Lato"/>
              <a:cs typeface="Lato"/>
              <a:sym typeface="Lato"/>
            </a:endParaRPr>
          </a:p>
        </p:txBody>
      </p:sp>
    </p:spTree>
    <p:extLst>
      <p:ext uri="{BB962C8B-B14F-4D97-AF65-F5344CB8AC3E}">
        <p14:creationId xmlns:p14="http://schemas.microsoft.com/office/powerpoint/2010/main" val="825602633"/>
      </p:ext>
    </p:extLst>
  </p:cSld>
  <p:clrMapOvr>
    <a:masterClrMapping/>
  </p:clrMapOvr>
  <mc:AlternateContent xmlns:mc="http://schemas.openxmlformats.org/markup-compatibility/2006" xmlns:p14="http://schemas.microsoft.com/office/powerpoint/2010/main">
    <mc:Choice Requires="p14">
      <p:transition spd="slow" p14:dur="2000" advTm="166562"/>
    </mc:Choice>
    <mc:Fallback xmlns="">
      <p:transition spd="slow" advTm="166562"/>
    </mc:Fallback>
  </mc:AlternateContent>
  <p:extLst>
    <p:ext uri="{3A86A75C-4F4B-4683-9AE1-C65F6400EC91}">
      <p14:laserTraceLst xmlns:p14="http://schemas.microsoft.com/office/powerpoint/2010/main">
        <p14:tracePtLst>
          <p14:tracePt t="16382" x="5207000" y="2808288"/>
          <p14:tracePt t="16390" x="5189538" y="2800350"/>
          <p14:tracePt t="16398" x="5172075" y="2790825"/>
          <p14:tracePt t="16406" x="5153025" y="2781300"/>
          <p14:tracePt t="16416" x="5135563" y="2763838"/>
          <p14:tracePt t="16426" x="5108575" y="2755900"/>
          <p14:tracePt t="16434" x="5081588" y="2736850"/>
          <p14:tracePt t="16443" x="5010150" y="2682875"/>
          <p14:tracePt t="16453" x="4948238" y="2638425"/>
          <p14:tracePt t="16463" x="4884738" y="2584450"/>
          <p14:tracePt t="16464" x="4795838" y="2532063"/>
          <p14:tracePt t="16474" x="4706938" y="2468563"/>
          <p14:tracePt t="16482" x="4608513" y="2397125"/>
          <p14:tracePt t="16493" x="4510088" y="2308225"/>
          <p14:tracePt t="16495" x="4384675" y="2209800"/>
          <p14:tracePt t="16504" x="4249738" y="2111375"/>
          <p14:tracePt t="16512" x="4124325" y="2012950"/>
          <p14:tracePt t="16522" x="3990975" y="1931988"/>
          <p14:tracePt t="16531" x="3865563" y="1860550"/>
          <p14:tracePt t="16533" x="3730625" y="1789113"/>
          <p14:tracePt t="16542" x="3605213" y="1727200"/>
          <p14:tracePt t="16551" x="3471863" y="1673225"/>
          <p14:tracePt t="16561" x="3336925" y="1628775"/>
          <p14:tracePt t="16564" x="3203575" y="1574800"/>
          <p14:tracePt t="16572" x="3140075" y="1555750"/>
          <p14:tracePt t="16582" x="3033713" y="1511300"/>
          <p14:tracePt t="16589" x="2925763" y="1484313"/>
          <p14:tracePt t="16599" x="2765425" y="1431925"/>
          <p14:tracePt t="16606" x="2719388" y="1412875"/>
          <p14:tracePt t="16621" x="2630488" y="1395413"/>
          <p14:tracePt t="16623" x="2549525" y="1377950"/>
          <p14:tracePt t="16633" x="2487613" y="1358900"/>
          <p14:tracePt t="16640" x="2424113" y="1350963"/>
          <p14:tracePt t="16650" x="2352675" y="1350963"/>
          <p14:tracePt t="16656" x="2298700" y="1350963"/>
          <p14:tracePt t="16665" x="2236788" y="1350963"/>
          <p14:tracePt t="16670" x="2174875" y="1350963"/>
          <p14:tracePt t="16678" x="2120900" y="1350963"/>
          <p14:tracePt t="16687" x="2066925" y="1350963"/>
          <p14:tracePt t="16696" x="2022475" y="1350963"/>
          <p14:tracePt t="16705" x="1985963" y="1358900"/>
          <p14:tracePt t="16708" x="1951038" y="1368425"/>
          <p14:tracePt t="16719" x="1931988" y="1377950"/>
          <p14:tracePt t="16728" x="1905000" y="1385888"/>
          <p14:tracePt t="16736" x="1879600" y="1404938"/>
          <p14:tracePt t="16739" x="1860550" y="1412875"/>
          <p14:tracePt t="16749" x="1852613" y="1422400"/>
          <p14:tracePt t="16756" x="1833563" y="1431925"/>
          <p14:tracePt t="16765" x="1806575" y="1449388"/>
          <p14:tracePt t="16772" x="1806575" y="1466850"/>
          <p14:tracePt t="16781" x="1798638" y="1484313"/>
          <p14:tracePt t="16789" x="1789113" y="1511300"/>
          <p14:tracePt t="16798" x="1789113" y="1547813"/>
          <p14:tracePt t="16805" x="1789113" y="1582738"/>
          <p14:tracePt t="16814" x="1789113" y="1628775"/>
          <p14:tracePt t="16822" x="1789113" y="1681163"/>
          <p14:tracePt t="16830" x="1789113" y="1727200"/>
          <p14:tracePt t="16837" x="1798638" y="1779588"/>
          <p14:tracePt t="16844" x="1816100" y="1843088"/>
          <p14:tracePt t="16854" x="1843088" y="1905000"/>
          <p14:tracePt t="16863" x="1879600" y="1968500"/>
          <p14:tracePt t="16866" x="1924050" y="2084388"/>
          <p14:tracePt t="16874" x="1951038" y="2119313"/>
          <p14:tracePt t="16884" x="1978025" y="2200275"/>
          <p14:tracePt t="16892" x="2022475" y="2271713"/>
          <p14:tracePt t="16902" x="2057400" y="2352675"/>
          <p14:tracePt t="16910" x="2093913" y="2424113"/>
          <p14:tracePt t="16921" x="2128838" y="2495550"/>
          <p14:tracePt t="16923" x="2165350" y="2549525"/>
          <p14:tracePt t="16933" x="2200275" y="2603500"/>
          <p14:tracePt t="16939" x="2236788" y="2647950"/>
          <p14:tracePt t="16949" x="2263775" y="2674938"/>
          <p14:tracePt t="17786" x="2273300" y="2674938"/>
          <p14:tracePt t="17794" x="2290763" y="2674938"/>
          <p14:tracePt t="17802" x="2317750" y="2674938"/>
          <p14:tracePt t="17810" x="2352675" y="2674938"/>
          <p14:tracePt t="17818" x="2406650" y="2674938"/>
          <p14:tracePt t="17825" x="2505075" y="2665413"/>
          <p14:tracePt t="17834" x="2549525" y="2665413"/>
          <p14:tracePt t="17841" x="2684463" y="2665413"/>
          <p14:tracePt t="17850" x="2765425" y="2665413"/>
          <p14:tracePt t="17857" x="2854325" y="2682875"/>
          <p14:tracePt t="17866" x="2943225" y="2728913"/>
          <p14:tracePt t="17874" x="3041650" y="2781300"/>
          <p14:tracePt t="17883" x="3140075" y="2844800"/>
          <p14:tracePt t="17891" x="3230563" y="2916238"/>
          <p14:tracePt t="17899" x="3309938" y="2997200"/>
          <p14:tracePt t="17907" x="3346450" y="3041650"/>
          <p14:tracePt t="17915" x="3417888" y="3113088"/>
          <p14:tracePt t="17924" x="3489325" y="3175000"/>
          <p14:tracePt t="17933" x="3506788" y="3194050"/>
          <p14:tracePt t="17940" x="3551238" y="3238500"/>
          <p14:tracePt t="17950" x="3578225" y="3273425"/>
          <p14:tracePt t="18119" x="3570288" y="3273425"/>
          <p14:tracePt t="18128" x="3560763" y="3273425"/>
          <p14:tracePt t="18137" x="3533775" y="3273425"/>
          <p14:tracePt t="18143" x="3516313" y="3273425"/>
          <p14:tracePt t="18152" x="3471863" y="3265488"/>
          <p14:tracePt t="18158" x="3417888" y="3255963"/>
          <p14:tracePt t="18167" x="3363913" y="3246438"/>
          <p14:tracePt t="18174" x="3302000" y="3238500"/>
          <p14:tracePt t="18186" x="3238500" y="3228975"/>
          <p14:tracePt t="18193" x="3176588" y="3211513"/>
          <p14:tracePt t="18201" x="3113088" y="3201988"/>
          <p14:tracePt t="18209" x="3095625" y="3194050"/>
          <p14:tracePt t="18219" x="3051175" y="3184525"/>
          <p14:tracePt t="18226" x="3014663" y="3175000"/>
          <p14:tracePt t="18230" x="2987675" y="3157538"/>
          <p14:tracePt t="18238" x="2970213" y="3157538"/>
          <p14:tracePt t="18247" x="2952750" y="3148013"/>
          <p14:tracePt t="18256" x="2943225" y="3140075"/>
          <p14:tracePt t="18264" x="2935288" y="3130550"/>
          <p14:tracePt t="18273" x="2925763" y="3130550"/>
          <p14:tracePt t="18279" x="2916238" y="3122613"/>
          <p14:tracePt t="18309" x="2908300" y="3122613"/>
          <p14:tracePt t="18317" x="2908300" y="3113088"/>
          <p14:tracePt t="18626" x="2908300" y="3103563"/>
          <p14:tracePt t="18635" x="2908300" y="3095625"/>
          <p14:tracePt t="18642" x="2908300" y="3086100"/>
          <p14:tracePt t="18650" x="2908300" y="3068638"/>
          <p14:tracePt t="18658" x="2908300" y="3049588"/>
          <p14:tracePt t="18666" x="2908300" y="3024188"/>
          <p14:tracePt t="18674" x="2908300" y="3014663"/>
          <p14:tracePt t="18682" x="2908300" y="2987675"/>
          <p14:tracePt t="18690" x="2908300" y="2960688"/>
          <p14:tracePt t="18698" x="2908300" y="2943225"/>
          <p14:tracePt t="18705" x="2916238" y="2925763"/>
          <p14:tracePt t="18714" x="2916238" y="2906713"/>
          <p14:tracePt t="18729" x="2916238" y="2889250"/>
          <p14:tracePt t="18732" x="2925763" y="2871788"/>
          <p14:tracePt t="18739" x="2925763" y="2862263"/>
          <p14:tracePt t="18754" x="2935288" y="2852738"/>
          <p14:tracePt t="18761" x="2935288" y="2844800"/>
          <p14:tracePt t="18929" x="2925763" y="2844800"/>
          <p14:tracePt t="18943" x="2916238" y="2844800"/>
          <p14:tracePt t="18952" x="2916238" y="2835275"/>
          <p14:tracePt t="18959" x="2908300" y="2835275"/>
          <p14:tracePt t="19008" x="2898775" y="2835275"/>
          <p14:tracePt t="19387" x="2898775" y="2844800"/>
          <p14:tracePt t="19396" x="2908300" y="2844800"/>
          <p14:tracePt t="19594" x="2908300" y="2852738"/>
          <p14:tracePt t="19618" x="2908300" y="2862263"/>
          <p14:tracePt t="19714" x="2908300" y="2871788"/>
          <p14:tracePt t="19809" x="2908300" y="2879725"/>
          <p14:tracePt t="19824" x="2908300" y="2889250"/>
          <p14:tracePt t="19833" x="2908300" y="2898775"/>
          <p14:tracePt t="19840" x="2908300" y="2906713"/>
          <p14:tracePt t="19848" x="2908300" y="2916238"/>
          <p14:tracePt t="19856" x="2908300" y="2925763"/>
          <p14:tracePt t="19864" x="2908300" y="2943225"/>
          <p14:tracePt t="19872" x="2908300" y="2960688"/>
          <p14:tracePt t="19880" x="2898775" y="2978150"/>
          <p14:tracePt t="19890" x="2898775" y="2997200"/>
          <p14:tracePt t="19895" x="2898775" y="3014663"/>
          <p14:tracePt t="19906" x="2898775" y="3041650"/>
          <p14:tracePt t="19912" x="2898775" y="3049588"/>
          <p14:tracePt t="19922" x="2898775" y="3076575"/>
          <p14:tracePt t="19930" x="2889250" y="3095625"/>
          <p14:tracePt t="19938" x="2889250" y="3113088"/>
          <p14:tracePt t="19944" x="2881313" y="3130550"/>
          <p14:tracePt t="19954" x="2881313" y="3148013"/>
          <p14:tracePt t="19962" x="2881313" y="3167063"/>
          <p14:tracePt t="19971" x="2871788" y="3184525"/>
          <p14:tracePt t="19979" x="2871788" y="3201988"/>
          <p14:tracePt t="19983" x="2871788" y="3221038"/>
          <p14:tracePt t="19992" x="2871788" y="3228975"/>
          <p14:tracePt t="20000" x="2871788" y="3238500"/>
          <p14:tracePt t="20006" x="2863850" y="3255963"/>
          <p14:tracePt t="20016" x="2863850" y="3265488"/>
          <p14:tracePt t="20022" x="2863850" y="3273425"/>
          <p14:tracePt t="20031" x="2863850" y="3282950"/>
          <p14:tracePt t="20039" x="2863850" y="3292475"/>
          <p14:tracePt t="20047" x="2854325" y="3309938"/>
          <p14:tracePt t="20060" x="2854325" y="3319463"/>
          <p14:tracePt t="20064" x="2854325" y="3327400"/>
          <p14:tracePt t="20072" x="2854325" y="3344863"/>
          <p14:tracePt t="20079" x="2854325" y="3354388"/>
          <p14:tracePt t="20089" x="2854325" y="3363913"/>
          <p14:tracePt t="20095" x="2854325" y="3371850"/>
          <p14:tracePt t="20104" x="2854325" y="3381375"/>
          <p14:tracePt t="20111" x="2854325" y="3390900"/>
          <p14:tracePt t="20119" x="2854325" y="3398838"/>
          <p14:tracePt t="20133" x="2844800" y="3408363"/>
          <p14:tracePt t="20149" x="2844800" y="3416300"/>
          <p14:tracePt t="21229" x="2844800" y="3425825"/>
          <p14:tracePt t="21238" x="2844800" y="3435350"/>
          <p14:tracePt t="21243" x="2844800" y="3443288"/>
          <p14:tracePt t="21253" x="2844800" y="3452813"/>
          <p14:tracePt t="21259" x="2844800" y="3462338"/>
          <p14:tracePt t="21267" x="2844800" y="3479800"/>
          <p14:tracePt t="21275" x="2844800" y="3489325"/>
          <p14:tracePt t="21283" x="2844800" y="3497263"/>
          <p14:tracePt t="21291" x="2844800" y="3506788"/>
          <p14:tracePt t="21299" x="2844800" y="3524250"/>
          <p14:tracePt t="21308" x="2854325" y="3533775"/>
          <p14:tracePt t="21317" x="2854325" y="3541713"/>
          <p14:tracePt t="21324" x="2854325" y="3551238"/>
          <p14:tracePt t="21331" x="2854325" y="3560763"/>
          <p14:tracePt t="21339" x="2854325" y="3578225"/>
          <p14:tracePt t="21348" x="2854325" y="3587750"/>
          <p14:tracePt t="21356" x="2854325" y="3595688"/>
          <p14:tracePt t="21363" x="2863850" y="3605213"/>
          <p14:tracePt t="21374" x="2863850" y="3613150"/>
          <p14:tracePt t="21382" x="2863850" y="3622675"/>
          <p14:tracePt t="21390" x="2863850" y="3632200"/>
          <p14:tracePt t="21398" x="2863850" y="3640138"/>
          <p14:tracePt t="21405" x="2863850" y="3649663"/>
          <p14:tracePt t="21412" x="2863850" y="3667125"/>
          <p14:tracePt t="21422" x="2863850" y="3686175"/>
          <p14:tracePt t="21428" x="2871788" y="3703638"/>
          <p14:tracePt t="21438" x="2871788" y="3711575"/>
          <p14:tracePt t="21444" x="2871788" y="3738563"/>
          <p14:tracePt t="21454" x="2871788" y="3757613"/>
          <p14:tracePt t="21461" x="2881313" y="3775075"/>
          <p14:tracePt t="21471" x="2881313" y="3792538"/>
          <p14:tracePt t="21479" x="2889250" y="3810000"/>
          <p14:tracePt t="21489" x="2889250" y="3829050"/>
          <p14:tracePt t="21494" x="2889250" y="3836988"/>
          <p14:tracePt t="21504" x="2889250" y="3846513"/>
          <p14:tracePt t="21510" x="2898775" y="3856038"/>
          <p14:tracePt t="21521" x="2898775" y="3863975"/>
          <p14:tracePt t="21527" x="2898775" y="3873500"/>
          <p14:tracePt t="21542" x="2898775" y="3881438"/>
          <p14:tracePt t="21562" x="2898775" y="3890963"/>
          <p14:tracePt t="21966" x="2898775" y="3908425"/>
          <p14:tracePt t="21974" x="2898775" y="3917950"/>
          <p14:tracePt t="21982" x="2898775" y="3935413"/>
          <p14:tracePt t="21989" x="2898775" y="3962400"/>
          <p14:tracePt t="21998" x="2889250" y="3979863"/>
          <p14:tracePt t="22007" x="2889250" y="3998913"/>
          <p14:tracePt t="22014" x="2881313" y="4016375"/>
          <p14:tracePt t="22024" x="2881313" y="4043363"/>
          <p14:tracePt t="22030" x="2881313" y="4052888"/>
          <p14:tracePt t="22042" x="2871788" y="4078288"/>
          <p14:tracePt t="22053" x="2871788" y="4097338"/>
          <p14:tracePt t="22055" x="2863850" y="4114800"/>
          <p14:tracePt t="22066" x="2863850" y="4132263"/>
          <p14:tracePt t="22071" x="2863850" y="4151313"/>
          <p14:tracePt t="22077" x="2863850" y="4168775"/>
          <p14:tracePt t="22085" x="2863850" y="4176713"/>
          <p14:tracePt t="22092" x="2863850" y="4195763"/>
          <p14:tracePt t="22101" x="2863850" y="4213225"/>
          <p14:tracePt t="22108" x="2863850" y="4222750"/>
          <p14:tracePt t="22124" x="2863850" y="4230688"/>
          <p14:tracePt t="22132" x="2863850" y="4240213"/>
          <p14:tracePt t="22156" x="2863850" y="4249738"/>
          <p14:tracePt t="22220" x="2863850" y="4257675"/>
          <p14:tracePt t="22250" x="2863850" y="4267200"/>
          <p14:tracePt t="23004" x="2844800" y="4275138"/>
          <p14:tracePt t="23013" x="2827338" y="4294188"/>
          <p14:tracePt t="23022" x="2790825" y="4321175"/>
          <p14:tracePt t="23028" x="2765425" y="4348163"/>
          <p14:tracePt t="23038" x="2728913" y="4373563"/>
          <p14:tracePt t="23044" x="2667000" y="4419600"/>
          <p14:tracePt t="23054" x="2586038" y="4471988"/>
          <p14:tracePt t="23062" x="2541588" y="4498975"/>
          <p14:tracePt t="23072" x="2406650" y="4579938"/>
          <p14:tracePt t="23080" x="2317750" y="4616450"/>
          <p14:tracePt t="23091" x="2281238" y="4633913"/>
          <p14:tracePt t="23092" x="2200275" y="4660900"/>
          <p14:tracePt t="23102" x="2128838" y="4687888"/>
          <p14:tracePt t="23113" x="2066925" y="4714875"/>
          <p14:tracePt t="23116" x="2012950" y="4732338"/>
          <p14:tracePt t="23126" x="1958975" y="4740275"/>
          <p14:tracePt t="23135" x="1924050" y="4759325"/>
          <p14:tracePt t="23143" x="1905000" y="4767263"/>
          <p14:tracePt t="23156" x="1870075" y="4776788"/>
          <p14:tracePt t="23164" x="1843088" y="4786313"/>
          <p14:tracePt t="23167" x="1825625" y="4803775"/>
          <p14:tracePt t="23175" x="1798638" y="4803775"/>
          <p14:tracePt t="23185" x="1771650" y="4813300"/>
          <p14:tracePt t="23192" x="1754188" y="4821238"/>
          <p14:tracePt t="23203" x="1735138" y="4830763"/>
          <p14:tracePt t="23212" x="1727200" y="4830763"/>
          <p14:tracePt t="23214" x="1708150" y="4838700"/>
          <p14:tracePt t="23221" x="1690688" y="4848225"/>
          <p14:tracePt t="23230" x="1682750" y="4848225"/>
          <p14:tracePt t="23237" x="1673225" y="4848225"/>
          <p14:tracePt t="23245" x="1663700" y="4848225"/>
          <p14:tracePt t="23259" x="1655763" y="4857750"/>
          <p14:tracePt t="23298" x="1646238" y="4857750"/>
          <p14:tracePt t="24322" x="1646238" y="4848225"/>
          <p14:tracePt t="24329" x="1646238" y="4830763"/>
          <p14:tracePt t="24338" x="1646238" y="4813300"/>
          <p14:tracePt t="24344" x="1655763" y="4776788"/>
          <p14:tracePt t="24354" x="1673225" y="4740275"/>
          <p14:tracePt t="24362" x="1682750" y="4687888"/>
          <p14:tracePt t="24368" x="1708150" y="4633913"/>
          <p14:tracePt t="24378" x="1744663" y="4518025"/>
          <p14:tracePt t="24389" x="1781175" y="4437063"/>
          <p14:tracePt t="24400" x="1816100" y="4356100"/>
          <p14:tracePt t="24402" x="1852613" y="4275138"/>
          <p14:tracePt t="24411" x="1905000" y="4186238"/>
          <p14:tracePt t="24421" x="1951038" y="4087813"/>
          <p14:tracePt t="24430" x="2003425" y="3989388"/>
          <p14:tracePt t="24433" x="2057400" y="3900488"/>
          <p14:tracePt t="24441" x="2120900" y="3810000"/>
          <p14:tracePt t="24450" x="2182813" y="3711575"/>
          <p14:tracePt t="24458" x="2254250" y="3613150"/>
          <p14:tracePt t="24467" x="2335213" y="3506788"/>
          <p14:tracePt t="24475" x="2406650" y="3416300"/>
          <p14:tracePt t="24487" x="2451100" y="3371850"/>
          <p14:tracePt t="24494" x="2505075" y="3292475"/>
          <p14:tracePt t="24504" x="2576513" y="3221038"/>
          <p14:tracePt t="24511" x="2620963" y="3157538"/>
          <p14:tracePt t="24514" x="2674938" y="3103563"/>
          <p14:tracePt t="24523" x="2684463" y="3086100"/>
          <p14:tracePt t="24534" x="2719388" y="3059113"/>
          <p14:tracePt t="24540" x="2746375" y="3024188"/>
          <p14:tracePt t="24551" x="2765425" y="3005138"/>
          <p14:tracePt t="24554" x="2782888" y="2987675"/>
          <p14:tracePt t="24564" x="2790825" y="2978150"/>
          <p14:tracePt t="24571" x="2800350" y="2970213"/>
          <p14:tracePt t="24581" x="2809875" y="2960688"/>
          <p14:tracePt t="24588" x="2817813" y="2951163"/>
          <p14:tracePt t="24600" x="2827338" y="2951163"/>
          <p14:tracePt t="24630" x="2836863" y="2951163"/>
          <p14:tracePt t="24742" x="2836863" y="2943225"/>
          <p14:tracePt t="24758" x="2844800" y="2933700"/>
          <p14:tracePt t="24772" x="2854325" y="2925763"/>
          <p14:tracePt t="24774" x="2863850" y="2916238"/>
          <p14:tracePt t="24789" x="2871788" y="2916238"/>
          <p14:tracePt t="24796" x="2871788" y="2906713"/>
          <p14:tracePt t="24821" x="2881313" y="2906713"/>
          <p14:tracePt t="24963" x="2871788" y="2906713"/>
          <p14:tracePt t="24972" x="2863850" y="2906713"/>
          <p14:tracePt t="24979" x="2844800" y="2906713"/>
          <p14:tracePt t="24988" x="2827338" y="2906713"/>
          <p14:tracePt t="24994" x="2817813" y="2906713"/>
          <p14:tracePt t="25004" x="2790825" y="2898775"/>
          <p14:tracePt t="25011" x="2773363" y="2898775"/>
          <p14:tracePt t="25021" x="2746375" y="2898775"/>
          <p14:tracePt t="25026" x="2719388" y="2898775"/>
          <p14:tracePt t="25034" x="2701925" y="2898775"/>
          <p14:tracePt t="25043" x="2674938" y="2889250"/>
          <p14:tracePt t="25051" x="2630488" y="2889250"/>
          <p14:tracePt t="25059" x="2603500" y="2889250"/>
          <p14:tracePt t="25066" x="2576513" y="2889250"/>
          <p14:tracePt t="25077" x="2559050" y="2889250"/>
          <p14:tracePt t="25085" x="2532063" y="2889250"/>
          <p14:tracePt t="25095" x="2514600" y="2889250"/>
          <p14:tracePt t="25103" x="2487613" y="2889250"/>
          <p14:tracePt t="25109" x="2478088" y="2889250"/>
          <p14:tracePt t="25118" x="2470150" y="2889250"/>
          <p14:tracePt t="25126" x="2460625" y="2889250"/>
          <p14:tracePt t="25134" x="2451100" y="2889250"/>
          <p14:tracePt t="25147" x="2443163" y="2889250"/>
          <p14:tracePt t="25217" x="2443163" y="2898775"/>
          <p14:tracePt t="25225" x="2443163" y="2916238"/>
          <p14:tracePt t="25233" x="2433638" y="2951163"/>
          <p14:tracePt t="25241" x="2424113" y="2987675"/>
          <p14:tracePt t="25250" x="2416175" y="3032125"/>
          <p14:tracePt t="25257" x="2397125" y="3095625"/>
          <p14:tracePt t="25264" x="2389188" y="3148013"/>
          <p14:tracePt t="25272" x="2379663" y="3211513"/>
          <p14:tracePt t="25281" x="2371725" y="3265488"/>
          <p14:tracePt t="25289" x="2362200" y="3327400"/>
          <p14:tracePt t="25298" x="2352675" y="3344863"/>
          <p14:tracePt t="25306" x="2344738" y="3390900"/>
          <p14:tracePt t="25316" x="2344738" y="3425825"/>
          <p14:tracePt t="25322" x="2335213" y="3462338"/>
          <p14:tracePt t="25331" x="2335213" y="3479800"/>
          <p14:tracePt t="25338" x="2335213" y="3489325"/>
          <p14:tracePt t="25346" x="2325688" y="3506788"/>
          <p14:tracePt t="25359" x="2325688" y="3514725"/>
          <p14:tracePt t="25383" x="2325688" y="3524250"/>
          <p14:tracePt t="25423" x="2335213" y="3524250"/>
          <p14:tracePt t="25431" x="2344738" y="3514725"/>
          <p14:tracePt t="25439" x="2362200" y="3514725"/>
          <p14:tracePt t="25447" x="2389188" y="3506788"/>
          <p14:tracePt t="25457" x="2416175" y="3497263"/>
          <p14:tracePt t="25465" x="2443163" y="3497263"/>
          <p14:tracePt t="25473" x="2460625" y="3489325"/>
          <p14:tracePt t="25482" x="2487613" y="3489325"/>
          <p14:tracePt t="25490" x="2514600" y="3479800"/>
          <p14:tracePt t="25498" x="2541588" y="3479800"/>
          <p14:tracePt t="25505" x="2549525" y="3470275"/>
          <p14:tracePt t="25514" x="2568575" y="3470275"/>
          <p14:tracePt t="25521" x="2586038" y="3462338"/>
          <p14:tracePt t="25531" x="2593975" y="3462338"/>
          <p14:tracePt t="25538" x="2603500" y="3462338"/>
          <p14:tracePt t="25545" x="2613025" y="3452813"/>
          <p14:tracePt t="25555" x="2630488" y="3452813"/>
          <p14:tracePt t="25564" x="2640013" y="3443288"/>
          <p14:tracePt t="25566" x="2647950" y="3443288"/>
          <p14:tracePt t="25574" x="2657475" y="3435350"/>
          <p14:tracePt t="25584" x="2674938" y="3435350"/>
          <p14:tracePt t="25591" x="2684463" y="3435350"/>
          <p14:tracePt t="25599" x="2684463" y="3425825"/>
          <p14:tracePt t="25608" x="2692400" y="3425825"/>
          <p14:tracePt t="25615" x="2701925" y="3425825"/>
          <p14:tracePt t="25748" x="2701925" y="3435350"/>
          <p14:tracePt t="25756" x="2701925" y="3452813"/>
          <p14:tracePt t="25764" x="2701925" y="3479800"/>
          <p14:tracePt t="25772" x="2701925" y="3506788"/>
          <p14:tracePt t="25781" x="2719388" y="3568700"/>
          <p14:tracePt t="25790" x="2738438" y="3632200"/>
          <p14:tracePt t="25798" x="2755900" y="3676650"/>
          <p14:tracePt t="25806" x="2790825" y="3738563"/>
          <p14:tracePt t="25815" x="2827338" y="3802063"/>
          <p14:tracePt t="25822" x="2863850" y="3856038"/>
          <p14:tracePt t="25833" x="2881313" y="3890963"/>
          <p14:tracePt t="25840" x="2898775" y="3917950"/>
          <p14:tracePt t="25852" x="2925763" y="3944938"/>
          <p14:tracePt t="25854" x="2935288" y="3971925"/>
          <p14:tracePt t="25864" x="2943225" y="3989388"/>
          <p14:tracePt t="25872" x="2962275" y="3998913"/>
          <p14:tracePt t="25884" x="2962275" y="4006850"/>
          <p14:tracePt t="25893" x="2970213" y="4006850"/>
          <p14:tracePt t="25931" x="2970213" y="4016375"/>
          <p14:tracePt t="25987" x="2952750" y="4006850"/>
          <p14:tracePt t="25995" x="2935288" y="3998913"/>
          <p14:tracePt t="26004" x="2916238" y="3989388"/>
          <p14:tracePt t="26012" x="2881313" y="3979863"/>
          <p14:tracePt t="26022" x="2844800" y="3971925"/>
          <p14:tracePt t="26029" x="2800350" y="3954463"/>
          <p14:tracePt t="26037" x="2746375" y="3944938"/>
          <p14:tracePt t="26048" x="2684463" y="3935413"/>
          <p14:tracePt t="26055" x="2630488" y="3927475"/>
          <p14:tracePt t="26059" x="2603500" y="3927475"/>
          <p14:tracePt t="26067" x="2568575" y="3927475"/>
          <p14:tracePt t="26077" x="2532063" y="3917950"/>
          <p14:tracePt t="26089" x="2495550" y="3917950"/>
          <p14:tracePt t="26091" x="2478088" y="3917950"/>
          <p14:tracePt t="26099" x="2460625" y="3917950"/>
          <p14:tracePt t="26105" x="2451100" y="3917950"/>
          <p14:tracePt t="26121" x="2443163" y="3917950"/>
          <p14:tracePt t="26170" x="2443163" y="3927475"/>
          <p14:tracePt t="26178" x="2443163" y="3971925"/>
          <p14:tracePt t="26187" x="2451100" y="4033838"/>
          <p14:tracePt t="26194" x="2470150" y="4097338"/>
          <p14:tracePt t="26202" x="2478088" y="4151313"/>
          <p14:tracePt t="26210" x="2495550" y="4230688"/>
          <p14:tracePt t="26222" x="2505075" y="4321175"/>
          <p14:tracePt t="26229" x="2514600" y="4392613"/>
          <p14:tracePt t="26237" x="2532063" y="4464050"/>
          <p14:tracePt t="26248" x="2532063" y="4491038"/>
          <p14:tracePt t="26249" x="2532063" y="4535488"/>
          <p14:tracePt t="26256" x="2541588" y="4562475"/>
          <p14:tracePt t="26266" x="2541588" y="4589463"/>
          <p14:tracePt t="26272" x="2549525" y="4606925"/>
          <p14:tracePt t="26282" x="2549525" y="4616450"/>
          <p14:tracePt t="26289" x="2549525" y="4624388"/>
          <p14:tracePt t="26311" x="2549525" y="4633913"/>
          <p14:tracePt t="26336" x="2559050" y="4633913"/>
          <p14:tracePt t="26343" x="2576513" y="4633913"/>
          <p14:tracePt t="26352" x="2603500" y="4633913"/>
          <p14:tracePt t="26359" x="2630488" y="4633913"/>
          <p14:tracePt t="26368" x="2674938" y="4633913"/>
          <p14:tracePt t="26374" x="2719388" y="4633913"/>
          <p14:tracePt t="26384" x="2746375" y="4633913"/>
          <p14:tracePt t="26395" x="2782888" y="4633913"/>
          <p14:tracePt t="26402" x="2817813" y="4633913"/>
          <p14:tracePt t="26409" x="2836863" y="4633913"/>
          <p14:tracePt t="26419" x="2854325" y="4633913"/>
          <p14:tracePt t="26426" x="2871788" y="4633913"/>
          <p14:tracePt t="26435" x="2881313" y="4633913"/>
          <p14:tracePt t="26442" x="2889250" y="4633913"/>
          <p14:tracePt t="26487" x="2881313" y="4633913"/>
          <p14:tracePt t="26494" x="2827338" y="4624388"/>
          <p14:tracePt t="26503" x="2773363" y="4616450"/>
          <p14:tracePt t="26512" x="2692400" y="4597400"/>
          <p14:tracePt t="26522" x="2593975" y="4562475"/>
          <p14:tracePt t="26529" x="2397125" y="4498975"/>
          <p14:tracePt t="26537" x="2236788" y="4437063"/>
          <p14:tracePt t="26547" x="2147888" y="4392613"/>
          <p14:tracePt t="26554" x="1978025" y="4321175"/>
          <p14:tracePt t="26564" x="1673225" y="4203700"/>
          <p14:tracePt t="26567" x="1592263" y="4168775"/>
          <p14:tracePt t="26574" x="1422400" y="4087813"/>
          <p14:tracePt t="26586" x="1289050" y="4025900"/>
          <p14:tracePt t="26594" x="1235075" y="3998913"/>
          <p14:tracePt t="26602" x="1136650" y="3954463"/>
          <p14:tracePt t="26615" x="1046163" y="3917950"/>
          <p14:tracePt t="26616" x="1028700" y="3900488"/>
          <p14:tracePt t="26626" x="974725" y="3881438"/>
          <p14:tracePt t="26637" x="947738" y="3863975"/>
          <p14:tracePt t="26645" x="922338" y="3856038"/>
          <p14:tracePt t="26646" x="912813" y="3846513"/>
          <p14:tracePt t="26656" x="903288" y="3846513"/>
          <p14:tracePt t="26666" x="895350" y="3846513"/>
          <p14:tracePt t="26671" x="885825" y="3846513"/>
          <p14:tracePt t="26681" x="876300" y="3846513"/>
          <p14:tracePt t="26688" x="868363" y="3846513"/>
          <p14:tracePt t="26697" x="858838" y="3846513"/>
          <p14:tracePt t="26705" x="841375" y="3863975"/>
          <p14:tracePt t="26715" x="814388" y="3890963"/>
          <p14:tracePt t="26717" x="787400" y="3927475"/>
          <p14:tracePt t="26727" x="742950" y="3971925"/>
          <p14:tracePt t="26737" x="706438" y="4025900"/>
          <p14:tracePt t="26748" x="671513" y="4070350"/>
          <p14:tracePt t="26749" x="635000" y="4132263"/>
          <p14:tracePt t="26757" x="600075" y="4195763"/>
          <p14:tracePt t="26771" x="563563" y="4267200"/>
          <p14:tracePt t="26773" x="536575" y="4329113"/>
          <p14:tracePt t="26787" x="501650" y="4392613"/>
          <p14:tracePt t="26796" x="474663" y="4454525"/>
          <p14:tracePt t="26798" x="455613" y="4508500"/>
          <p14:tracePt t="26805" x="438150" y="4570413"/>
          <p14:tracePt t="26816" x="420688" y="4616450"/>
          <p14:tracePt t="26824" x="420688" y="4633913"/>
          <p14:tracePt t="26833" x="403225" y="4678363"/>
          <p14:tracePt t="26839" x="393700" y="4705350"/>
          <p14:tracePt t="26849" x="393700" y="4732338"/>
          <p14:tracePt t="26855" x="393700" y="4749800"/>
          <p14:tracePt t="26864" x="393700" y="4767263"/>
          <p14:tracePt t="26866" x="393700" y="4786313"/>
          <p14:tracePt t="26875" x="393700" y="4803775"/>
          <p14:tracePt t="26883" x="393700" y="4813300"/>
          <p14:tracePt t="26891" x="411163" y="4830763"/>
          <p14:tracePt t="26899" x="438150" y="4848225"/>
          <p14:tracePt t="26906" x="465138" y="4875213"/>
          <p14:tracePt t="26916" x="509588" y="4892675"/>
          <p14:tracePt t="26923" x="554038" y="4919663"/>
          <p14:tracePt t="26933" x="617538" y="4946650"/>
          <p14:tracePt t="26940" x="671513" y="4964113"/>
          <p14:tracePt t="26950" x="733425" y="4983163"/>
          <p14:tracePt t="26957" x="823913" y="5008563"/>
          <p14:tracePt t="26966" x="895350" y="5008563"/>
          <p14:tracePt t="26972" x="939800" y="5008563"/>
          <p14:tracePt t="26982" x="1011238" y="5008563"/>
          <p14:tracePt t="26989" x="1082675" y="5008563"/>
          <p14:tracePt t="26997" x="1154113" y="5008563"/>
          <p14:tracePt t="27004" x="1270000" y="4983163"/>
          <p14:tracePt t="27015" x="1360488" y="4956175"/>
          <p14:tracePt t="27022" x="1449388" y="4929188"/>
          <p14:tracePt t="27034" x="1538288" y="4902200"/>
          <p14:tracePt t="27036" x="1636713" y="4857750"/>
          <p14:tracePt t="27047" x="1754188" y="4830763"/>
          <p14:tracePt t="27056" x="1879600" y="4776788"/>
          <p14:tracePt t="27058" x="1985963" y="4740275"/>
          <p14:tracePt t="27067" x="2111375" y="4687888"/>
          <p14:tracePt t="27076" x="2236788" y="4633913"/>
          <p14:tracePt t="27088" x="2344738" y="4579938"/>
          <p14:tracePt t="27098" x="2389188" y="4552950"/>
          <p14:tracePt t="27099" x="2487613" y="4518025"/>
          <p14:tracePt t="27108" x="2559050" y="4471988"/>
          <p14:tracePt t="27118" x="2620963" y="4437063"/>
          <p14:tracePt t="27126" x="2684463" y="4410075"/>
          <p14:tracePt t="27136" x="2738438" y="4365625"/>
          <p14:tracePt t="27145" x="2790825" y="4338638"/>
          <p14:tracePt t="27146" x="2836863" y="4311650"/>
          <p14:tracePt t="27155" x="2889250" y="4275138"/>
          <p14:tracePt t="27165" x="2935288" y="4240213"/>
          <p14:tracePt t="27172" x="2970213" y="4203700"/>
          <p14:tracePt t="27183" x="3006725" y="4176713"/>
          <p14:tracePt t="27186" x="3024188" y="4159250"/>
          <p14:tracePt t="27196" x="3051175" y="4141788"/>
          <p14:tracePt t="27205" x="3078163" y="4114800"/>
          <p14:tracePt t="27213" x="3095625" y="4097338"/>
          <p14:tracePt t="27215" x="3105150" y="4087813"/>
          <p14:tracePt t="27224" x="3105150" y="4070350"/>
          <p14:tracePt t="27232" x="3113088" y="4060825"/>
          <p14:tracePt t="27239" x="3113088" y="4043363"/>
          <p14:tracePt t="27248" x="3113088" y="4025900"/>
          <p14:tracePt t="27256" x="3086100" y="3979863"/>
          <p14:tracePt t="27265" x="3041650" y="3917950"/>
          <p14:tracePt t="27272" x="2997200" y="3846513"/>
          <p14:tracePt t="27282" x="2943225" y="3757613"/>
          <p14:tracePt t="27290" x="2881313" y="3659188"/>
          <p14:tracePt t="27299" x="2817813" y="3551238"/>
          <p14:tracePt t="27306" x="2746375" y="3435350"/>
          <p14:tracePt t="27319" x="2719388" y="3398838"/>
          <p14:tracePt t="27321" x="2674938" y="3300413"/>
          <p14:tracePt t="27331" x="2620963" y="3238500"/>
          <p14:tracePt t="27337" x="2568575" y="3175000"/>
          <p14:tracePt t="27348" x="2514600" y="3122613"/>
          <p14:tracePt t="27350" x="2460625" y="3086100"/>
          <p14:tracePt t="27360" x="2397125" y="3049588"/>
          <p14:tracePt t="27369" x="2344738" y="3032125"/>
          <p14:tracePt t="27377" x="2281238" y="3014663"/>
          <p14:tracePt t="27390" x="2219325" y="3005138"/>
          <p14:tracePt t="27392" x="2165350" y="2997200"/>
          <p14:tracePt t="27402" x="2111375" y="2987675"/>
          <p14:tracePt t="27411" x="2057400" y="2978150"/>
          <p14:tracePt t="27421" x="2012950" y="2978150"/>
          <p14:tracePt t="27430" x="1995488" y="2978150"/>
          <p14:tracePt t="27432" x="1958975" y="2978150"/>
          <p14:tracePt t="27440" x="1931988" y="2978150"/>
          <p14:tracePt t="27447" x="1887538" y="2978150"/>
          <p14:tracePt t="27456" x="1860550" y="2978150"/>
          <p14:tracePt t="27464" x="1843088" y="2978150"/>
          <p14:tracePt t="27472" x="1816100" y="2987675"/>
          <p14:tracePt t="27480" x="1789113" y="3005138"/>
          <p14:tracePt t="27488" x="1762125" y="3032125"/>
          <p14:tracePt t="27499" x="1735138" y="3068638"/>
          <p14:tracePt t="27505" x="1708150" y="3095625"/>
          <p14:tracePt t="27517" x="1700213" y="3113088"/>
          <p14:tracePt t="27520" x="1682750" y="3140075"/>
          <p14:tracePt t="31121" x="1690688" y="3140075"/>
          <p14:tracePt t="31129" x="1717675" y="3122613"/>
          <p14:tracePt t="31138" x="1754188" y="3095625"/>
          <p14:tracePt t="31151" x="1806575" y="3059113"/>
          <p14:tracePt t="31160" x="1951038" y="2960688"/>
          <p14:tracePt t="31161" x="2084388" y="2879725"/>
          <p14:tracePt t="31171" x="2165350" y="2827338"/>
          <p14:tracePt t="31178" x="2308225" y="2755900"/>
          <p14:tracePt t="31188" x="2451100" y="2682875"/>
          <p14:tracePt t="31196" x="2514600" y="2657475"/>
          <p14:tracePt t="31204" x="2620963" y="2603500"/>
          <p14:tracePt t="31211" x="2657475" y="2593975"/>
          <p14:tracePt t="31222" x="2728913" y="2559050"/>
          <p14:tracePt t="31230" x="2782888" y="2532063"/>
          <p14:tracePt t="31233" x="2827338" y="2513013"/>
          <p14:tracePt t="31242" x="2854325" y="2505075"/>
          <p14:tracePt t="31251" x="2881313" y="2495550"/>
          <p14:tracePt t="31259" x="2898775" y="2486025"/>
          <p14:tracePt t="31268" x="2908300" y="2486025"/>
          <p14:tracePt t="31274" x="2916238" y="2478088"/>
          <p14:tracePt t="31284" x="2925763" y="2478088"/>
          <p14:tracePt t="31290" x="2935288" y="2478088"/>
          <p14:tracePt t="31299" x="2943225" y="2468563"/>
          <p14:tracePt t="31313" x="2952750" y="2468563"/>
          <p14:tracePt t="31322" x="2962275" y="2468563"/>
          <p14:tracePt t="31329" x="2970213" y="2468563"/>
          <p14:tracePt t="31337" x="2979738" y="2468563"/>
          <p14:tracePt t="31344" x="2987675" y="2468563"/>
          <p14:tracePt t="31354" x="3014663" y="2468563"/>
          <p14:tracePt t="31359" x="3033713" y="2468563"/>
          <p14:tracePt t="31370" x="3051175" y="2478088"/>
          <p14:tracePt t="31378" x="3068638" y="2486025"/>
          <p14:tracePt t="31389" x="3086100" y="2495550"/>
          <p14:tracePt t="31398" x="3113088" y="2505075"/>
          <p14:tracePt t="31399" x="3132138" y="2522538"/>
          <p14:tracePt t="31411" x="3140075" y="2532063"/>
          <p14:tracePt t="31423" x="3159125" y="2532063"/>
          <p14:tracePt t="31424" x="3167063" y="2540000"/>
          <p14:tracePt t="31433" x="3176588" y="2549525"/>
          <p14:tracePt t="31455" x="3184525" y="2559050"/>
          <p14:tracePt t="31463" x="3184525" y="2566988"/>
          <p14:tracePt t="31478" x="3184525" y="2576513"/>
          <p14:tracePt t="31488" x="3176588" y="2576513"/>
          <p14:tracePt t="31495" x="3176588" y="2584450"/>
          <p14:tracePt t="31503" x="3167063" y="2593975"/>
          <p14:tracePt t="31512" x="3149600" y="2603500"/>
          <p14:tracePt t="31521" x="3140075" y="2603500"/>
          <p14:tracePt t="31529" x="3122613" y="2611438"/>
          <p14:tracePt t="31537" x="3095625" y="2620963"/>
          <p14:tracePt t="31546" x="3068638" y="2630488"/>
          <p14:tracePt t="31557" x="3033713" y="2638425"/>
          <p14:tracePt t="31560" x="2997200" y="2647950"/>
          <p14:tracePt t="31570" x="2943225" y="2647950"/>
          <p14:tracePt t="31581" x="2844800" y="2674938"/>
          <p14:tracePt t="31583" x="2746375" y="2682875"/>
          <p14:tracePt t="31591" x="2630488" y="2709863"/>
          <p14:tracePt t="31601" x="2495550" y="2736850"/>
          <p14:tracePt t="31609" x="2227263" y="2800350"/>
          <p14:tracePt t="31618" x="2012950" y="2871788"/>
          <p14:tracePt t="31626" x="1781175" y="2951163"/>
          <p14:tracePt t="31630" x="1538288" y="3041650"/>
          <p14:tracePt t="31638" x="1289050" y="3148013"/>
          <p14:tracePt t="31649" x="1046163" y="3273425"/>
          <p14:tracePt t="31654" x="814388" y="3398838"/>
          <p14:tracePt t="31663" x="725488" y="3452813"/>
          <p14:tracePt t="31671" x="536575" y="3587750"/>
          <p14:tracePt t="31680" x="384175" y="3703638"/>
          <p14:tracePt t="31688" x="250825" y="3829050"/>
          <p14:tracePt t="31697" x="142875" y="3944938"/>
          <p14:tracePt t="31705" x="61913" y="4070350"/>
          <p14:tracePt t="31716" x="0" y="4186238"/>
          <p14:tracePt t="31806" x="17463" y="5106988"/>
          <p14:tracePt t="31955" x="2667000" y="5045075"/>
          <p14:tracePt t="31963" x="2800350" y="4946650"/>
          <p14:tracePt t="31972" x="2916238" y="4848225"/>
          <p14:tracePt t="31982" x="3024188" y="4732338"/>
          <p14:tracePt t="31988" x="3113088" y="4624388"/>
          <p14:tracePt t="31995" x="3257550" y="4392613"/>
          <p14:tracePt t="32004" x="3302000" y="4311650"/>
          <p14:tracePt t="32014" x="3363913" y="4151313"/>
          <p14:tracePt t="32021" x="3479800" y="3856038"/>
          <p14:tracePt t="32026" x="3498850" y="3757613"/>
          <p14:tracePt t="32037" x="3533775" y="3595688"/>
          <p14:tracePt t="32050" x="3560763" y="3425825"/>
          <p14:tracePt t="32052" x="3578225" y="3273425"/>
          <p14:tracePt t="32061" x="3578225" y="3140075"/>
          <p14:tracePt t="32068" x="3578225" y="3095625"/>
          <p14:tracePt t="32075" x="3533775" y="2925763"/>
          <p14:tracePt t="32085" x="3471863" y="2835275"/>
          <p14:tracePt t="32089" x="3400425" y="2755900"/>
          <p14:tracePt t="32101" x="3292475" y="2674938"/>
          <p14:tracePt t="32115" x="3105150" y="2549525"/>
          <p14:tracePt t="32117" x="3033713" y="2522538"/>
          <p14:tracePt t="32126" x="2881313" y="2468563"/>
          <p14:tracePt t="32135" x="2719388" y="2433638"/>
          <p14:tracePt t="32145" x="2559050" y="2387600"/>
          <p14:tracePt t="32147" x="2389188" y="2379663"/>
          <p14:tracePt t="32159" x="2209800" y="2379663"/>
          <p14:tracePt t="32162" x="1924050" y="2379663"/>
          <p14:tracePt t="32172" x="1825625" y="2379663"/>
          <p14:tracePt t="32179" x="1655763" y="2424113"/>
          <p14:tracePt t="32189" x="1341438" y="2532063"/>
          <p14:tracePt t="32192" x="1252538" y="2576513"/>
          <p14:tracePt t="32203" x="1092200" y="2657475"/>
          <p14:tracePt t="32213" x="930275" y="2763838"/>
          <p14:tracePt t="32215" x="777875" y="2879725"/>
          <p14:tracePt t="32226" x="661988" y="3005138"/>
          <p14:tracePt t="32237" x="554038" y="3122613"/>
          <p14:tracePt t="32248" x="465138" y="3238500"/>
          <p14:tracePt t="32250" x="403225" y="3363913"/>
          <p14:tracePt t="32258" x="366713" y="3479800"/>
          <p14:tracePt t="32266" x="339725" y="3587750"/>
          <p14:tracePt t="32273" x="339725" y="3703638"/>
          <p14:tracePt t="32283" x="339725" y="3829050"/>
          <p14:tracePt t="32290" x="349250" y="3935413"/>
          <p14:tracePt t="32299" x="403225" y="4033838"/>
          <p14:tracePt t="32306" x="465138" y="4141788"/>
          <p14:tracePt t="32316" x="546100" y="4230688"/>
          <p14:tracePt t="32324" x="635000" y="4311650"/>
          <p14:tracePt t="32334" x="742950" y="4400550"/>
          <p14:tracePt t="32337" x="858838" y="4481513"/>
          <p14:tracePt t="32347" x="966788" y="4552950"/>
          <p14:tracePt t="32354" x="1100138" y="4616450"/>
          <p14:tracePt t="32366" x="1333500" y="4695825"/>
          <p14:tracePt t="32371" x="1503363" y="4722813"/>
          <p14:tracePt t="32376" x="1700213" y="4740275"/>
          <p14:tracePt t="32387" x="1931988" y="4740275"/>
          <p14:tracePt t="32393" x="2209800" y="4740275"/>
          <p14:tracePt t="32400" x="2495550" y="4687888"/>
          <p14:tracePt t="32412" x="2790825" y="4606925"/>
          <p14:tracePt t="32421" x="3068638" y="4508500"/>
          <p14:tracePt t="32427" x="3176588" y="4464050"/>
          <p14:tracePt t="32437" x="3381375" y="4373563"/>
          <p14:tracePt t="32445" x="3452813" y="4348163"/>
          <p14:tracePt t="32447" x="3597275" y="4267200"/>
          <p14:tracePt t="32456" x="3686175" y="4213225"/>
          <p14:tracePt t="32467" x="3775075" y="4141788"/>
          <p14:tracePt t="32475" x="3829050" y="4087813"/>
          <p14:tracePt t="32478" x="3892550" y="3979863"/>
          <p14:tracePt t="32487" x="3910013" y="3908425"/>
          <p14:tracePt t="32497" x="3919538" y="3757613"/>
          <p14:tracePt t="32505" x="3919538" y="3613150"/>
          <p14:tracePt t="32514" x="3892550" y="3524250"/>
          <p14:tracePt t="32520" x="3794125" y="3246438"/>
          <p14:tracePt t="32530" x="3740150" y="3148013"/>
          <p14:tracePt t="32538" x="3649663" y="2997200"/>
          <p14:tracePt t="32549" x="3551238" y="2862263"/>
          <p14:tracePt t="32551" x="3506788" y="2817813"/>
          <p14:tracePt t="32564" x="3336925" y="2647950"/>
          <p14:tracePt t="32565" x="3221038" y="2593975"/>
          <p14:tracePt t="32573" x="3113088" y="2540000"/>
          <p14:tracePt t="32585" x="2979738" y="2522538"/>
          <p14:tracePt t="32594" x="2854325" y="2522538"/>
          <p14:tracePt t="32597" x="2711450" y="2522538"/>
          <p14:tracePt t="32605" x="2568575" y="2522538"/>
          <p14:tracePt t="32613" x="2443163" y="2566988"/>
          <p14:tracePt t="32622" x="2298700" y="2630488"/>
          <p14:tracePt t="32631" x="2174875" y="2701925"/>
          <p14:tracePt t="32638" x="2049463" y="2800350"/>
          <p14:tracePt t="32648" x="1951038" y="2889250"/>
          <p14:tracePt t="32656" x="1860550" y="2978150"/>
          <p14:tracePt t="32665" x="1781175" y="3086100"/>
          <p14:tracePt t="32673" x="1717675" y="3184525"/>
          <p14:tracePt t="32684" x="1700213" y="3228975"/>
          <p14:tracePt t="32687" x="1655763" y="3327400"/>
          <p14:tracePt t="32697" x="1628775" y="3416300"/>
          <p14:tracePt t="32704" x="1609725" y="3506788"/>
          <p14:tracePt t="32707" x="1592263" y="3649663"/>
          <p14:tracePt t="32717" x="1592263" y="3730625"/>
          <p14:tracePt t="32723" x="1592263" y="3819525"/>
          <p14:tracePt t="32732" x="1609725" y="3908425"/>
          <p14:tracePt t="32740" x="1655763" y="3989388"/>
          <p14:tracePt t="32749" x="1717675" y="4078288"/>
          <p14:tracePt t="32757" x="1798638" y="4159250"/>
          <p14:tracePt t="32766" x="1879600" y="4249738"/>
          <p14:tracePt t="32777" x="1958975" y="4321175"/>
          <p14:tracePt t="32786" x="2057400" y="4392613"/>
          <p14:tracePt t="32795" x="2165350" y="4464050"/>
          <p14:tracePt t="32797" x="2263775" y="4518025"/>
          <p14:tracePt t="32811" x="2317750" y="4543425"/>
          <p14:tracePt t="32813" x="2460625" y="4616450"/>
          <p14:tracePt t="32824" x="2514600" y="4633913"/>
          <p14:tracePt t="32834" x="2593975" y="4660900"/>
          <p14:tracePt t="32837" x="2674938" y="4695825"/>
          <p14:tracePt t="32846" x="2738438" y="4705350"/>
          <p14:tracePt t="32854" x="2765425" y="4714875"/>
          <p14:tracePt t="32864" x="2809875" y="4722813"/>
          <p14:tracePt t="32871" x="2854325" y="4722813"/>
          <p14:tracePt t="32882" x="2881313" y="4722813"/>
          <p14:tracePt t="32884" x="2889250" y="4722813"/>
          <p14:tracePt t="32890" x="2908300" y="4722813"/>
          <p14:tracePt t="34579" x="2908300" y="4714875"/>
          <p14:tracePt t="34588" x="2908300" y="4695825"/>
          <p14:tracePt t="34595" x="2898775" y="4668838"/>
          <p14:tracePt t="34608" x="2889250" y="4633913"/>
          <p14:tracePt t="34621" x="2871788" y="4552950"/>
          <p14:tracePt t="34623" x="2871788" y="4481513"/>
          <p14:tracePt t="34632" x="2854325" y="4400550"/>
          <p14:tracePt t="34639" x="2844800" y="4311650"/>
          <p14:tracePt t="34650" x="2836863" y="4213225"/>
          <p14:tracePt t="34656" x="2836863" y="4159250"/>
          <p14:tracePt t="34658" x="2836863" y="4060825"/>
          <p14:tracePt t="34666" x="2827338" y="3989388"/>
          <p14:tracePt t="34674" x="2827338" y="3954463"/>
          <p14:tracePt t="34682" x="2827338" y="3900488"/>
          <p14:tracePt t="34690" x="2827338" y="3863975"/>
          <p14:tracePt t="34698" x="2817813" y="3836988"/>
          <p14:tracePt t="34705" x="2817813" y="3819525"/>
          <p14:tracePt t="34714" x="2817813" y="3810000"/>
          <p14:tracePt t="34722" x="2817813" y="3802063"/>
          <p14:tracePt t="34731" x="2809875" y="3802063"/>
          <p14:tracePt t="34754" x="2800350" y="3802063"/>
          <p14:tracePt t="35103" x="2782888" y="3784600"/>
          <p14:tracePt t="35114" x="2746375" y="3738563"/>
          <p14:tracePt t="35123" x="2667000" y="3640138"/>
          <p14:tracePt t="35131" x="2586038" y="3506788"/>
          <p14:tracePt t="35138" x="2478088" y="3327400"/>
          <p14:tracePt t="35146" x="2352675" y="3086100"/>
          <p14:tracePt t="35155" x="2209800" y="2790825"/>
          <p14:tracePt t="35158" x="2084388" y="2468563"/>
          <p14:tracePt t="35165" x="1985963" y="2138363"/>
          <p14:tracePt t="35174" x="1897063" y="1824038"/>
          <p14:tracePt t="35182" x="1870075" y="1690688"/>
          <p14:tracePt t="35190" x="1816100" y="1457325"/>
          <p14:tracePt t="35199" x="1781175" y="1252538"/>
          <p14:tracePt t="35207" x="1771650" y="1181100"/>
          <p14:tracePt t="35218" x="1744663" y="1046163"/>
          <p14:tracePt t="35226" x="1735138" y="1011238"/>
          <p14:tracePt t="35236" x="1727200" y="939800"/>
          <p14:tracePt t="35244" x="1717675" y="903288"/>
          <p14:tracePt t="35247" x="1700213" y="868363"/>
          <p14:tracePt t="35256" x="1690688" y="868363"/>
          <p14:tracePt t="35262" x="1682750" y="868363"/>
          <p14:tracePt t="35539" x="1663700" y="868363"/>
          <p14:tracePt t="35546" x="1655763" y="876300"/>
          <p14:tracePt t="35556" x="1646238" y="885825"/>
          <p14:tracePt t="35562" x="1636713" y="893763"/>
          <p14:tracePt t="35571" x="1636713" y="903288"/>
          <p14:tracePt t="35578" x="1628775" y="903288"/>
          <p14:tracePt t="35588" x="1628775" y="912813"/>
          <p14:tracePt t="35618" x="1646238" y="912813"/>
          <p14:tracePt t="35626" x="1690688" y="912813"/>
          <p14:tracePt t="35634" x="1754188" y="920750"/>
          <p14:tracePt t="35642" x="1833563" y="920750"/>
          <p14:tracePt t="35651" x="1931988" y="939800"/>
          <p14:tracePt t="35658" x="2039938" y="957263"/>
          <p14:tracePt t="35667" x="2165350" y="984250"/>
          <p14:tracePt t="35674" x="2298700" y="1019175"/>
          <p14:tracePt t="35684" x="2424113" y="1055688"/>
          <p14:tracePt t="35692" x="2487613" y="1073150"/>
          <p14:tracePt t="35701" x="2586038" y="1109663"/>
          <p14:tracePt t="35710" x="2667000" y="1136650"/>
          <p14:tracePt t="35719" x="2692400" y="1154113"/>
          <p14:tracePt t="35726" x="2746375" y="1171575"/>
          <p14:tracePt t="35737" x="2790825" y="1198563"/>
          <p14:tracePt t="35748" x="2817813" y="1208088"/>
          <p14:tracePt t="35750" x="2827338" y="1216025"/>
          <p14:tracePt t="35758" x="2836863" y="1225550"/>
          <p14:tracePt t="35769" x="2844800" y="1235075"/>
          <p14:tracePt t="35771" x="2854325" y="1235075"/>
          <p14:tracePt t="35779" x="2854325" y="1243013"/>
          <p14:tracePt t="36014" x="2854325" y="1287463"/>
          <p14:tracePt t="36023" x="2844800" y="1350963"/>
          <p14:tracePt t="36030" x="2827338" y="1538288"/>
          <p14:tracePt t="36038" x="2827338" y="1717675"/>
          <p14:tracePt t="36047" x="2827338" y="1922463"/>
          <p14:tracePt t="36055" x="2827338" y="2192338"/>
          <p14:tracePt t="36063" x="2844800" y="2460625"/>
          <p14:tracePt t="36071" x="2908300" y="2736850"/>
          <p14:tracePt t="36078" x="2970213" y="3005138"/>
          <p14:tracePt t="36087" x="3006725" y="3113088"/>
          <p14:tracePt t="36094" x="3068638" y="3327400"/>
          <p14:tracePt t="36104" x="3132138" y="3497263"/>
          <p14:tracePt t="36114" x="3167063" y="3560763"/>
          <p14:tracePt t="36128" x="3211513" y="3667125"/>
          <p14:tracePt t="36130" x="3257550" y="3765550"/>
          <p14:tracePt t="36138" x="3275013" y="3784600"/>
          <p14:tracePt t="36150" x="3302000" y="3829050"/>
          <p14:tracePt t="36152" x="3309938" y="3856038"/>
          <p14:tracePt t="36160" x="3328988" y="3881438"/>
          <p14:tracePt t="36410" x="3346450" y="3881438"/>
          <p14:tracePt t="36421" x="3373438" y="3863975"/>
          <p14:tracePt t="36429" x="3400425" y="3856038"/>
          <p14:tracePt t="36436" x="3452813" y="3829050"/>
          <p14:tracePt t="36443" x="3543300" y="3784600"/>
          <p14:tracePt t="36454" x="3632200" y="3738563"/>
          <p14:tracePt t="36460" x="3740150" y="3676650"/>
          <p14:tracePt t="36470" x="3838575" y="3613150"/>
          <p14:tracePt t="36477" x="3892550" y="3578225"/>
          <p14:tracePt t="36487" x="3971925" y="3524250"/>
          <p14:tracePt t="36495" x="4043363" y="3470275"/>
          <p14:tracePt t="36504" x="4070350" y="3452813"/>
          <p14:tracePt t="36512" x="4116388" y="3416300"/>
          <p14:tracePt t="36522" x="4151313" y="3390900"/>
          <p14:tracePt t="36524" x="4178300" y="3371850"/>
          <p14:tracePt t="36535" x="4187825" y="3363913"/>
          <p14:tracePt t="36548" x="4205288" y="3354388"/>
          <p14:tracePt t="36557" x="4214813" y="3344863"/>
          <p14:tracePt t="36593" x="4222750" y="3344863"/>
          <p14:tracePt t="36680" x="4222750" y="3336925"/>
          <p14:tracePt t="36688" x="4222750" y="3327400"/>
          <p14:tracePt t="36697" x="4222750" y="3309938"/>
          <p14:tracePt t="36705" x="4232275" y="3282950"/>
          <p14:tracePt t="36713" x="4240213" y="3246438"/>
          <p14:tracePt t="36721" x="4249738" y="3201988"/>
          <p14:tracePt t="36729" x="4259263" y="3157538"/>
          <p14:tracePt t="36738" x="4276725" y="3122613"/>
          <p14:tracePt t="36748" x="4276725" y="3103563"/>
          <p14:tracePt t="36755" x="4286250" y="3068638"/>
          <p14:tracePt t="36765" x="4294188" y="3049588"/>
          <p14:tracePt t="36773" x="4303713" y="3024188"/>
          <p14:tracePt t="36775" x="4303713" y="3014663"/>
          <p14:tracePt t="36787" x="4313238" y="3005138"/>
          <p14:tracePt t="36794" x="4313238" y="2997200"/>
          <p14:tracePt t="36950" x="4321175" y="2997200"/>
          <p14:tracePt t="36958" x="4321175" y="2987675"/>
          <p14:tracePt t="36981" x="4330700" y="2987675"/>
          <p14:tracePt t="36998" x="4330700" y="2978150"/>
          <p14:tracePt t="37403" x="4330700" y="2987675"/>
          <p14:tracePt t="37417" x="4330700" y="2997200"/>
          <p14:tracePt t="37434" x="4330700" y="3014663"/>
          <p14:tracePt t="37442" x="4321175" y="3032125"/>
          <p14:tracePt t="37451" x="4321175" y="3059113"/>
          <p14:tracePt t="37458" x="4313238" y="3086100"/>
          <p14:tracePt t="37467" x="4313238" y="3113088"/>
          <p14:tracePt t="37474" x="4313238" y="3130550"/>
          <p14:tracePt t="37482" x="4313238" y="3157538"/>
          <p14:tracePt t="37491" x="4303713" y="3184525"/>
          <p14:tracePt t="37499" x="4303713" y="3201988"/>
          <p14:tracePt t="37506" x="4303713" y="3228975"/>
          <p14:tracePt t="37515" x="4294188" y="3246438"/>
          <p14:tracePt t="37524" x="4294188" y="3265488"/>
          <p14:tracePt t="37532" x="4294188" y="3282950"/>
          <p14:tracePt t="37539" x="4294188" y="3300413"/>
          <p14:tracePt t="37546" x="4294188" y="3327400"/>
          <p14:tracePt t="37557" x="4294188" y="3354388"/>
          <p14:tracePt t="37565" x="4286250" y="3381375"/>
          <p14:tracePt t="37573" x="4286250" y="3398838"/>
          <p14:tracePt t="37584" x="4286250" y="3435350"/>
          <p14:tracePt t="37587" x="4286250" y="3470275"/>
          <p14:tracePt t="37595" x="4286250" y="3489325"/>
          <p14:tracePt t="37603" x="4286250" y="3514725"/>
          <p14:tracePt t="37610" x="4286250" y="3541713"/>
          <p14:tracePt t="37619" x="4286250" y="3560763"/>
          <p14:tracePt t="37625" x="4286250" y="3587750"/>
          <p14:tracePt t="37633" x="4286250" y="3613150"/>
          <p14:tracePt t="37641" x="4286250" y="3659188"/>
          <p14:tracePt t="37649" x="4286250" y="3686175"/>
          <p14:tracePt t="37656" x="4286250" y="3711575"/>
          <p14:tracePt t="37664" x="4286250" y="3738563"/>
          <p14:tracePt t="37672" x="4294188" y="3784600"/>
          <p14:tracePt t="37682" x="4303713" y="3810000"/>
          <p14:tracePt t="37689" x="4303713" y="3856038"/>
          <p14:tracePt t="37698" x="4313238" y="3890963"/>
          <p14:tracePt t="37705" x="4321175" y="3935413"/>
          <p14:tracePt t="37716" x="4321175" y="3971925"/>
          <p14:tracePt t="37720" x="4330700" y="4016375"/>
          <p14:tracePt t="37728" x="4330700" y="4060825"/>
          <p14:tracePt t="37737" x="4330700" y="4097338"/>
          <p14:tracePt t="37744" x="4330700" y="4114800"/>
          <p14:tracePt t="37754" x="4330700" y="4151313"/>
          <p14:tracePt t="37760" x="4330700" y="4176713"/>
          <p14:tracePt t="37768" x="4330700" y="4203700"/>
          <p14:tracePt t="37776" x="4330700" y="4222750"/>
          <p14:tracePt t="37784" x="4330700" y="4240213"/>
          <p14:tracePt t="37791" x="4330700" y="4257675"/>
          <p14:tracePt t="37799" x="4330700" y="4275138"/>
          <p14:tracePt t="37808" x="4330700" y="4284663"/>
          <p14:tracePt t="37815" x="4330700" y="4302125"/>
          <p14:tracePt t="37823" x="4330700" y="4329113"/>
          <p14:tracePt t="37831" x="4330700" y="4338638"/>
          <p14:tracePt t="37840" x="4330700" y="4356100"/>
          <p14:tracePt t="37848" x="4330700" y="4383088"/>
          <p14:tracePt t="37857" x="4330700" y="4400550"/>
          <p14:tracePt t="37864" x="4330700" y="4419600"/>
          <p14:tracePt t="37872" x="4330700" y="4437063"/>
          <p14:tracePt t="37880" x="4330700" y="4454525"/>
          <p14:tracePt t="37889" x="4330700" y="4464050"/>
          <p14:tracePt t="37896" x="4330700" y="4481513"/>
          <p14:tracePt t="37904" x="4330700" y="4498975"/>
          <p14:tracePt t="37913" x="4330700" y="4508500"/>
          <p14:tracePt t="37921" x="4330700" y="4518025"/>
          <p14:tracePt t="37930" x="4330700" y="4525963"/>
          <p14:tracePt t="37938" x="4330700" y="4535488"/>
          <p14:tracePt t="37947" x="4338638" y="4543425"/>
          <p14:tracePt t="37954" x="4338638" y="4552950"/>
          <p14:tracePt t="37962" x="4338638" y="4562475"/>
          <p14:tracePt t="37971" x="4338638" y="4570413"/>
          <p14:tracePt t="37988" x="4338638" y="4579938"/>
          <p14:tracePt t="38004" x="4348163" y="4579938"/>
          <p14:tracePt t="38006" x="4348163" y="4589463"/>
          <p14:tracePt t="38448" x="4348163" y="4597400"/>
          <p14:tracePt t="38457" x="4338638" y="4597400"/>
          <p14:tracePt t="38465" x="4338638" y="4606925"/>
          <p14:tracePt t="38480" x="4338638" y="4616450"/>
          <p14:tracePt t="38489" x="4330700" y="4616450"/>
          <p14:tracePt t="38497" x="4330700" y="4624388"/>
          <p14:tracePt t="38505" x="4330700" y="4633913"/>
          <p14:tracePt t="38537" x="4330700" y="4641850"/>
          <p14:tracePt t="38632" x="4330700" y="4651375"/>
          <p14:tracePt t="38647" x="4321175" y="4660900"/>
          <p14:tracePt t="38663" x="4321175" y="4668838"/>
          <p14:tracePt t="38672" x="4321175" y="4678363"/>
          <p14:tracePt t="38679" x="4313238" y="4687888"/>
          <p14:tracePt t="38695" x="4313238" y="4695825"/>
          <p14:tracePt t="38705" x="4303713" y="4705350"/>
          <p14:tracePt t="38714" x="4303713" y="4714875"/>
          <p14:tracePt t="38722" x="4294188" y="4722813"/>
          <p14:tracePt t="38736" x="4286250" y="4732338"/>
          <p14:tracePt t="38746" x="4286250" y="4740275"/>
          <p14:tracePt t="38756" x="4276725" y="4749800"/>
          <p14:tracePt t="38758" x="4267200" y="4759325"/>
          <p14:tracePt t="38770" x="4249738" y="4776788"/>
          <p14:tracePt t="38780" x="4240213" y="4786313"/>
          <p14:tracePt t="38787" x="4232275" y="4794250"/>
          <p14:tracePt t="38796" x="4214813" y="4803775"/>
          <p14:tracePt t="38799" x="4195763" y="4813300"/>
          <p14:tracePt t="38808" x="4187825" y="4821238"/>
          <p14:tracePt t="38818" x="4168775" y="4830763"/>
          <p14:tracePt t="38827" x="4151313" y="4848225"/>
          <p14:tracePt t="38838" x="4133850" y="4857750"/>
          <p14:tracePt t="38855" x="4124325" y="4865688"/>
          <p14:tracePt t="38857" x="4097338" y="4884738"/>
          <p14:tracePt t="38865" x="4079875" y="4892675"/>
          <p14:tracePt t="38873" x="4070350" y="4902200"/>
          <p14:tracePt t="38886" x="4062413" y="4910138"/>
          <p14:tracePt t="38893" x="4062413" y="4919663"/>
          <p14:tracePt t="38895" x="4052888" y="4929188"/>
          <p14:tracePt t="38904" x="4043363" y="4937125"/>
          <p14:tracePt t="38915" x="4043363" y="4946650"/>
          <p14:tracePt t="38921" x="4035425" y="4956175"/>
          <p14:tracePt t="38930" x="4035425" y="4964113"/>
          <p14:tracePt t="38937" x="4035425" y="4973638"/>
          <p14:tracePt t="38948" x="4035425" y="4983163"/>
          <p14:tracePt t="38950" x="4035425" y="4991100"/>
          <p14:tracePt t="38964" x="4035425" y="5000625"/>
          <p14:tracePt t="38972" x="4035425" y="5008563"/>
          <p14:tracePt t="38980" x="4035425" y="5018088"/>
          <p14:tracePt t="38989" x="4043363" y="5027613"/>
          <p14:tracePt t="38997" x="4052888" y="5035550"/>
          <p14:tracePt t="39005" x="4062413" y="5035550"/>
          <p14:tracePt t="39013" x="4079875" y="5045075"/>
          <p14:tracePt t="39022" x="4097338" y="5045075"/>
          <p14:tracePt t="39031" x="4116388" y="5045075"/>
          <p14:tracePt t="39038" x="4133850" y="5045075"/>
          <p14:tracePt t="39046" x="4151313" y="5045075"/>
          <p14:tracePt t="39055" x="4160838" y="5045075"/>
          <p14:tracePt t="39063" x="4178300" y="5045075"/>
          <p14:tracePt t="39070" x="4195763" y="5035550"/>
          <p14:tracePt t="39078" x="4205288" y="5018088"/>
          <p14:tracePt t="39087" x="4222750" y="5008563"/>
          <p14:tracePt t="39095" x="4232275" y="4991100"/>
          <p14:tracePt t="39104" x="4240213" y="4973638"/>
          <p14:tracePt t="39115" x="4249738" y="4956175"/>
          <p14:tracePt t="39117" x="4259263" y="4937125"/>
          <p14:tracePt t="39127" x="4259263" y="4910138"/>
          <p14:tracePt t="39134" x="4259263" y="4892675"/>
          <p14:tracePt t="39144" x="4259263" y="4865688"/>
          <p14:tracePt t="39151" x="4259263" y="4838700"/>
          <p14:tracePt t="39159" x="4259263" y="4813300"/>
          <p14:tracePt t="39166" x="4249738" y="4786313"/>
          <p14:tracePt t="39176" x="4232275" y="4767263"/>
          <p14:tracePt t="39186" x="4205288" y="4749800"/>
          <p14:tracePt t="39195" x="4178300" y="4722813"/>
          <p14:tracePt t="39196" x="4141788" y="4695825"/>
          <p14:tracePt t="39204" x="4116388" y="4668838"/>
          <p14:tracePt t="39215" x="4097338" y="4668838"/>
          <p14:tracePt t="39222" x="4070350" y="4651375"/>
          <p14:tracePt t="39232" x="4052888" y="4651375"/>
          <p14:tracePt t="39235" x="4025900" y="4641850"/>
          <p14:tracePt t="39244" x="4008438" y="4641850"/>
          <p14:tracePt t="39251" x="3990975" y="4641850"/>
          <p14:tracePt t="39258" x="3981450" y="4641850"/>
          <p14:tracePt t="39267" x="3971925" y="4641850"/>
          <p14:tracePt t="39276" x="3963988" y="4651375"/>
          <p14:tracePt t="39286" x="3954463" y="4660900"/>
          <p14:tracePt t="39294" x="3944938" y="4668838"/>
          <p14:tracePt t="39303" x="3944938" y="4687888"/>
          <p14:tracePt t="39307" x="3937000" y="4705350"/>
          <p14:tracePt t="39315" x="3937000" y="4732338"/>
          <p14:tracePt t="39322" x="3937000" y="4749800"/>
          <p14:tracePt t="39330" x="3937000" y="4767263"/>
          <p14:tracePt t="39339" x="3937000" y="4794250"/>
          <p14:tracePt t="39346" x="3937000" y="4821238"/>
          <p14:tracePt t="39355" x="3944938" y="4830763"/>
          <p14:tracePt t="39365" x="3963988" y="4857750"/>
          <p14:tracePt t="39371" x="3981450" y="4875213"/>
          <p14:tracePt t="39383" x="3998913" y="4892675"/>
          <p14:tracePt t="39387" x="4017963" y="4902200"/>
          <p14:tracePt t="39395" x="4035425" y="4919663"/>
          <p14:tracePt t="39405" x="4052888" y="4919663"/>
          <p14:tracePt t="39413" x="4070350" y="4929188"/>
          <p14:tracePt t="39421" x="4089400" y="4929188"/>
          <p14:tracePt t="39432" x="4106863" y="4929188"/>
          <p14:tracePt t="39434" x="4124325" y="4929188"/>
          <p14:tracePt t="39442" x="4133850" y="4919663"/>
          <p14:tracePt t="39452" x="4141788" y="4902200"/>
          <p14:tracePt t="39462" x="4160838" y="4892675"/>
          <p14:tracePt t="39470" x="4160838" y="4875213"/>
          <p14:tracePt t="39479" x="4168775" y="4865688"/>
          <p14:tracePt t="39481" x="4168775" y="4857750"/>
          <p14:tracePt t="39506" x="4168775" y="4848225"/>
          <p14:tracePt t="39553" x="4151313" y="4848225"/>
          <p14:tracePt t="39561" x="4141788" y="4848225"/>
          <p14:tracePt t="39568" x="4133850" y="4857750"/>
          <p14:tracePt t="39579" x="4116388" y="4865688"/>
          <p14:tracePt t="39587" x="4106863" y="4884738"/>
          <p14:tracePt t="39598" x="4097338" y="4892675"/>
          <p14:tracePt t="39605" x="4089400" y="4910138"/>
          <p14:tracePt t="39609" x="4079875" y="4919663"/>
          <p14:tracePt t="39620" x="4070350" y="4937125"/>
          <p14:tracePt t="39632" x="4070350" y="4946650"/>
          <p14:tracePt t="39633" x="4062413" y="4956175"/>
          <p14:tracePt t="39643" x="4062413" y="4973638"/>
          <p14:tracePt t="39651" x="4062413" y="4983163"/>
          <p14:tracePt t="39665" x="4062413" y="4991100"/>
          <p14:tracePt t="39687" x="4062413" y="5000625"/>
          <p14:tracePt t="39704" x="4070350" y="5000625"/>
          <p14:tracePt t="39741" x="4079875" y="5000625"/>
          <p14:tracePt t="40241" x="4079875" y="4991100"/>
          <p14:tracePt t="40250" x="4079875" y="4983163"/>
          <p14:tracePt t="40257" x="4079875" y="4964113"/>
          <p14:tracePt t="40265" x="4079875" y="4946650"/>
          <p14:tracePt t="40273" x="4079875" y="4929188"/>
          <p14:tracePt t="40281" x="4079875" y="4892675"/>
          <p14:tracePt t="40289" x="4079875" y="4857750"/>
          <p14:tracePt t="40298" x="4079875" y="4821238"/>
          <p14:tracePt t="40305" x="4079875" y="4767263"/>
          <p14:tracePt t="40313" x="4079875" y="4714875"/>
          <p14:tracePt t="40322" x="4079875" y="4651375"/>
          <p14:tracePt t="40329" x="4089400" y="4589463"/>
          <p14:tracePt t="40338" x="4089400" y="4454525"/>
          <p14:tracePt t="40346" x="4106863" y="4356100"/>
          <p14:tracePt t="40355" x="4116388" y="4240213"/>
          <p14:tracePt t="40364" x="4133850" y="4124325"/>
          <p14:tracePt t="40372" x="4168775" y="3989388"/>
          <p14:tracePt t="40382" x="4222750" y="3730625"/>
          <p14:tracePt t="40390" x="4240213" y="3632200"/>
          <p14:tracePt t="40399" x="4294188" y="3452813"/>
          <p14:tracePt t="40406" x="4348163" y="3273425"/>
          <p14:tracePt t="40417" x="4402138" y="3086100"/>
          <p14:tracePt t="40420" x="4446588" y="2933700"/>
          <p14:tracePt t="40429" x="4464050" y="2862263"/>
          <p14:tracePt t="40440" x="4510088" y="2746375"/>
          <p14:tracePt t="40443" x="4535488" y="2638425"/>
          <p14:tracePt t="40454" x="4545013" y="2603500"/>
          <p14:tracePt t="40464" x="4562475" y="2540000"/>
          <p14:tracePt t="40465" x="4572000" y="2495550"/>
          <p14:tracePt t="40474" x="4581525" y="2468563"/>
          <p14:tracePt t="40484" x="4589463" y="2441575"/>
          <p14:tracePt t="40491" x="4589463" y="2433638"/>
          <p14:tracePt t="40499" x="4589463" y="2424113"/>
          <p14:tracePt t="40505" x="4598988" y="2414588"/>
          <p14:tracePt t="40520" x="4598988" y="2406650"/>
          <p14:tracePt t="40670" x="4598988" y="2414588"/>
          <p14:tracePt t="40679" x="4598988" y="2424113"/>
          <p14:tracePt t="40687" x="4589463" y="2441575"/>
          <p14:tracePt t="40694" x="4581525" y="2468563"/>
          <p14:tracePt t="40703" x="4562475" y="2495550"/>
          <p14:tracePt t="40711" x="4545013" y="2532063"/>
          <p14:tracePt t="40721" x="4527550" y="2576513"/>
          <p14:tracePt t="40729" x="4518025" y="2611438"/>
          <p14:tracePt t="40737" x="4510088" y="2647950"/>
          <p14:tracePt t="40749" x="4500563" y="2665413"/>
          <p14:tracePt t="40751" x="4491038" y="2701925"/>
          <p14:tracePt t="40760" x="4491038" y="2736850"/>
          <p14:tracePt t="40767" x="4491038" y="2755900"/>
          <p14:tracePt t="40775" x="4491038" y="2781300"/>
          <p14:tracePt t="40784" x="4491038" y="2817813"/>
          <p14:tracePt t="40791" x="4491038" y="2844800"/>
          <p14:tracePt t="40799" x="4491038" y="2852738"/>
          <p14:tracePt t="40808" x="4500563" y="2871788"/>
          <p14:tracePt t="40820" x="4510088" y="2889250"/>
          <p14:tracePt t="40829" x="4518025" y="2906713"/>
          <p14:tracePt t="40830" x="4527550" y="2925763"/>
          <p14:tracePt t="40838" x="4527550" y="2943225"/>
          <p14:tracePt t="40847" x="4535488" y="2951163"/>
          <p14:tracePt t="40857" x="4535488" y="2960688"/>
          <p14:tracePt t="40869" x="4545013" y="2970213"/>
          <p14:tracePt t="40871" x="4545013" y="2978150"/>
          <p14:tracePt t="40887" x="4545013" y="2987675"/>
          <p14:tracePt t="41170" x="4545013" y="2997200"/>
          <p14:tracePt t="41177" x="4535488" y="2997200"/>
          <p14:tracePt t="41185" x="4527550" y="3014663"/>
          <p14:tracePt t="41193" x="4527550" y="3024188"/>
          <p14:tracePt t="41201" x="4518025" y="3041650"/>
          <p14:tracePt t="41209" x="4510088" y="3068638"/>
          <p14:tracePt t="41217" x="4510088" y="3086100"/>
          <p14:tracePt t="41224" x="4510088" y="3103563"/>
          <p14:tracePt t="41233" x="4500563" y="3148013"/>
          <p14:tracePt t="41242" x="4500563" y="3175000"/>
          <p14:tracePt t="41249" x="4491038" y="3201988"/>
          <p14:tracePt t="41257" x="4491038" y="3228975"/>
          <p14:tracePt t="41265" x="4491038" y="3265488"/>
          <p14:tracePt t="41273" x="4491038" y="3292475"/>
          <p14:tracePt t="41281" x="4491038" y="3336925"/>
          <p14:tracePt t="41290" x="4491038" y="3363913"/>
          <p14:tracePt t="41298" x="4491038" y="3381375"/>
          <p14:tracePt t="41306" x="4491038" y="3416300"/>
          <p14:tracePt t="41313" x="4491038" y="3470275"/>
          <p14:tracePt t="41322" x="4491038" y="3497263"/>
          <p14:tracePt t="41328" x="4491038" y="3533775"/>
          <p14:tracePt t="41338" x="4491038" y="3560763"/>
          <p14:tracePt t="41345" x="4491038" y="3595688"/>
          <p14:tracePt t="41353" x="4491038" y="3622675"/>
          <p14:tracePt t="41360" x="4491038" y="3659188"/>
          <p14:tracePt t="41370" x="4491038" y="3694113"/>
          <p14:tracePt t="41377" x="4491038" y="3730625"/>
          <p14:tracePt t="41387" x="4491038" y="3757613"/>
          <p14:tracePt t="41393" x="4491038" y="3792538"/>
          <p14:tracePt t="41403" x="4491038" y="3829050"/>
          <p14:tracePt t="41410" x="4491038" y="3856038"/>
          <p14:tracePt t="41420" x="4491038" y="3900488"/>
          <p14:tracePt t="41427" x="4491038" y="3935413"/>
          <p14:tracePt t="41438" x="4491038" y="3962400"/>
          <p14:tracePt t="41448" x="4491038" y="4006850"/>
          <p14:tracePt t="41450" x="4491038" y="4025900"/>
          <p14:tracePt t="41456" x="4491038" y="4060825"/>
          <p14:tracePt t="41465" x="4491038" y="4087813"/>
          <p14:tracePt t="41472" x="4491038" y="4114800"/>
          <p14:tracePt t="41481" x="4491038" y="4168775"/>
          <p14:tracePt t="41488" x="4491038" y="4195763"/>
          <p14:tracePt t="41495" x="4491038" y="4213225"/>
          <p14:tracePt t="41505" x="4491038" y="4257675"/>
          <p14:tracePt t="41512" x="4500563" y="4294188"/>
          <p14:tracePt t="41521" x="4500563" y="4311650"/>
          <p14:tracePt t="41528" x="4500563" y="4338638"/>
          <p14:tracePt t="41537" x="4510088" y="4365625"/>
          <p14:tracePt t="41547" x="4510088" y="4392613"/>
          <p14:tracePt t="41555" x="4510088" y="4410075"/>
          <p14:tracePt t="41563" x="4510088" y="4437063"/>
          <p14:tracePt t="41571" x="4518025" y="4454525"/>
          <p14:tracePt t="41582" x="4518025" y="4481513"/>
          <p14:tracePt t="41584" x="4518025" y="4498975"/>
          <p14:tracePt t="41592" x="4518025" y="4518025"/>
          <p14:tracePt t="41599" x="4518025" y="4535488"/>
          <p14:tracePt t="41606" x="4518025" y="4543425"/>
          <p14:tracePt t="41614" x="4518025" y="4552950"/>
          <p14:tracePt t="41621" x="4518025" y="4562475"/>
          <p14:tracePt t="41630" x="4518025" y="4570413"/>
          <p14:tracePt t="41639" x="4518025" y="4579938"/>
          <p14:tracePt t="42026" x="4518025" y="4589463"/>
          <p14:tracePt t="42034" x="4518025" y="4597400"/>
          <p14:tracePt t="42041" x="4518025" y="4624388"/>
          <p14:tracePt t="42049" x="4510088" y="4660900"/>
          <p14:tracePt t="42057" x="4510088" y="4695825"/>
          <p14:tracePt t="42065" x="4500563" y="4740275"/>
          <p14:tracePt t="42074" x="4500563" y="4786313"/>
          <p14:tracePt t="42081" x="4500563" y="4830763"/>
          <p14:tracePt t="42089" x="4500563" y="4875213"/>
          <p14:tracePt t="42097" x="4500563" y="4892675"/>
          <p14:tracePt t="42105" x="4500563" y="4956175"/>
          <p14:tracePt t="42114" x="4500563" y="4973638"/>
          <p14:tracePt t="42121" x="4510088" y="5018088"/>
          <p14:tracePt t="42129" x="4518025" y="5035550"/>
          <p14:tracePt t="42148" x="4527550" y="5062538"/>
          <p14:tracePt t="42150" x="4535488" y="5089525"/>
          <p14:tracePt t="42162" x="4545013" y="5106988"/>
          <p14:tracePt t="42164" x="4554538" y="5116513"/>
          <p14:tracePt t="42173" x="4562475" y="5133975"/>
          <p14:tracePt t="42248" x="4687888" y="5133975"/>
          <p14:tracePt t="42256" x="4697413" y="5133975"/>
          <p14:tracePt t="42264" x="4706938" y="5126038"/>
          <p14:tracePt t="42272" x="4706938" y="5106988"/>
          <p14:tracePt t="42280" x="4714875" y="5099050"/>
          <p14:tracePt t="42288" x="4714875" y="5081588"/>
          <p14:tracePt t="42296" x="4714875" y="5062538"/>
          <p14:tracePt t="42305" x="4714875" y="5045075"/>
          <p14:tracePt t="42313" x="4714875" y="5018088"/>
          <p14:tracePt t="42321" x="4714875" y="5000625"/>
          <p14:tracePt t="42330" x="4714875" y="4983163"/>
          <p14:tracePt t="42337" x="4714875" y="4964113"/>
          <p14:tracePt t="42345" x="4706938" y="4937125"/>
          <p14:tracePt t="42354" x="4687888" y="4929188"/>
          <p14:tracePt t="42362" x="4679950" y="4919663"/>
          <p14:tracePt t="42371" x="4660900" y="4902200"/>
          <p14:tracePt t="42383" x="4643438" y="4902200"/>
          <p14:tracePt t="42385" x="4625975" y="4892675"/>
          <p14:tracePt t="42392" x="4616450" y="4892675"/>
          <p14:tracePt t="42400" x="4598988" y="4892675"/>
          <p14:tracePt t="42410" x="4581525" y="4892675"/>
          <p14:tracePt t="42417" x="4572000" y="4892675"/>
          <p14:tracePt t="42426" x="4554538" y="4892675"/>
          <p14:tracePt t="42433" x="4545013" y="4892675"/>
          <p14:tracePt t="42447" x="4535488" y="4892675"/>
          <p14:tracePt t="42449" x="4527550" y="4892675"/>
          <p14:tracePt t="42455" x="4518025" y="4902200"/>
          <p14:tracePt t="42472" x="4510088" y="4910138"/>
          <p14:tracePt t="42483" x="4510088" y="4919663"/>
          <p14:tracePt t="42490" x="4510088" y="4929188"/>
          <p14:tracePt t="42498" x="4510088" y="4937125"/>
          <p14:tracePt t="42505" x="4510088" y="4946650"/>
          <p14:tracePt t="42515" x="4510088" y="4964113"/>
          <p14:tracePt t="42523" x="4518025" y="4973638"/>
          <p14:tracePt t="42533" x="4527550" y="4983163"/>
          <p14:tracePt t="42535" x="4545013" y="4991100"/>
          <p14:tracePt t="42544" x="4554538" y="5000625"/>
          <p14:tracePt t="42554" x="4572000" y="5008563"/>
          <p14:tracePt t="42565" x="4589463" y="5008563"/>
          <p14:tracePt t="42566" x="4608513" y="5018088"/>
          <p14:tracePt t="42573" x="4616450" y="5018088"/>
          <p14:tracePt t="42582" x="4633913" y="5018088"/>
          <p14:tracePt t="42588" x="4643438" y="5018088"/>
          <p14:tracePt t="42598" x="4652963" y="5008563"/>
          <p14:tracePt t="42606" x="4660900" y="5000625"/>
          <p14:tracePt t="42615" x="4670425" y="4991100"/>
          <p14:tracePt t="42622" x="4679950" y="4973638"/>
          <p14:tracePt t="42631" x="4679950" y="4946650"/>
          <p14:tracePt t="42639" x="4679950" y="4937125"/>
          <p14:tracePt t="42649" x="4679950" y="4910138"/>
          <p14:tracePt t="42654" x="4679950" y="4892675"/>
          <p14:tracePt t="42664" x="4679950" y="4875213"/>
          <p14:tracePt t="42671" x="4670425" y="4857750"/>
          <p14:tracePt t="42681" x="4660900" y="4838700"/>
          <p14:tracePt t="42688" x="4643438" y="4830763"/>
          <p14:tracePt t="42698" x="4633913" y="4821238"/>
          <p14:tracePt t="42706" x="4616450" y="4813300"/>
          <p14:tracePt t="42717" x="4608513" y="4813300"/>
          <p14:tracePt t="42720" x="4598988" y="4813300"/>
          <p14:tracePt t="42727" x="4589463" y="4813300"/>
          <p14:tracePt t="42734" x="4581525" y="4813300"/>
          <p14:tracePt t="42742" x="4572000" y="4813300"/>
          <p14:tracePt t="42763" x="4562475" y="4813300"/>
          <p14:tracePt t="42771" x="4562475" y="4821238"/>
          <p14:tracePt t="42780" x="4562475" y="4830763"/>
          <p14:tracePt t="42789" x="4562475" y="4838700"/>
          <p14:tracePt t="42796" x="4562475" y="4848225"/>
          <p14:tracePt t="42805" x="4562475" y="4857750"/>
          <p14:tracePt t="42812" x="4562475" y="4865688"/>
          <p14:tracePt t="42821" x="4572000" y="4875213"/>
          <p14:tracePt t="42831" x="4572000" y="4884738"/>
          <p14:tracePt t="42838" x="4581525" y="4884738"/>
          <p14:tracePt t="42846" x="4589463" y="4884738"/>
          <p14:tracePt t="42854" x="4589463" y="4892675"/>
          <p14:tracePt t="42862" x="4598988" y="4892675"/>
          <p14:tracePt t="42879" x="4598988" y="4902200"/>
          <p14:tracePt t="42882" x="4608513" y="4902200"/>
          <p14:tracePt t="43556" x="4608513" y="4892675"/>
          <p14:tracePt t="43565" x="4608513" y="4865688"/>
          <p14:tracePt t="43572" x="4598988" y="4838700"/>
          <p14:tracePt t="43582" x="4581525" y="4794250"/>
          <p14:tracePt t="43590" x="4562475" y="4740275"/>
          <p14:tracePt t="43598" x="4527550" y="4641850"/>
          <p14:tracePt t="43608" x="4491038" y="4535488"/>
          <p14:tracePt t="43617" x="4456113" y="4410075"/>
          <p14:tracePt t="43626" x="4419600" y="4275138"/>
          <p14:tracePt t="43634" x="4384675" y="4141788"/>
          <p14:tracePt t="43637" x="4348163" y="4006850"/>
          <p14:tracePt t="43649" x="4321175" y="3863975"/>
          <p14:tracePt t="43656" x="4303713" y="3738563"/>
          <p14:tracePt t="43664" x="4276725" y="3605213"/>
          <p14:tracePt t="43672" x="4267200" y="3551238"/>
          <p14:tracePt t="43676" x="4249738" y="3363913"/>
          <p14:tracePt t="43688" x="4249738" y="3309938"/>
          <p14:tracePt t="43694" x="4240213" y="3221038"/>
          <p14:tracePt t="43704" x="4232275" y="3148013"/>
          <p14:tracePt t="43717" x="4232275" y="3122613"/>
          <p14:tracePt t="43721" x="4232275" y="3068638"/>
          <p14:tracePt t="43724" x="4232275" y="3032125"/>
          <p14:tracePt t="43732" x="4232275" y="3005138"/>
          <p14:tracePt t="43739" x="4232275" y="2987675"/>
          <p14:tracePt t="43747" x="4232275" y="2978150"/>
          <p14:tracePt t="43756" x="4232275" y="2970213"/>
          <p14:tracePt t="43763" x="4232275" y="2960688"/>
          <p14:tracePt t="43849" x="4232275" y="2951163"/>
          <p14:tracePt t="43865" x="4232275" y="2943225"/>
          <p14:tracePt t="43873" x="4232275" y="2933700"/>
          <p14:tracePt t="43882" x="4232275" y="2925763"/>
          <p14:tracePt t="43889" x="4240213" y="2916238"/>
          <p14:tracePt t="43898" x="4240213" y="2906713"/>
          <p14:tracePt t="43912" x="4249738" y="2898775"/>
          <p14:tracePt t="43928" x="4249738" y="2889250"/>
          <p14:tracePt t="44024" x="4259263" y="2889250"/>
          <p14:tracePt t="44033" x="4259263" y="2898775"/>
          <p14:tracePt t="44047" x="4267200" y="2906713"/>
          <p14:tracePt t="44056" x="4276725" y="2916238"/>
          <p14:tracePt t="44063" x="4286250" y="2925763"/>
          <p14:tracePt t="44071" x="4294188" y="2925763"/>
          <p14:tracePt t="44080" x="4294188" y="2933700"/>
          <p14:tracePt t="44088" x="4303713" y="2943225"/>
          <p14:tracePt t="44105" x="4313238" y="2951163"/>
          <p14:tracePt t="44135" x="4313238" y="2960688"/>
          <p14:tracePt t="44167" x="4321175" y="2960688"/>
          <p14:tracePt t="44214" x="4321175" y="2970213"/>
          <p14:tracePt t="44246" x="4321175" y="2978150"/>
          <p14:tracePt t="44255" x="4321175" y="2987675"/>
          <p14:tracePt t="44271" x="4321175" y="2997200"/>
          <p14:tracePt t="44285" x="4321175" y="3005138"/>
          <p14:tracePt t="44294" x="4330700" y="3005138"/>
          <p14:tracePt t="44309" x="4330700" y="3014663"/>
          <p14:tracePt t="44699" x="4321175" y="3014663"/>
          <p14:tracePt t="44730" x="4313238" y="3014663"/>
          <p14:tracePt t="44745" x="4303713" y="3014663"/>
          <p14:tracePt t="44770" x="4294188" y="3014663"/>
          <p14:tracePt t="44818" x="4286250" y="3014663"/>
          <p14:tracePt t="45262" x="4286250" y="3024188"/>
          <p14:tracePt t="45272" x="4286250" y="3041650"/>
          <p14:tracePt t="45277" x="4286250" y="3059113"/>
          <p14:tracePt t="45285" x="4286250" y="3076575"/>
          <p14:tracePt t="45293" x="4286250" y="3103563"/>
          <p14:tracePt t="45301" x="4286250" y="3140075"/>
          <p14:tracePt t="45309" x="4286250" y="3157538"/>
          <p14:tracePt t="45317" x="4294188" y="3211513"/>
          <p14:tracePt t="45326" x="4294188" y="3228975"/>
          <p14:tracePt t="45332" x="4303713" y="3255963"/>
          <p14:tracePt t="45341" x="4303713" y="3282950"/>
          <p14:tracePt t="45348" x="4313238" y="3327400"/>
          <p14:tracePt t="45356" x="4313238" y="3363913"/>
          <p14:tracePt t="45364" x="4313238" y="3390900"/>
          <p14:tracePt t="45373" x="4313238" y="3408363"/>
          <p14:tracePt t="45382" x="4313238" y="3435350"/>
          <p14:tracePt t="45389" x="4313238" y="3462338"/>
          <p14:tracePt t="45397" x="4313238" y="3479800"/>
          <p14:tracePt t="45405" x="4313238" y="3497263"/>
          <p14:tracePt t="45414" x="4313238" y="3514725"/>
          <p14:tracePt t="45422" x="4313238" y="3533775"/>
          <p14:tracePt t="45438" x="4313238" y="3541713"/>
          <p14:tracePt t="45455" x="4313238" y="3551238"/>
          <p14:tracePt t="45705" x="4313238" y="3541713"/>
          <p14:tracePt t="45721" x="4313238" y="3533775"/>
          <p14:tracePt t="45730" x="4313238" y="3514725"/>
          <p14:tracePt t="45738" x="4313238" y="3506788"/>
          <p14:tracePt t="45745" x="4313238" y="3497263"/>
          <p14:tracePt t="45754" x="4313238" y="3489325"/>
          <p14:tracePt t="45761" x="4313238" y="3479800"/>
          <p14:tracePt t="45771" x="4313238" y="3470275"/>
          <p14:tracePt t="45780" x="4313238" y="3462338"/>
          <p14:tracePt t="45793" x="4313238" y="3452813"/>
          <p14:tracePt t="46339" x="4303713" y="3452813"/>
          <p14:tracePt t="46347" x="4276725" y="3452813"/>
          <p14:tracePt t="46357" x="4249738" y="3443288"/>
          <p14:tracePt t="46363" x="4205288" y="3425825"/>
          <p14:tracePt t="46374" x="4141788" y="3398838"/>
          <p14:tracePt t="46382" x="4052888" y="3371850"/>
          <p14:tracePt t="46392" x="3954463" y="3327400"/>
          <p14:tracePt t="46400" x="3838575" y="3282950"/>
          <p14:tracePt t="46409" x="3722688" y="3238500"/>
          <p14:tracePt t="46418" x="3614738" y="3184525"/>
          <p14:tracePt t="46423" x="3498850" y="3148013"/>
          <p14:tracePt t="46433" x="3400425" y="3103563"/>
          <p14:tracePt t="46441" x="3363913" y="3086100"/>
          <p14:tracePt t="46443" x="3275013" y="3049588"/>
          <p14:tracePt t="46454" x="3211513" y="3024188"/>
          <p14:tracePt t="46463" x="3184525" y="3014663"/>
          <p14:tracePt t="46473" x="3149600" y="2997200"/>
          <p14:tracePt t="46475" x="3113088" y="2987675"/>
          <p14:tracePt t="46486" x="3095625" y="2978150"/>
          <p14:tracePt t="46494" x="3078163" y="2970213"/>
          <p14:tracePt t="46505" x="3068638" y="2970213"/>
          <p14:tracePt t="46511" x="3051175" y="2970213"/>
          <p14:tracePt t="46521" x="3051175" y="2960688"/>
          <p14:tracePt t="46526" x="3033713" y="2960688"/>
          <p14:tracePt t="46538" x="3024188" y="2960688"/>
          <p14:tracePt t="46548" x="2997200" y="2960688"/>
          <p14:tracePt t="46550" x="2987675" y="2960688"/>
          <p14:tracePt t="46557" x="2970213" y="2960688"/>
          <p14:tracePt t="46566" x="2952750" y="2960688"/>
          <p14:tracePt t="46577" x="2935288" y="2960688"/>
          <p14:tracePt t="46579" x="2916238" y="2960688"/>
          <p14:tracePt t="46590" x="2908300" y="2960688"/>
          <p14:tracePt t="46597" x="2889250" y="2960688"/>
          <p14:tracePt t="46605" x="2881313" y="2960688"/>
          <p14:tracePt t="46619" x="2871788" y="2960688"/>
          <p14:tracePt t="46626" x="2863850" y="2960688"/>
          <p14:tracePt t="46776" x="2854325" y="2960688"/>
          <p14:tracePt t="46807" x="2854325" y="2951163"/>
          <p14:tracePt t="46847" x="2844800" y="2951163"/>
          <p14:tracePt t="46857" x="2844800" y="2943225"/>
          <p14:tracePt t="46873" x="2836863" y="2933700"/>
          <p14:tracePt t="46891" x="2836863" y="2925763"/>
          <p14:tracePt t="46897" x="2827338" y="2925763"/>
          <p14:tracePt t="46917" x="2817813" y="2916238"/>
          <p14:tracePt t="46923" x="2809875" y="2906713"/>
          <p14:tracePt t="46931" x="2800350" y="2906713"/>
          <p14:tracePt t="46940" x="2790825" y="2906713"/>
          <p14:tracePt t="46947" x="2782888" y="2898775"/>
          <p14:tracePt t="46955" x="2773363" y="2898775"/>
          <p14:tracePt t="46958" x="2765425" y="2898775"/>
          <p14:tracePt t="46966" x="2746375" y="2898775"/>
          <p14:tracePt t="46975" x="2738438" y="2898775"/>
          <p14:tracePt t="46983" x="2728913" y="2898775"/>
          <p14:tracePt t="46990" x="2711450" y="2898775"/>
          <p14:tracePt t="46998" x="2692400" y="2898775"/>
          <p14:tracePt t="47006" x="2684463" y="2898775"/>
          <p14:tracePt t="47015" x="2667000" y="2898775"/>
          <p14:tracePt t="47022" x="2647950" y="2906713"/>
          <p14:tracePt t="47032" x="2640013" y="2906713"/>
          <p14:tracePt t="47038" x="2620963" y="2906713"/>
          <p14:tracePt t="47047" x="2603500" y="2916238"/>
          <p14:tracePt t="47055" x="2593975" y="2925763"/>
          <p14:tracePt t="47065" x="2576513" y="2925763"/>
          <p14:tracePt t="47073" x="2568575" y="2925763"/>
          <p14:tracePt t="47081" x="2549525" y="2933700"/>
          <p14:tracePt t="47088" x="2541588" y="2933700"/>
          <p14:tracePt t="47097" x="2522538" y="2933700"/>
          <p14:tracePt t="47104" x="2514600" y="2933700"/>
          <p14:tracePt t="47113" x="2495550" y="2933700"/>
          <p14:tracePt t="47127" x="2478088" y="2933700"/>
          <p14:tracePt t="47142" x="2470150" y="2933700"/>
          <p14:tracePt t="47153" x="2460625" y="2933700"/>
          <p14:tracePt t="47176" x="2451100" y="2933700"/>
          <p14:tracePt t="47196" x="2451100" y="2951163"/>
          <p14:tracePt t="47205" x="2451100" y="2970213"/>
          <p14:tracePt t="47213" x="2443163" y="2978150"/>
          <p14:tracePt t="47222" x="2443163" y="3005138"/>
          <p14:tracePt t="47230" x="2433638" y="3041650"/>
          <p14:tracePt t="47239" x="2433638" y="3076575"/>
          <p14:tracePt t="47247" x="2424113" y="3103563"/>
          <p14:tracePt t="47254" x="2424113" y="3148013"/>
          <p14:tracePt t="47263" x="2424113" y="3167063"/>
          <p14:tracePt t="47271" x="2416175" y="3194050"/>
          <p14:tracePt t="47280" x="2416175" y="3228975"/>
          <p14:tracePt t="47288" x="2406650" y="3246438"/>
          <p14:tracePt t="47297" x="2406650" y="3273425"/>
          <p14:tracePt t="47305" x="2406650" y="3292475"/>
          <p14:tracePt t="47314" x="2406650" y="3300413"/>
          <p14:tracePt t="47316" x="2406650" y="3319463"/>
          <p14:tracePt t="47324" x="2406650" y="3327400"/>
          <p14:tracePt t="47332" x="2406650" y="3336925"/>
          <p14:tracePt t="47339" x="2406650" y="3344863"/>
          <p14:tracePt t="47355" x="2406650" y="3354388"/>
          <p14:tracePt t="47371" x="2406650" y="3363913"/>
          <p14:tracePt t="47379" x="2416175" y="3363913"/>
          <p14:tracePt t="47387" x="2424113" y="3363913"/>
          <p14:tracePt t="47395" x="2443163" y="3371850"/>
          <p14:tracePt t="47404" x="2460625" y="3371850"/>
          <p14:tracePt t="47411" x="2478088" y="3381375"/>
          <p14:tracePt t="47421" x="2505075" y="3381375"/>
          <p14:tracePt t="47429" x="2522538" y="3381375"/>
          <p14:tracePt t="47437" x="2541588" y="3381375"/>
          <p14:tracePt t="47444" x="2568575" y="3381375"/>
          <p14:tracePt t="47452" x="2586038" y="3381375"/>
          <p14:tracePt t="47459" x="2613025" y="3381375"/>
          <p14:tracePt t="47468" x="2630488" y="3371850"/>
          <p14:tracePt t="47479" x="2647950" y="3371850"/>
          <p14:tracePt t="47489" x="2657475" y="3371850"/>
          <p14:tracePt t="47491" x="2674938" y="3363913"/>
          <p14:tracePt t="47499" x="2684463" y="3363913"/>
          <p14:tracePt t="47506" x="2692400" y="3363913"/>
          <p14:tracePt t="47515" x="2701925" y="3363913"/>
          <p14:tracePt t="47522" x="2711450" y="3363913"/>
          <p14:tracePt t="47545" x="2719388" y="3363913"/>
          <p14:tracePt t="47554" x="2728913" y="3363913"/>
          <p14:tracePt t="47570" x="2738438" y="3363913"/>
          <p14:tracePt t="47579" x="2746375" y="3363913"/>
          <p14:tracePt t="47587" x="2755900" y="3363913"/>
          <p14:tracePt t="47601" x="2765425" y="3363913"/>
          <p14:tracePt t="47610" x="2773363" y="3363913"/>
          <p14:tracePt t="47624" x="2782888" y="3363913"/>
          <p14:tracePt t="47648" x="2790825" y="3363913"/>
          <p14:tracePt t="48941" x="2800350" y="3363913"/>
          <p14:tracePt t="48950" x="2827338" y="3354388"/>
          <p14:tracePt t="48959" x="2871788" y="3344863"/>
          <p14:tracePt t="48969" x="2925763" y="3336925"/>
          <p14:tracePt t="48980" x="2997200" y="3309938"/>
          <p14:tracePt t="48982" x="3149600" y="3265488"/>
          <p14:tracePt t="48992" x="3292475" y="3228975"/>
          <p14:tracePt t="49001" x="3462338" y="3175000"/>
          <p14:tracePt t="49013" x="3668713" y="3113088"/>
          <p14:tracePt t="49015" x="3883025" y="3041650"/>
          <p14:tracePt t="49025" x="3981450" y="3005138"/>
          <p14:tracePt t="49033" x="4168775" y="2951163"/>
          <p14:tracePt t="49043" x="4232275" y="2925763"/>
          <p14:tracePt t="49054" x="4375150" y="2879725"/>
          <p14:tracePt t="49056" x="4411663" y="2871788"/>
          <p14:tracePt t="49066" x="4500563" y="2852738"/>
          <p14:tracePt t="49075" x="4562475" y="2835275"/>
          <p14:tracePt t="49079" x="4598988" y="2827338"/>
          <p14:tracePt t="49087" x="4625975" y="2817813"/>
          <p14:tracePt t="49097" x="4643438" y="2817813"/>
          <p14:tracePt t="49105" x="4652963" y="2817813"/>
          <p14:tracePt t="49109" x="4660900" y="2817813"/>
          <p14:tracePt t="49171" x="4652963" y="2827338"/>
          <p14:tracePt t="49179" x="4643438" y="2827338"/>
          <p14:tracePt t="49194" x="4633913" y="2835275"/>
          <p14:tracePt t="49206" x="4616450" y="2835275"/>
          <p14:tracePt t="49213" x="4608513" y="2835275"/>
          <p14:tracePt t="49221" x="4598988" y="2835275"/>
          <p14:tracePt t="49226" x="4589463" y="2835275"/>
          <p14:tracePt t="49237" x="4581525" y="2844800"/>
          <p14:tracePt t="49245" x="4572000" y="2844800"/>
          <p14:tracePt t="49253" x="4562475" y="2844800"/>
          <p14:tracePt t="49260" x="4554538" y="2844800"/>
          <p14:tracePt t="49270" x="4545013" y="2844800"/>
          <p14:tracePt t="49277" x="4535488" y="2852738"/>
          <p14:tracePt t="49290" x="4527550" y="2852738"/>
          <p14:tracePt t="49304" x="4518025" y="2852738"/>
          <p14:tracePt t="49314" x="4510088" y="2852738"/>
          <p14:tracePt t="49322" x="4500563" y="2852738"/>
          <p14:tracePt t="49345" x="4491038" y="2852738"/>
          <p14:tracePt t="49362" x="4483100" y="2852738"/>
          <p14:tracePt t="49377" x="4473575" y="2852738"/>
          <p14:tracePt t="49385" x="4464050" y="2852738"/>
          <p14:tracePt t="49394" x="4464050" y="2862263"/>
          <p14:tracePt t="49402" x="4456113" y="2862263"/>
          <p14:tracePt t="49410" x="4446588" y="2871788"/>
          <p14:tracePt t="49418" x="4437063" y="2871788"/>
          <p14:tracePt t="49425" x="4429125" y="2871788"/>
          <p14:tracePt t="49434" x="4429125" y="2879725"/>
          <p14:tracePt t="49441" x="4419600" y="2879725"/>
          <p14:tracePt t="49450" x="4411663" y="2889250"/>
          <p14:tracePt t="49457" x="4392613" y="2898775"/>
          <p14:tracePt t="49467" x="4384675" y="2898775"/>
          <p14:tracePt t="49475" x="4375150" y="2906713"/>
          <p14:tracePt t="49484" x="4365625" y="2916238"/>
          <p14:tracePt t="49493" x="4357688" y="2925763"/>
          <p14:tracePt t="49497" x="4338638" y="2933700"/>
          <p14:tracePt t="49506" x="4330700" y="2943225"/>
          <p14:tracePt t="49515" x="4313238" y="2951163"/>
          <p14:tracePt t="49524" x="4303713" y="2970213"/>
          <p14:tracePt t="49532" x="4286250" y="2978150"/>
          <p14:tracePt t="49544" x="4276725" y="2987675"/>
          <p14:tracePt t="49545" x="4267200" y="3005138"/>
          <p14:tracePt t="49555" x="4259263" y="3014663"/>
          <p14:tracePt t="49564" x="4249738" y="3032125"/>
          <p14:tracePt t="49573" x="4240213" y="3041650"/>
          <p14:tracePt t="49586" x="4232275" y="3059113"/>
          <p14:tracePt t="49587" x="4222750" y="3068638"/>
          <p14:tracePt t="49597" x="4214813" y="3086100"/>
          <p14:tracePt t="49599" x="4205288" y="3103563"/>
          <p14:tracePt t="49610" x="4205288" y="3113088"/>
          <p14:tracePt t="49617" x="4195763" y="3130550"/>
          <p14:tracePt t="49625" x="4195763" y="3140075"/>
          <p14:tracePt t="49632" x="4195763" y="3157538"/>
          <p14:tracePt t="49639" x="4187825" y="3175000"/>
          <p14:tracePt t="49649" x="4187825" y="3184525"/>
          <p14:tracePt t="49655" x="4187825" y="3201988"/>
          <p14:tracePt t="49664" x="4187825" y="3221038"/>
          <p14:tracePt t="49673" x="4187825" y="3238500"/>
          <p14:tracePt t="49681" x="4187825" y="3255963"/>
          <p14:tracePt t="49689" x="4187825" y="3273425"/>
          <p14:tracePt t="49696" x="4187825" y="3300413"/>
          <p14:tracePt t="49705" x="4205288" y="3319463"/>
          <p14:tracePt t="49715" x="4205288" y="3336925"/>
          <p14:tracePt t="49721" x="4214813" y="3354388"/>
          <p14:tracePt t="49730" x="4222750" y="3371850"/>
          <p14:tracePt t="49738" x="4232275" y="3390900"/>
          <p14:tracePt t="49747" x="4240213" y="3398838"/>
          <p14:tracePt t="49756" x="4249738" y="3416300"/>
          <p14:tracePt t="49766" x="4259263" y="3425825"/>
          <p14:tracePt t="49767" x="4267200" y="3435350"/>
          <p14:tracePt t="49780" x="4276725" y="3435350"/>
          <p14:tracePt t="49786" x="4286250" y="3443288"/>
          <p14:tracePt t="49798" x="4303713" y="3443288"/>
          <p14:tracePt t="49799" x="4321175" y="3452813"/>
          <p14:tracePt t="49808" x="4338638" y="3452813"/>
          <p14:tracePt t="49817" x="4348163" y="3452813"/>
          <p14:tracePt t="49824" x="4357688" y="3452813"/>
          <p14:tracePt t="49832" x="4375150" y="3452813"/>
          <p14:tracePt t="49840" x="4384675" y="3452813"/>
          <p14:tracePt t="49847" x="4392613" y="3443288"/>
          <p14:tracePt t="49861" x="4402138" y="3435350"/>
          <p14:tracePt t="49870" x="4402138" y="3425825"/>
          <p14:tracePt t="49878" x="4411663" y="3416300"/>
          <p14:tracePt t="49887" x="4411663" y="3390900"/>
          <p14:tracePt t="49894" x="4419600" y="3371850"/>
          <p14:tracePt t="49904" x="4419600" y="3336925"/>
          <p14:tracePt t="49911" x="4419600" y="3300413"/>
          <p14:tracePt t="49920" x="4419600" y="3246438"/>
          <p14:tracePt t="49926" x="4419600" y="3148013"/>
          <p14:tracePt t="49937" x="4411663" y="3095625"/>
          <p14:tracePt t="49946" x="4392613" y="3032125"/>
          <p14:tracePt t="49948" x="4384675" y="3005138"/>
          <p14:tracePt t="49956" x="4375150" y="2951163"/>
          <p14:tracePt t="49966" x="4365625" y="2916238"/>
          <p14:tracePt t="49973" x="4348163" y="2889250"/>
          <p14:tracePt t="49983" x="4338638" y="2862263"/>
          <p14:tracePt t="49992" x="4330700" y="2844800"/>
          <p14:tracePt t="50000" x="4321175" y="2835275"/>
          <p14:tracePt t="50009" x="4303713" y="2835275"/>
          <p14:tracePt t="50017" x="4294188" y="2827338"/>
          <p14:tracePt t="50022" x="4276725" y="2827338"/>
          <p14:tracePt t="50031" x="4267200" y="2827338"/>
          <p14:tracePt t="50039" x="4259263" y="2827338"/>
          <p14:tracePt t="50046" x="4240213" y="2827338"/>
          <p14:tracePt t="50054" x="4232275" y="2827338"/>
          <p14:tracePt t="50060" x="4222750" y="2827338"/>
          <p14:tracePt t="50071" x="4214813" y="2835275"/>
          <p14:tracePt t="50081" x="4205288" y="2844800"/>
          <p14:tracePt t="50087" x="4205288" y="2852738"/>
          <p14:tracePt t="50097" x="4195763" y="2871788"/>
          <p14:tracePt t="50107" x="4187825" y="2898775"/>
          <p14:tracePt t="50109" x="4178300" y="2916238"/>
          <p14:tracePt t="50120" x="4178300" y="2943225"/>
          <p14:tracePt t="50123" x="4178300" y="2970213"/>
          <p14:tracePt t="50130" x="4178300" y="2978150"/>
          <p14:tracePt t="50139" x="4178300" y="3024188"/>
          <p14:tracePt t="50147" x="4178300" y="3041650"/>
          <p14:tracePt t="50155" x="4178300" y="3086100"/>
          <p14:tracePt t="50162" x="4178300" y="3113088"/>
          <p14:tracePt t="50171" x="4178300" y="3122613"/>
          <p14:tracePt t="50183" x="4178300" y="3148013"/>
          <p14:tracePt t="50191" x="4178300" y="3175000"/>
          <p14:tracePt t="50199" x="4178300" y="3201988"/>
          <p14:tracePt t="50205" x="4195763" y="3228975"/>
          <p14:tracePt t="50214" x="4205288" y="3246438"/>
          <p14:tracePt t="50223" x="4214813" y="3255963"/>
          <p14:tracePt t="50227" x="4222750" y="3273425"/>
          <p14:tracePt t="50237" x="4240213" y="3292475"/>
          <p14:tracePt t="50247" x="4249738" y="3300413"/>
          <p14:tracePt t="50254" x="4267200" y="3309938"/>
          <p14:tracePt t="50264" x="4276725" y="3319463"/>
          <p14:tracePt t="50272" x="4294188" y="3319463"/>
          <p14:tracePt t="50281" x="4303713" y="3327400"/>
          <p14:tracePt t="50282" x="4321175" y="3327400"/>
          <p14:tracePt t="50289" x="4330700" y="3327400"/>
          <p14:tracePt t="50298" x="4338638" y="3327400"/>
          <p14:tracePt t="50306" x="4348163" y="3327400"/>
          <p14:tracePt t="50321" x="4365625" y="3319463"/>
          <p14:tracePt t="50329" x="4365625" y="3300413"/>
          <p14:tracePt t="50339" x="4375150" y="3282950"/>
          <p14:tracePt t="50347" x="4375150" y="3265488"/>
          <p14:tracePt t="50355" x="4384675" y="3238500"/>
          <p14:tracePt t="50364" x="4384675" y="3211513"/>
          <p14:tracePt t="50372" x="4384675" y="3184525"/>
          <p14:tracePt t="50379" x="4384675" y="3148013"/>
          <p14:tracePt t="50386" x="4375150" y="3113088"/>
          <p14:tracePt t="50393" x="4357688" y="3086100"/>
          <p14:tracePt t="50403" x="4348163" y="3059113"/>
          <p14:tracePt t="50412" x="4321175" y="3032125"/>
          <p14:tracePt t="50420" x="4313238" y="3014663"/>
          <p14:tracePt t="50429" x="4294188" y="2997200"/>
          <p14:tracePt t="50439" x="4276725" y="2987675"/>
          <p14:tracePt t="50441" x="4259263" y="2970213"/>
          <p14:tracePt t="50450" x="4249738" y="2970213"/>
          <p14:tracePt t="50456" x="4232275" y="2960688"/>
          <p14:tracePt t="50466" x="4214813" y="2960688"/>
          <p14:tracePt t="50475" x="4205288" y="2960688"/>
          <p14:tracePt t="50484" x="4195763" y="2960688"/>
          <p14:tracePt t="50493" x="4178300" y="2960688"/>
          <p14:tracePt t="50501" x="4168775" y="2978150"/>
          <p14:tracePt t="50511" x="4160838" y="2987675"/>
          <p14:tracePt t="50513" x="4151313" y="3005138"/>
          <p14:tracePt t="50522" x="4141788" y="3032125"/>
          <p14:tracePt t="50531" x="4133850" y="3049588"/>
          <p14:tracePt t="50539" x="4124325" y="3076575"/>
          <p14:tracePt t="50549" x="4124325" y="3103563"/>
          <p14:tracePt t="50554" x="4124325" y="3140075"/>
          <p14:tracePt t="50561" x="4124325" y="3167063"/>
          <p14:tracePt t="50570" x="4124325" y="3211513"/>
          <p14:tracePt t="50580" x="4124325" y="3238500"/>
          <p14:tracePt t="50587" x="4124325" y="3255963"/>
          <p14:tracePt t="50594" x="4133850" y="3282950"/>
          <p14:tracePt t="50606" x="4133850" y="3309938"/>
          <p14:tracePt t="50607" x="4151313" y="3327400"/>
          <p14:tracePt t="50616" x="4151313" y="3344863"/>
          <p14:tracePt t="50622" x="4160838" y="3354388"/>
          <p14:tracePt t="50632" x="4168775" y="3363913"/>
          <p14:tracePt t="50641" x="4168775" y="3371850"/>
          <p14:tracePt t="50662" x="4178300" y="3381375"/>
          <p14:tracePt t="51312" x="4133850" y="3336925"/>
          <p14:tracePt t="51322" x="4089400" y="3282950"/>
          <p14:tracePt t="51328" x="4025900" y="3201988"/>
          <p14:tracePt t="51338" x="3963988" y="3140075"/>
          <p14:tracePt t="51346" x="3910013" y="3059113"/>
          <p14:tracePt t="51354" x="3838575" y="2978150"/>
          <p14:tracePt t="51361" x="3695700" y="2808288"/>
          <p14:tracePt t="51369" x="3533775" y="2638425"/>
          <p14:tracePt t="51378" x="3373438" y="2468563"/>
          <p14:tracePt t="51385" x="3203575" y="2308225"/>
          <p14:tracePt t="51393" x="3113088" y="2236788"/>
          <p14:tracePt t="51402" x="2962275" y="2101850"/>
          <p14:tracePt t="51412" x="2809875" y="1995488"/>
          <p14:tracePt t="51420" x="2684463" y="1905000"/>
          <p14:tracePt t="51424" x="2630488" y="1878013"/>
          <p14:tracePt t="51433" x="2514600" y="1824038"/>
          <p14:tracePt t="51443" x="2424113" y="1789113"/>
          <p14:tracePt t="51453" x="2344738" y="1762125"/>
          <p14:tracePt t="51461" x="2281238" y="1744663"/>
          <p14:tracePt t="51471" x="2254250" y="1744663"/>
          <p14:tracePt t="51482" x="2209800" y="1735138"/>
          <p14:tracePt t="51484" x="2174875" y="1735138"/>
          <p14:tracePt t="51492" x="2147888" y="1735138"/>
          <p14:tracePt t="51499" x="2120900" y="1735138"/>
          <p14:tracePt t="51506" x="2111375" y="1735138"/>
          <p14:tracePt t="51514" x="2101850" y="1735138"/>
          <p14:tracePt t="51521" x="2093913" y="1735138"/>
          <p14:tracePt t="51530" x="2084388" y="1735138"/>
          <p14:tracePt t="51551" x="2076450" y="1735138"/>
          <p14:tracePt t="51566" x="2066925" y="1735138"/>
          <p14:tracePt t="51582" x="2057400" y="1735138"/>
          <p14:tracePt t="51590" x="2049463" y="1735138"/>
          <p14:tracePt t="51598" x="2030413" y="1735138"/>
          <p14:tracePt t="51606" x="2022475" y="1735138"/>
          <p14:tracePt t="51614" x="2003425" y="1735138"/>
          <p14:tracePt t="51622" x="1985963" y="1735138"/>
          <p14:tracePt t="51631" x="1951038" y="1735138"/>
          <p14:tracePt t="51639" x="1941513" y="1735138"/>
          <p14:tracePt t="51648" x="1924050" y="1735138"/>
          <p14:tracePt t="51655" x="1897063" y="1717675"/>
          <p14:tracePt t="51664" x="1870075" y="1700213"/>
          <p14:tracePt t="51672" x="1852613" y="1681163"/>
          <p14:tracePt t="51681" x="1833563" y="1663700"/>
          <p14:tracePt t="51689" x="1806575" y="1646238"/>
          <p14:tracePt t="51698" x="1781175" y="1628775"/>
          <p14:tracePt t="51707" x="1771650" y="1619250"/>
          <p14:tracePt t="51716" x="1744663" y="1601788"/>
          <p14:tracePt t="51720" x="1727200" y="1592263"/>
          <p14:tracePt t="51729" x="1708150" y="1582738"/>
          <p14:tracePt t="51738" x="1690688" y="1574800"/>
          <p14:tracePt t="51748" x="1673225" y="1565275"/>
          <p14:tracePt t="51750" x="1663700" y="1565275"/>
          <p14:tracePt t="51757" x="1646238" y="1555750"/>
          <p14:tracePt t="51766" x="1636713" y="1555750"/>
          <p14:tracePt t="51780" x="1628775" y="1555750"/>
          <p14:tracePt t="51854" x="1636713" y="1555750"/>
          <p14:tracePt t="51861" x="1646238" y="1555750"/>
          <p14:tracePt t="51870" x="1663700" y="1555750"/>
          <p14:tracePt t="51878" x="1690688" y="1555750"/>
          <p14:tracePt t="51885" x="1717675" y="1555750"/>
          <p14:tracePt t="51891" x="1754188" y="1555750"/>
          <p14:tracePt t="51900" x="1771650" y="1555750"/>
          <p14:tracePt t="51909" x="1798638" y="1565275"/>
          <p14:tracePt t="51917" x="1816100" y="1565275"/>
          <p14:tracePt t="51924" x="1833563" y="1565275"/>
          <p14:tracePt t="51933" x="1852613" y="1565275"/>
          <p14:tracePt t="51939" x="1860550" y="1565275"/>
          <p14:tracePt t="51955" x="1870075" y="1565275"/>
          <p14:tracePt t="51995" x="1870075" y="1574800"/>
          <p14:tracePt t="52020" x="1852613" y="1574800"/>
          <p14:tracePt t="52027" x="1843088" y="1574800"/>
          <p14:tracePt t="52037" x="1833563" y="1582738"/>
          <p14:tracePt t="52045" x="1816100" y="1582738"/>
          <p14:tracePt t="52051" x="1798638" y="1582738"/>
          <p14:tracePt t="52058" x="1781175" y="1592263"/>
          <p14:tracePt t="52067" x="1771650" y="1592263"/>
          <p14:tracePt t="52075" x="1754188" y="1592263"/>
          <p14:tracePt t="52085" x="1744663" y="1601788"/>
          <p14:tracePt t="52106" x="1735138" y="1601788"/>
          <p14:tracePt t="52122" x="1735138" y="1609725"/>
          <p14:tracePt t="52145" x="1744663" y="1619250"/>
          <p14:tracePt t="52154" x="1762125" y="1628775"/>
          <p14:tracePt t="52163" x="1771650" y="1628775"/>
          <p14:tracePt t="52172" x="1789113" y="1636713"/>
          <p14:tracePt t="52180" x="1798638" y="1646238"/>
          <p14:tracePt t="52195" x="1816100" y="1654175"/>
          <p14:tracePt t="52196" x="1825625" y="1654175"/>
          <p14:tracePt t="52205" x="1833563" y="1654175"/>
          <p14:tracePt t="52220" x="1843088" y="1663700"/>
          <p14:tracePt t="52243" x="1852613" y="1663700"/>
          <p14:tracePt t="52272" x="1843088" y="1673225"/>
          <p14:tracePt t="52281" x="1833563" y="1673225"/>
          <p14:tracePt t="52289" x="1825625" y="1673225"/>
          <p14:tracePt t="52297" x="1806575" y="1673225"/>
          <p14:tracePt t="52305" x="1798638" y="1673225"/>
          <p14:tracePt t="52313" x="1781175" y="1673225"/>
          <p14:tracePt t="52323" x="1771650" y="1673225"/>
          <p14:tracePt t="52329" x="1754188" y="1673225"/>
          <p14:tracePt t="52343" x="1744663" y="1673225"/>
          <p14:tracePt t="52359" x="1735138" y="1673225"/>
          <p14:tracePt t="52399" x="1744663" y="1673225"/>
          <p14:tracePt t="52407" x="1762125" y="1673225"/>
          <p14:tracePt t="52422" x="1771650" y="1673225"/>
          <p14:tracePt t="52430" x="1781175" y="1673225"/>
          <p14:tracePt t="52438" x="1789113" y="1673225"/>
          <p14:tracePt t="52454" x="1798638" y="1681163"/>
          <p14:tracePt t="52471" x="1806575" y="1681163"/>
          <p14:tracePt t="55056" x="1816100" y="1681163"/>
          <p14:tracePt t="55065" x="1843088" y="1681163"/>
          <p14:tracePt t="55071" x="1870075" y="1690688"/>
          <p14:tracePt t="55081" x="1941513" y="1708150"/>
          <p14:tracePt t="55089" x="2003425" y="1735138"/>
          <p14:tracePt t="55096" x="2084388" y="1771650"/>
          <p14:tracePt t="55106" x="2236788" y="1860550"/>
          <p14:tracePt t="55114" x="2379663" y="1949450"/>
          <p14:tracePt t="55122" x="2559050" y="2066925"/>
          <p14:tracePt t="55131" x="2746375" y="2209800"/>
          <p14:tracePt t="55139" x="2979738" y="2379663"/>
          <p14:tracePt t="55148" x="3184525" y="2559050"/>
          <p14:tracePt t="55156" x="3275013" y="2630488"/>
          <p14:tracePt t="55165" x="3444875" y="2781300"/>
          <p14:tracePt t="55168" x="3605213" y="2906713"/>
          <p14:tracePt t="55179" x="3649663" y="2951163"/>
          <p14:tracePt t="55186" x="3748088" y="3024188"/>
          <p14:tracePt t="55198" x="3775075" y="3049588"/>
          <p14:tracePt t="55203" x="3829050" y="3103563"/>
          <p14:tracePt t="55213" x="3865563" y="3130550"/>
          <p14:tracePt t="55221" x="3892550" y="3148013"/>
          <p14:tracePt t="55223" x="3910013" y="3157538"/>
          <p14:tracePt t="55232" x="3919538" y="3157538"/>
          <p14:tracePt t="55390" x="3927475" y="3157538"/>
          <p14:tracePt t="55398" x="3954463" y="3157538"/>
          <p14:tracePt t="55405" x="3981450" y="3157538"/>
          <p14:tracePt t="55413" x="4017963" y="3167063"/>
          <p14:tracePt t="55421" x="4052888" y="3184525"/>
          <p14:tracePt t="55429" x="4089400" y="3194050"/>
          <p14:tracePt t="55437" x="4116388" y="3194050"/>
          <p14:tracePt t="55445" x="4141788" y="3201988"/>
          <p14:tracePt t="55453" x="4187825" y="3221038"/>
          <p14:tracePt t="55460" x="4222750" y="3228975"/>
          <p14:tracePt t="55470" x="4240213" y="3238500"/>
          <p14:tracePt t="55480" x="4249738" y="3238500"/>
          <p14:tracePt t="55487" x="4276725" y="3255963"/>
          <p14:tracePt t="55496" x="4286250" y="3255963"/>
          <p14:tracePt t="55500" x="4294188" y="3255963"/>
          <p14:tracePt t="55515" x="4294188" y="3265488"/>
          <p14:tracePt t="55523" x="4303713" y="3265488"/>
          <p14:tracePt t="55587" x="4313238" y="3273425"/>
          <p14:tracePt t="55603" x="4321175" y="3282950"/>
          <p14:tracePt t="55611" x="4330700" y="3292475"/>
          <p14:tracePt t="55621" x="4338638" y="3300413"/>
          <p14:tracePt t="55629" x="4348163" y="3309938"/>
          <p14:tracePt t="55638" x="4348163" y="3319463"/>
          <p14:tracePt t="55654" x="4357688" y="3327400"/>
          <p14:tracePt t="55672" x="4357688" y="3336925"/>
          <p14:tracePt t="55678" x="4365625" y="3336925"/>
          <p14:tracePt t="55705" x="4365625" y="3344863"/>
          <p14:tracePt t="55768" x="4365625" y="3354388"/>
          <p14:tracePt t="55847" x="4365625" y="3344863"/>
          <p14:tracePt t="55856" x="4365625" y="3327400"/>
          <p14:tracePt t="55864" x="4365625" y="3309938"/>
          <p14:tracePt t="55872" x="4365625" y="3282950"/>
          <p14:tracePt t="55879" x="4365625" y="3273425"/>
          <p14:tracePt t="55888" x="4365625" y="3246438"/>
          <p14:tracePt t="55896" x="4365625" y="3238500"/>
          <p14:tracePt t="55906" x="4365625" y="3221038"/>
          <p14:tracePt t="55920" x="4365625" y="3201988"/>
          <p14:tracePt t="55950" x="4365625" y="3211513"/>
          <p14:tracePt t="55960" x="4348163" y="3238500"/>
          <p14:tracePt t="55967" x="4338638" y="3273425"/>
          <p14:tracePt t="55976" x="4330700" y="3309938"/>
          <p14:tracePt t="55985" x="4313238" y="3354388"/>
          <p14:tracePt t="55993" x="4303713" y="3408363"/>
          <p14:tracePt t="56002" x="4303713" y="3425825"/>
          <p14:tracePt t="56009" x="4294188" y="3470275"/>
          <p14:tracePt t="56017" x="4286250" y="3497263"/>
          <p14:tracePt t="56025" x="4286250" y="3533775"/>
          <p14:tracePt t="56034" x="4276725" y="3551238"/>
          <p14:tracePt t="56041" x="4276725" y="3568700"/>
          <p14:tracePt t="56049" x="4276725" y="3587750"/>
          <p14:tracePt t="56056" x="4276725" y="3595688"/>
          <p14:tracePt t="56064" x="4276725" y="3605213"/>
          <p14:tracePt t="56071" x="4276725" y="3613150"/>
          <p14:tracePt t="56080" x="4276725" y="3622675"/>
          <p14:tracePt t="56088" x="4276725" y="3632200"/>
          <p14:tracePt t="56095" x="4286250" y="3632200"/>
          <p14:tracePt t="56111" x="4286250" y="3640138"/>
          <p14:tracePt t="56120" x="4286250" y="3649663"/>
          <p14:tracePt t="56126" x="4294188" y="3659188"/>
          <p14:tracePt t="56137" x="4294188" y="3676650"/>
          <p14:tracePt t="56146" x="4294188" y="3694113"/>
          <p14:tracePt t="56154" x="4294188" y="3711575"/>
          <p14:tracePt t="56159" x="4294188" y="3738563"/>
          <p14:tracePt t="56170" x="4294188" y="3757613"/>
          <p14:tracePt t="56178" x="4294188" y="3775075"/>
          <p14:tracePt t="56186" x="4294188" y="3802063"/>
          <p14:tracePt t="56192" x="4294188" y="3829050"/>
          <p14:tracePt t="56206" x="4294188" y="3846513"/>
          <p14:tracePt t="56209" x="4294188" y="3873500"/>
          <p14:tracePt t="56216" x="4294188" y="3900488"/>
          <p14:tracePt t="56222" x="4294188" y="3917950"/>
          <p14:tracePt t="56231" x="4294188" y="3935413"/>
          <p14:tracePt t="56240" x="4286250" y="3944938"/>
          <p14:tracePt t="56248" x="4286250" y="3962400"/>
          <p14:tracePt t="56255" x="4286250" y="3971925"/>
          <p14:tracePt t="56270" x="4286250" y="3979863"/>
          <p14:tracePt t="56293" x="4286250" y="3989388"/>
          <p14:tracePt t="56323" x="4286250" y="3998913"/>
          <p14:tracePt t="56332" x="4286250" y="4006850"/>
          <p14:tracePt t="56340" x="4286250" y="4033838"/>
          <p14:tracePt t="56348" x="4286250" y="4043363"/>
          <p14:tracePt t="56355" x="4286250" y="4060825"/>
          <p14:tracePt t="56364" x="4286250" y="4078288"/>
          <p14:tracePt t="56372" x="4286250" y="4105275"/>
          <p14:tracePt t="56381" x="4286250" y="4124325"/>
          <p14:tracePt t="56389" x="4286250" y="4151313"/>
          <p14:tracePt t="56396" x="4286250" y="4168775"/>
          <p14:tracePt t="56405" x="4286250" y="4213225"/>
          <p14:tracePt t="56412" x="4286250" y="4222750"/>
          <p14:tracePt t="56421" x="4286250" y="4240213"/>
          <p14:tracePt t="56428" x="4286250" y="4267200"/>
          <p14:tracePt t="56437" x="4286250" y="4294188"/>
          <p14:tracePt t="56444" x="4286250" y="4311650"/>
          <p14:tracePt t="56453" x="4286250" y="4329113"/>
          <p14:tracePt t="56460" x="4276725" y="4348163"/>
          <p14:tracePt t="56470" x="4276725" y="4356100"/>
          <p14:tracePt t="56478" x="4276725" y="4373563"/>
          <p14:tracePt t="56487" x="4276725" y="4383088"/>
          <p14:tracePt t="56496" x="4276725" y="4392613"/>
          <p14:tracePt t="56499" x="4276725" y="4410075"/>
          <p14:tracePt t="56507" x="4276725" y="4419600"/>
          <p14:tracePt t="56516" x="4276725" y="4427538"/>
          <p14:tracePt t="56522" x="4267200" y="4437063"/>
          <p14:tracePt t="56531" x="4267200" y="4454525"/>
          <p14:tracePt t="56540" x="4267200" y="4464050"/>
          <p14:tracePt t="56548" x="4267200" y="4471988"/>
          <p14:tracePt t="56556" x="4267200" y="4481513"/>
          <p14:tracePt t="56563" x="4267200" y="4498975"/>
          <p14:tracePt t="56573" x="4267200" y="4508500"/>
          <p14:tracePt t="56580" x="4267200" y="4518025"/>
          <p14:tracePt t="56589" x="4267200" y="4525963"/>
          <p14:tracePt t="56596" x="4267200" y="4535488"/>
          <p14:tracePt t="56604" x="4267200" y="4543425"/>
          <p14:tracePt t="56620" x="4267200" y="4552950"/>
          <p14:tracePt t="56627" x="4267200" y="4562475"/>
          <p14:tracePt t="56637" x="4267200" y="4570413"/>
          <p14:tracePt t="56645" x="4276725" y="4579938"/>
          <p14:tracePt t="56654" x="4276725" y="4589463"/>
          <p14:tracePt t="56663" x="4276725" y="4597400"/>
          <p14:tracePt t="56671" x="4276725" y="4606925"/>
          <p14:tracePt t="56674" x="4276725" y="4616450"/>
          <p14:tracePt t="56682" x="4276725" y="4624388"/>
          <p14:tracePt t="56688" x="4286250" y="4633913"/>
          <p14:tracePt t="56698" x="4286250" y="4641850"/>
          <p14:tracePt t="56706" x="4286250" y="4660900"/>
          <p14:tracePt t="56715" x="4286250" y="4668838"/>
          <p14:tracePt t="56722" x="4286250" y="4678363"/>
          <p14:tracePt t="56731" x="4294188" y="4687888"/>
          <p14:tracePt t="56740" x="4294188" y="4695825"/>
          <p14:tracePt t="56755" x="4294188" y="4705350"/>
          <p14:tracePt t="56777" x="4294188" y="4714875"/>
          <p14:tracePt t="57370" x="4276725" y="4722813"/>
          <p14:tracePt t="57378" x="4267200" y="4732338"/>
          <p14:tracePt t="57388" x="4259263" y="4749800"/>
          <p14:tracePt t="57394" x="4249738" y="4759325"/>
          <p14:tracePt t="57404" x="4232275" y="4767263"/>
          <p14:tracePt t="57413" x="4222750" y="4776788"/>
          <p14:tracePt t="57420" x="4214813" y="4794250"/>
          <p14:tracePt t="57429" x="4214813" y="4813300"/>
          <p14:tracePt t="57437" x="4195763" y="4821238"/>
          <p14:tracePt t="57446" x="4187825" y="4848225"/>
          <p14:tracePt t="57455" x="4178300" y="4875213"/>
          <p14:tracePt t="57465" x="4168775" y="4892675"/>
          <p14:tracePt t="57467" x="4168775" y="4902200"/>
          <p14:tracePt t="57479" x="4160838" y="4929188"/>
          <p14:tracePt t="57486" x="4151313" y="4946650"/>
          <p14:tracePt t="57496" x="4151313" y="4973638"/>
          <p14:tracePt t="57509" x="4141788" y="4991100"/>
          <p14:tracePt t="57510" x="4133850" y="5000625"/>
          <p14:tracePt t="57523" x="4133850" y="5018088"/>
          <p14:tracePt t="57525" x="4124325" y="5027613"/>
          <p14:tracePt t="57533" x="4124325" y="5035550"/>
          <p14:tracePt t="57541" x="4116388" y="5045075"/>
          <p14:tracePt t="57548" x="4116388" y="5054600"/>
          <p14:tracePt t="57558" x="4106863" y="5062538"/>
          <p14:tracePt t="57572" x="4106863" y="5072063"/>
          <p14:tracePt t="57581" x="4106863" y="5081588"/>
          <p14:tracePt t="57608" x="4106863" y="5089525"/>
          <p14:tracePt t="57680" x="4106863" y="5081588"/>
          <p14:tracePt t="57689" x="4106863" y="5062538"/>
          <p14:tracePt t="57696" x="4106863" y="5035550"/>
          <p14:tracePt t="57705" x="4116388" y="5000625"/>
          <p14:tracePt t="57714" x="4116388" y="4956175"/>
          <p14:tracePt t="57722" x="4124325" y="4902200"/>
          <p14:tracePt t="57730" x="4124325" y="4794250"/>
          <p14:tracePt t="57738" x="4124325" y="4705350"/>
          <p14:tracePt t="57745" x="4124325" y="4624388"/>
          <p14:tracePt t="57754" x="4124325" y="4570413"/>
          <p14:tracePt t="57761" x="4124325" y="4491038"/>
          <p14:tracePt t="57770" x="4124325" y="4410075"/>
          <p14:tracePt t="57778" x="4124325" y="4338638"/>
          <p14:tracePt t="57787" x="4124325" y="4267200"/>
          <p14:tracePt t="57793" x="4124325" y="4213225"/>
          <p14:tracePt t="57804" x="4124325" y="4151313"/>
          <p14:tracePt t="57813" x="4124325" y="4105275"/>
          <p14:tracePt t="57821" x="4124325" y="4060825"/>
          <p14:tracePt t="57826" x="4124325" y="4016375"/>
          <p14:tracePt t="57838" x="4124325" y="3979863"/>
          <p14:tracePt t="57840" x="4133850" y="3927475"/>
          <p14:tracePt t="57849" x="4133850" y="3873500"/>
          <p14:tracePt t="57855" x="4141788" y="3810000"/>
          <p14:tracePt t="57865" x="4151313" y="3757613"/>
          <p14:tracePt t="57874" x="4160838" y="3694113"/>
          <p14:tracePt t="57883" x="4178300" y="3649663"/>
          <p14:tracePt t="57892" x="4195763" y="3595688"/>
          <p14:tracePt t="57902" x="4214813" y="3551238"/>
          <p14:tracePt t="57904" x="4222750" y="3506788"/>
          <p14:tracePt t="57915" x="4240213" y="3462338"/>
          <p14:tracePt t="57922" x="4249738" y="3435350"/>
          <p14:tracePt t="57932" x="4259263" y="3398838"/>
          <p14:tracePt t="57940" x="4276725" y="3371850"/>
          <p14:tracePt t="57950" x="4286250" y="3336925"/>
          <p14:tracePt t="57953" x="4294188" y="3309938"/>
          <p14:tracePt t="57963" x="4313238" y="3282950"/>
          <p14:tracePt t="57970" x="4313238" y="3255963"/>
          <p14:tracePt t="57981" x="4330700" y="3228975"/>
          <p14:tracePt t="57982" x="4338638" y="3201988"/>
          <p14:tracePt t="57993" x="4338638" y="3184525"/>
          <p14:tracePt t="58000" x="4348163" y="3157538"/>
          <p14:tracePt t="58009" x="4348163" y="3130550"/>
          <p14:tracePt t="58017" x="4357688" y="3113088"/>
          <p14:tracePt t="58025" x="4357688" y="3086100"/>
          <p14:tracePt t="58029" x="4357688" y="3068638"/>
          <p14:tracePt t="58038" x="4365625" y="3059113"/>
          <p14:tracePt t="58047" x="4365625" y="3041650"/>
          <p14:tracePt t="58055" x="4365625" y="3032125"/>
          <p14:tracePt t="58062" x="4365625" y="3024188"/>
          <p14:tracePt t="58072" x="4365625" y="3014663"/>
          <p14:tracePt t="58087" x="4365625" y="3005138"/>
          <p14:tracePt t="58164" x="4365625" y="2997200"/>
          <p14:tracePt t="58173" x="4375150" y="2997200"/>
          <p14:tracePt t="58180" x="4375150" y="2987675"/>
          <p14:tracePt t="58189" x="4375150" y="2978150"/>
          <p14:tracePt t="58196" x="4375150" y="2970213"/>
          <p14:tracePt t="58207" x="4375150" y="2960688"/>
          <p14:tracePt t="58223" x="4375150" y="2951163"/>
          <p14:tracePt t="58253" x="4375150" y="2943225"/>
          <p14:tracePt t="58323" x="4375150" y="2951163"/>
          <p14:tracePt t="58331" x="4375150" y="2960688"/>
          <p14:tracePt t="58339" x="4375150" y="2978150"/>
          <p14:tracePt t="58346" x="4375150" y="3005138"/>
          <p14:tracePt t="58356" x="4375150" y="3032125"/>
          <p14:tracePt t="58363" x="4375150" y="3068638"/>
          <p14:tracePt t="58372" x="4375150" y="3103563"/>
          <p14:tracePt t="58378" x="4375150" y="3148013"/>
          <p14:tracePt t="58388" x="4375150" y="3167063"/>
          <p14:tracePt t="58395" x="4375150" y="3201988"/>
          <p14:tracePt t="58404" x="4375150" y="3228975"/>
          <p14:tracePt t="58411" x="4375150" y="3255963"/>
          <p14:tracePt t="58420" x="4375150" y="3282950"/>
          <p14:tracePt t="58427" x="4365625" y="3309938"/>
          <p14:tracePt t="58437" x="4365625" y="3344863"/>
          <p14:tracePt t="58444" x="4365625" y="3371850"/>
          <p14:tracePt t="58453" x="4357688" y="3398838"/>
          <p14:tracePt t="58461" x="4357688" y="3425825"/>
          <p14:tracePt t="58471" x="4357688" y="3452813"/>
          <p14:tracePt t="58473" x="4348163" y="3489325"/>
          <p14:tracePt t="58482" x="4348163" y="3514725"/>
          <p14:tracePt t="58489" x="4348163" y="3551238"/>
          <p14:tracePt t="58497" x="4348163" y="3578225"/>
          <p14:tracePt t="58508" x="4348163" y="3595688"/>
          <p14:tracePt t="58514" x="4348163" y="3632200"/>
          <p14:tracePt t="58522" x="4348163" y="3659188"/>
          <p14:tracePt t="58530" x="4348163" y="3686175"/>
          <p14:tracePt t="58539" x="4348163" y="3703638"/>
          <p14:tracePt t="58544" x="4348163" y="3721100"/>
          <p14:tracePt t="58555" x="4348163" y="3765550"/>
          <p14:tracePt t="58562" x="4348163" y="3792538"/>
          <p14:tracePt t="58572" x="4348163" y="3810000"/>
          <p14:tracePt t="58579" x="4348163" y="3846513"/>
          <p14:tracePt t="58587" x="4348163" y="3873500"/>
          <p14:tracePt t="58594" x="4357688" y="3917950"/>
          <p14:tracePt t="58604" x="4357688" y="3954463"/>
          <p14:tracePt t="58612" x="4365625" y="3998913"/>
          <p14:tracePt t="58620" x="4365625" y="4043363"/>
          <p14:tracePt t="58629" x="4375150" y="4087813"/>
          <p14:tracePt t="58639" x="4375150" y="4132263"/>
          <p14:tracePt t="58642" x="4375150" y="4159250"/>
          <p14:tracePt t="58649" x="4375150" y="4186238"/>
          <p14:tracePt t="58655" x="4375150" y="4222750"/>
          <p14:tracePt t="58664" x="4375150" y="4249738"/>
          <p14:tracePt t="58673" x="4375150" y="4275138"/>
          <p14:tracePt t="58681" x="4375150" y="4294188"/>
          <p14:tracePt t="58689" x="4384675" y="4321175"/>
          <p14:tracePt t="58697" x="4384675" y="4329113"/>
          <p14:tracePt t="58706" x="4384675" y="4356100"/>
          <p14:tracePt t="58714" x="4384675" y="4373563"/>
          <p14:tracePt t="58721" x="4384675" y="4383088"/>
          <p14:tracePt t="58728" x="4384675" y="4410075"/>
          <p14:tracePt t="58738" x="4384675" y="4427538"/>
          <p14:tracePt t="58745" x="4384675" y="4454525"/>
          <p14:tracePt t="58754" x="4384675" y="4471988"/>
          <p14:tracePt t="58761" x="4384675" y="4491038"/>
          <p14:tracePt t="58770" x="4384675" y="4508500"/>
          <p14:tracePt t="58778" x="4384675" y="4535488"/>
          <p14:tracePt t="58787" x="4384675" y="4543425"/>
          <p14:tracePt t="58793" x="4384675" y="4562475"/>
          <p14:tracePt t="58804" x="4384675" y="4579938"/>
          <p14:tracePt t="58812" x="4384675" y="4589463"/>
          <p14:tracePt t="58815" x="4384675" y="4606925"/>
          <p14:tracePt t="58825" x="4384675" y="4616450"/>
          <p14:tracePt t="58834" x="4384675" y="4633913"/>
          <p14:tracePt t="58842" x="4384675" y="4641850"/>
          <p14:tracePt t="58846" x="4384675" y="4651375"/>
          <p14:tracePt t="58856" x="4384675" y="4668838"/>
          <p14:tracePt t="58871" x="4384675" y="4678363"/>
          <p14:tracePt t="58878" x="4384675" y="4687888"/>
          <p14:tracePt t="58887" x="4384675" y="4695825"/>
          <p14:tracePt t="58917" x="4384675" y="4705350"/>
          <p14:tracePt t="59203" x="4365625" y="4705350"/>
          <p14:tracePt t="59210" x="4338638" y="4705350"/>
          <p14:tracePt t="59221" x="4313238" y="4705350"/>
          <p14:tracePt t="59226" x="4286250" y="4705350"/>
          <p14:tracePt t="59235" x="4240213" y="4722813"/>
          <p14:tracePt t="59244" x="4195763" y="4740275"/>
          <p14:tracePt t="59251" x="4151313" y="4759325"/>
          <p14:tracePt t="59260" x="4116388" y="4776788"/>
          <p14:tracePt t="59270" x="4062413" y="4803775"/>
          <p14:tracePt t="59280" x="4025900" y="4830763"/>
          <p14:tracePt t="59282" x="3990975" y="4857750"/>
          <p14:tracePt t="59293" x="3971925" y="4865688"/>
          <p14:tracePt t="59303" x="3944938" y="4884738"/>
          <p14:tracePt t="59314" x="3919538" y="4910138"/>
          <p14:tracePt t="59316" x="3910013" y="4929188"/>
          <p14:tracePt t="59326" x="3892550" y="4946650"/>
          <p14:tracePt t="59337" x="3883025" y="4964113"/>
          <p14:tracePt t="59347" x="3873500" y="4973638"/>
          <p14:tracePt t="59349" x="3873500" y="4991100"/>
          <p14:tracePt t="59356" x="3865563" y="5000625"/>
          <p14:tracePt t="59365" x="3865563" y="5008563"/>
          <p14:tracePt t="59380" x="3865563" y="5018088"/>
          <p14:tracePt t="59401" x="3865563" y="5027613"/>
          <p14:tracePt t="59433" x="3873500" y="5027613"/>
          <p14:tracePt t="59441" x="3883025" y="5027613"/>
          <p14:tracePt t="59448" x="3910013" y="5027613"/>
          <p14:tracePt t="59458" x="3927475" y="5027613"/>
          <p14:tracePt t="59465" x="3954463" y="5027613"/>
          <p14:tracePt t="59472" x="3981450" y="5018088"/>
          <p14:tracePt t="59481" x="4008438" y="5008563"/>
          <p14:tracePt t="59488" x="4035425" y="5000625"/>
          <p14:tracePt t="59497" x="4062413" y="4983163"/>
          <p14:tracePt t="59507" x="4079875" y="4964113"/>
          <p14:tracePt t="59517" x="4116388" y="4937125"/>
          <p14:tracePt t="59528" x="4133850" y="4910138"/>
          <p14:tracePt t="59530" x="4141788" y="4892675"/>
          <p14:tracePt t="59540" x="4160838" y="4875213"/>
          <p14:tracePt t="59549" x="4168775" y="4848225"/>
          <p14:tracePt t="59555" x="4178300" y="4830763"/>
          <p14:tracePt t="59563" x="4187825" y="4813300"/>
          <p14:tracePt t="59572" x="4187825" y="4794250"/>
          <p14:tracePt t="59575" x="4187825" y="4786313"/>
          <p14:tracePt t="59584" x="4195763" y="4786313"/>
          <p14:tracePt t="59592" x="4195763" y="4776788"/>
          <p14:tracePt t="59606" x="4195763" y="4767263"/>
          <p14:tracePt t="59614" x="4178300" y="4767263"/>
          <p14:tracePt t="59623" x="4168775" y="4767263"/>
          <p14:tracePt t="59631" x="4151313" y="4767263"/>
          <p14:tracePt t="59639" x="4133850" y="4767263"/>
          <p14:tracePt t="59648" x="4116388" y="4767263"/>
          <p14:tracePt t="59655" x="4079875" y="4767263"/>
          <p14:tracePt t="59663" x="4070350" y="4767263"/>
          <p14:tracePt t="59673" x="4052888" y="4767263"/>
          <p14:tracePt t="59680" x="4035425" y="4776788"/>
          <p14:tracePt t="59689" x="4017963" y="4794250"/>
          <p14:tracePt t="59697" x="3990975" y="4813300"/>
          <p14:tracePt t="59705" x="3990975" y="4830763"/>
          <p14:tracePt t="59713" x="3971925" y="4857750"/>
          <p14:tracePt t="59722" x="3971925" y="4884738"/>
          <p14:tracePt t="59731" x="3971925" y="4892675"/>
          <p14:tracePt t="59738" x="3971925" y="4919663"/>
          <p14:tracePt t="59746" x="3971925" y="4937125"/>
          <p14:tracePt t="59754" x="3971925" y="4956175"/>
          <p14:tracePt t="59763" x="3981450" y="4973638"/>
          <p14:tracePt t="59771" x="3990975" y="4991100"/>
          <p14:tracePt t="59781" x="3998913" y="5000625"/>
          <p14:tracePt t="59783" x="4017963" y="5000625"/>
          <p14:tracePt t="59790" x="4025900" y="5008563"/>
          <p14:tracePt t="59800" x="4043363" y="5008563"/>
          <p14:tracePt t="59807" x="4052888" y="5008563"/>
          <p14:tracePt t="59814" x="4062413" y="5008563"/>
          <p14:tracePt t="59823" x="4070350" y="5008563"/>
          <p14:tracePt t="59831" x="4070350" y="5000625"/>
          <p14:tracePt t="59840" x="4079875" y="4991100"/>
          <p14:tracePt t="59848" x="4079875" y="4983163"/>
          <p14:tracePt t="59856" x="4079875" y="4973638"/>
          <p14:tracePt t="59864" x="4079875" y="4964113"/>
          <p14:tracePt t="59872" x="4079875" y="4946650"/>
          <p14:tracePt t="59881" x="4079875" y="4937125"/>
          <p14:tracePt t="59887" x="4079875" y="4929188"/>
          <p14:tracePt t="59897" x="4070350" y="4919663"/>
          <p14:tracePt t="59914" x="4062413" y="4910138"/>
          <p14:tracePt t="59916" x="4052888" y="4910138"/>
          <p14:tracePt t="59932" x="4052888" y="4902200"/>
          <p14:tracePt t="59948" x="4043363" y="4902200"/>
          <p14:tracePt t="59980" x="4043363" y="4910138"/>
          <p14:tracePt t="59987" x="4043363" y="4919663"/>
          <p14:tracePt t="60005" x="4043363" y="4929188"/>
          <p14:tracePt t="60013" x="4043363" y="4937125"/>
          <p14:tracePt t="60022" x="4043363" y="4946650"/>
          <p14:tracePt t="60036" x="4043363" y="4956175"/>
          <p14:tracePt t="61296" x="4052888" y="4937125"/>
          <p14:tracePt t="61304" x="4070350" y="4919663"/>
          <p14:tracePt t="61313" x="4089400" y="4902200"/>
          <p14:tracePt t="61321" x="4116388" y="4884738"/>
          <p14:tracePt t="61332" x="4133850" y="4865688"/>
          <p14:tracePt t="61341" x="4160838" y="4848225"/>
          <p14:tracePt t="61349" x="4187825" y="4821238"/>
          <p14:tracePt t="61359" x="4214813" y="4794250"/>
          <p14:tracePt t="61361" x="4222750" y="4776788"/>
          <p14:tracePt t="61371" x="4249738" y="4759325"/>
          <p14:tracePt t="61381" x="4276725" y="4740275"/>
          <p14:tracePt t="61389" x="4294188" y="4732338"/>
          <p14:tracePt t="61399" x="4303713" y="4714875"/>
          <p14:tracePt t="61401" x="4313238" y="4714875"/>
          <p14:tracePt t="61412" x="4321175" y="4695825"/>
          <p14:tracePt t="61420" x="4330700" y="4695825"/>
          <p14:tracePt t="61444" x="4338638" y="4687888"/>
          <p14:tracePt t="61553" x="4338638" y="4678363"/>
          <p14:tracePt t="61559" x="4338638" y="4668838"/>
          <p14:tracePt t="61567" x="4338638" y="4651375"/>
          <p14:tracePt t="61574" x="4338638" y="4633913"/>
          <p14:tracePt t="61582" x="4338638" y="4606925"/>
          <p14:tracePt t="61589" x="4338638" y="4570413"/>
          <p14:tracePt t="61599" x="4338638" y="4535488"/>
          <p14:tracePt t="61606" x="4330700" y="4481513"/>
          <p14:tracePt t="61615" x="4321175" y="4383088"/>
          <p14:tracePt t="61622" x="4321175" y="4338638"/>
          <p14:tracePt t="61631" x="4303713" y="4222750"/>
          <p14:tracePt t="61639" x="4286250" y="4132263"/>
          <p14:tracePt t="61648" x="4267200" y="4033838"/>
          <p14:tracePt t="61656" x="4249738" y="3927475"/>
          <p14:tracePt t="61666" x="4240213" y="3873500"/>
          <p14:tracePt t="61674" x="4222750" y="3775075"/>
          <p14:tracePt t="61684" x="4195763" y="3686175"/>
          <p14:tracePt t="61693" x="4178300" y="3587750"/>
          <p14:tracePt t="61695" x="4160838" y="3506788"/>
          <p14:tracePt t="61704" x="4141788" y="3425825"/>
          <p14:tracePt t="61713" x="4133850" y="3363913"/>
          <p14:tracePt t="61721" x="4133850" y="3300413"/>
          <p14:tracePt t="61730" x="4124325" y="3246438"/>
          <p14:tracePt t="61732" x="4124325" y="3201988"/>
          <p14:tracePt t="61741" x="4124325" y="3167063"/>
          <p14:tracePt t="61749" x="4124325" y="3140075"/>
          <p14:tracePt t="61757" x="4124325" y="3076575"/>
          <p14:tracePt t="61764" x="4124325" y="3068638"/>
          <p14:tracePt t="61773" x="4124325" y="3032125"/>
          <p14:tracePt t="61781" x="4124325" y="3005138"/>
          <p14:tracePt t="61789" x="4124325" y="2978150"/>
          <p14:tracePt t="61796" x="4124325" y="2951163"/>
          <p14:tracePt t="61806" x="4124325" y="2933700"/>
          <p14:tracePt t="61813" x="4124325" y="2906713"/>
          <p14:tracePt t="61823" x="4133850" y="2879725"/>
          <p14:tracePt t="61832" x="4133850" y="2862263"/>
          <p14:tracePt t="61839" x="4133850" y="2827338"/>
          <p14:tracePt t="61848" x="4133850" y="2800350"/>
          <p14:tracePt t="61855" x="4141788" y="2781300"/>
          <p14:tracePt t="61867" x="4141788" y="2755900"/>
          <p14:tracePt t="61870" x="4151313" y="2736850"/>
          <p14:tracePt t="61880" x="4151313" y="2719388"/>
          <p14:tracePt t="61886" x="4160838" y="2692400"/>
          <p14:tracePt t="61896" x="4168775" y="2674938"/>
          <p14:tracePt t="61905" x="4168775" y="2657475"/>
          <p14:tracePt t="61915" x="4178300" y="2638425"/>
          <p14:tracePt t="61916" x="4178300" y="2630488"/>
          <p14:tracePt t="61923" x="4178300" y="2620963"/>
          <p14:tracePt t="61932" x="4187825" y="2611438"/>
          <p14:tracePt t="61940" x="4187825" y="2603500"/>
          <p14:tracePt t="61948" x="4195763" y="2603500"/>
          <p14:tracePt t="61956" x="4195763" y="2593975"/>
          <p14:tracePt t="62090" x="4195763" y="2611438"/>
          <p14:tracePt t="62098" x="4205288" y="2630488"/>
          <p14:tracePt t="62105" x="4205288" y="2657475"/>
          <p14:tracePt t="62113" x="4205288" y="2692400"/>
          <p14:tracePt t="62122" x="4214813" y="2728913"/>
          <p14:tracePt t="62130" x="4214813" y="2773363"/>
          <p14:tracePt t="62139" x="4222750" y="2817813"/>
          <p14:tracePt t="62148" x="4222750" y="2879725"/>
          <p14:tracePt t="62155" x="4222750" y="2987675"/>
          <p14:tracePt t="62164" x="4222750" y="3068638"/>
          <p14:tracePt t="62172" x="4222750" y="3113088"/>
          <p14:tracePt t="62180" x="4222750" y="3184525"/>
          <p14:tracePt t="62188" x="4222750" y="3336925"/>
          <p14:tracePt t="62195" x="4222750" y="3435350"/>
          <p14:tracePt t="62204" x="4222750" y="3489325"/>
          <p14:tracePt t="62212" x="4222750" y="3578225"/>
          <p14:tracePt t="62221" x="4214813" y="3667125"/>
          <p14:tracePt t="62238" x="4205288" y="3738563"/>
          <p14:tracePt t="62241" x="4195763" y="3819525"/>
          <p14:tracePt t="62242" x="4187825" y="3890963"/>
          <p14:tracePt t="62254" x="4178300" y="3944938"/>
          <p14:tracePt t="62265" x="4178300" y="3998913"/>
          <p14:tracePt t="62266" x="4178300" y="4052888"/>
          <p14:tracePt t="62273" x="4178300" y="4078288"/>
          <p14:tracePt t="62282" x="4178300" y="4141788"/>
          <p14:tracePt t="62288" x="4178300" y="4176713"/>
          <p14:tracePt t="62297" x="4178300" y="4213225"/>
          <p14:tracePt t="62306" x="4178300" y="4249738"/>
          <p14:tracePt t="62314" x="4187825" y="4284663"/>
          <p14:tracePt t="62321" x="4187825" y="4321175"/>
          <p14:tracePt t="62330" x="4187825" y="4373563"/>
          <p14:tracePt t="62339" x="4187825" y="4410075"/>
          <p14:tracePt t="62346" x="4187825" y="4445000"/>
          <p14:tracePt t="62354" x="4187825" y="4471988"/>
          <p14:tracePt t="62362" x="4187825" y="4498975"/>
          <p14:tracePt t="62370" x="4187825" y="4525963"/>
          <p14:tracePt t="62376" x="4187825" y="4552950"/>
          <p14:tracePt t="62387" x="4187825" y="4570413"/>
          <p14:tracePt t="62393" x="4187825" y="4589463"/>
          <p14:tracePt t="62406" x="4187825" y="4597400"/>
          <p14:tracePt t="62415" x="4187825" y="4606925"/>
          <p14:tracePt t="62438" x="4187825" y="4616450"/>
          <p14:tracePt t="62454" x="4187825" y="4624388"/>
          <p14:tracePt t="62462" x="4187825" y="4633913"/>
          <p14:tracePt t="62471" x="4187825" y="4651375"/>
          <p14:tracePt t="62479" x="4187825" y="4660900"/>
          <p14:tracePt t="62487" x="4187825" y="4678363"/>
          <p14:tracePt t="62495" x="4187825" y="4695825"/>
          <p14:tracePt t="62504" x="4187825" y="4714875"/>
          <p14:tracePt t="62512" x="4187825" y="4732338"/>
          <p14:tracePt t="62523" x="4187825" y="4740275"/>
          <p14:tracePt t="62533" x="4187825" y="4749800"/>
          <p14:tracePt t="62535" x="4187825" y="4759325"/>
          <p14:tracePt t="62549" x="4195763" y="4767263"/>
          <p14:tracePt t="64295" x="4195763" y="4776788"/>
          <p14:tracePt t="64303" x="4195763" y="4786313"/>
          <p14:tracePt t="64309" x="4195763" y="4803775"/>
          <p14:tracePt t="64319" x="4195763" y="4813300"/>
          <p14:tracePt t="64326" x="4195763" y="4830763"/>
          <p14:tracePt t="64334" x="4195763" y="4848225"/>
          <p14:tracePt t="64343" x="4187825" y="4857750"/>
          <p14:tracePt t="64352" x="4187825" y="4875213"/>
          <p14:tracePt t="64358" x="4187825" y="4884738"/>
          <p14:tracePt t="64369" x="4187825" y="4892675"/>
          <p14:tracePt t="64376" x="4187825" y="4910138"/>
          <p14:tracePt t="64386" x="4187825" y="4919663"/>
          <p14:tracePt t="64393" x="4178300" y="4929188"/>
          <p14:tracePt t="64405" x="4178300" y="4937125"/>
          <p14:tracePt t="64422" x="4178300" y="4946650"/>
          <p14:tracePt t="64444" x="4178300" y="4956175"/>
          <p14:tracePt t="64571" x="4168775" y="4956175"/>
          <p14:tracePt t="64579" x="4168775" y="4964113"/>
          <p14:tracePt t="64604" x="4160838" y="4973638"/>
          <p14:tracePt t="64620" x="4160838" y="4983163"/>
          <p14:tracePt t="64627" x="4151313" y="4991100"/>
          <p14:tracePt t="64637" x="4151313" y="5000625"/>
          <p14:tracePt t="64651" x="4141788" y="5000625"/>
          <p14:tracePt t="64658" x="4141788" y="5008563"/>
          <p14:tracePt t="64674" x="4133850" y="5008563"/>
          <p14:tracePt t="64682" x="4133850" y="5018088"/>
          <p14:tracePt t="64698" x="4124325" y="5018088"/>
          <p14:tracePt t="64714" x="4116388" y="5018088"/>
          <p14:tracePt t="64737" x="4106863" y="5018088"/>
          <p14:tracePt t="64754" x="4097338" y="5018088"/>
          <p14:tracePt t="64770" x="4089400" y="5018088"/>
          <p14:tracePt t="64778" x="4079875" y="5018088"/>
          <p14:tracePt t="64793" x="4070350" y="5018088"/>
          <p14:tracePt t="64804" x="4062413" y="5008563"/>
          <p14:tracePt t="64817" x="4052888" y="5008563"/>
          <p14:tracePt t="64833" x="4043363" y="5008563"/>
          <p14:tracePt t="64857" x="4035425" y="5008563"/>
          <p14:tracePt t="64929" x="4043363" y="5008563"/>
          <p14:tracePt t="64938" x="4062413" y="5018088"/>
          <p14:tracePt t="64944" x="4079875" y="5018088"/>
          <p14:tracePt t="64954" x="4097338" y="5018088"/>
          <p14:tracePt t="64960" x="4124325" y="5018088"/>
          <p14:tracePt t="64970" x="4141788" y="5018088"/>
          <p14:tracePt t="64975" x="4168775" y="5018088"/>
          <p14:tracePt t="64983" x="4178300" y="5008563"/>
          <p14:tracePt t="64992" x="4195763" y="4991100"/>
          <p14:tracePt t="65003" x="4214813" y="4973638"/>
          <p14:tracePt t="65013" x="4222750" y="4964113"/>
          <p14:tracePt t="65020" x="4232275" y="4937125"/>
          <p14:tracePt t="65040" x="4240213" y="4919663"/>
          <p14:tracePt t="65042" x="4249738" y="4884738"/>
          <p14:tracePt t="65052" x="4249738" y="4857750"/>
          <p14:tracePt t="65059" x="4249738" y="4838700"/>
          <p14:tracePt t="65071" x="4232275" y="4821238"/>
          <p14:tracePt t="65079" x="4214813" y="4803775"/>
          <p14:tracePt t="65081" x="4195763" y="4794250"/>
          <p14:tracePt t="65090" x="4178300" y="4786313"/>
          <p14:tracePt t="65100" x="4151313" y="4776788"/>
          <p14:tracePt t="65109" x="4124325" y="4767263"/>
          <p14:tracePt t="65113" x="4089400" y="4767263"/>
          <p14:tracePt t="65121" x="4070350" y="4767263"/>
          <p14:tracePt t="65129" x="4043363" y="4767263"/>
          <p14:tracePt t="65138" x="4025900" y="4767263"/>
          <p14:tracePt t="65146" x="3998913" y="4767263"/>
          <p14:tracePt t="65154" x="3990975" y="4767263"/>
          <p14:tracePt t="65160" x="3971925" y="4767263"/>
          <p14:tracePt t="65171" x="3963988" y="4776788"/>
          <p14:tracePt t="65180" x="3954463" y="4794250"/>
          <p14:tracePt t="65183" x="3944938" y="4803775"/>
          <p14:tracePt t="65192" x="3944938" y="4813300"/>
          <p14:tracePt t="65202" x="3937000" y="4838700"/>
          <p14:tracePt t="65210" x="3937000" y="4848225"/>
          <p14:tracePt t="65219" x="3937000" y="4875213"/>
          <p14:tracePt t="65225" x="3937000" y="4884738"/>
          <p14:tracePt t="65236" x="3937000" y="4929188"/>
          <p14:tracePt t="65246" x="3937000" y="4946650"/>
          <p14:tracePt t="65248" x="3937000" y="4973638"/>
          <p14:tracePt t="65255" x="3954463" y="5000625"/>
          <p14:tracePt t="65264" x="3971925" y="5027613"/>
          <p14:tracePt t="65272" x="3990975" y="5045075"/>
          <p14:tracePt t="65282" x="3998913" y="5062538"/>
          <p14:tracePt t="65285" x="4025900" y="5081588"/>
          <p14:tracePt t="65295" x="4043363" y="5089525"/>
          <p14:tracePt t="65304" x="4062413" y="5106988"/>
          <p14:tracePt t="65313" x="4079875" y="5106988"/>
          <p14:tracePt t="65319" x="4097338" y="5116513"/>
          <p14:tracePt t="65330" x="4116388" y="5116513"/>
          <p14:tracePt t="65337" x="4124325" y="5116513"/>
          <p14:tracePt t="65341" x="4141788" y="5116513"/>
          <p14:tracePt t="65349" x="4160838" y="5116513"/>
          <p14:tracePt t="65357" x="4178300" y="5116513"/>
          <p14:tracePt t="65365" x="4195763" y="5089525"/>
          <p14:tracePt t="65373" x="4214813" y="5062538"/>
          <p14:tracePt t="65381" x="4222750" y="5035550"/>
          <p14:tracePt t="65389" x="4232275" y="5018088"/>
          <p14:tracePt t="65397" x="4240213" y="4991100"/>
          <p14:tracePt t="65405" x="4249738" y="4964113"/>
          <p14:tracePt t="65415" x="4249738" y="4946650"/>
          <p14:tracePt t="65422" x="4249738" y="4929188"/>
          <p14:tracePt t="65430" x="4249738" y="4902200"/>
          <p14:tracePt t="65439" x="4249738" y="4875213"/>
          <p14:tracePt t="65446" x="4232275" y="4865688"/>
          <p14:tracePt t="65454" x="4214813" y="4848225"/>
          <p14:tracePt t="65464" x="4205288" y="4848225"/>
          <p14:tracePt t="65470" x="4168775" y="4830763"/>
          <p14:tracePt t="65480" x="4141788" y="4821238"/>
          <p14:tracePt t="65488" x="4124325" y="4821238"/>
          <p14:tracePt t="65499" x="4089400" y="4821238"/>
          <p14:tracePt t="65500" x="4062413" y="4821238"/>
          <p14:tracePt t="65508" x="4025900" y="4821238"/>
          <p14:tracePt t="65517" x="4017963" y="4821238"/>
          <p14:tracePt t="65523" x="3990975" y="4830763"/>
          <p14:tracePt t="65534" x="3971925" y="4848225"/>
          <p14:tracePt t="65546" x="3954463" y="4848225"/>
          <p14:tracePt t="65549" x="3937000" y="4865688"/>
          <p14:tracePt t="65557" x="3927475" y="4875213"/>
          <p14:tracePt t="65567" x="3927475" y="4884738"/>
          <p14:tracePt t="65575" x="3919538" y="4902200"/>
          <p14:tracePt t="65586" x="3919538" y="4919663"/>
          <p14:tracePt t="65589" x="3919538" y="4937125"/>
          <p14:tracePt t="65596" x="3927475" y="4956175"/>
          <p14:tracePt t="65606" x="3944938" y="4973638"/>
          <p14:tracePt t="65625" x="3963988" y="4991100"/>
          <p14:tracePt t="65626" x="4017963" y="5027613"/>
          <p14:tracePt t="65638" x="4043363" y="5035550"/>
          <p14:tracePt t="65647" x="4052888" y="5045075"/>
          <p14:tracePt t="65655" x="4079875" y="5054600"/>
          <p14:tracePt t="65666" x="4106863" y="5054600"/>
          <p14:tracePt t="65670" x="4133850" y="5054600"/>
          <p14:tracePt t="65676" x="4151313" y="5062538"/>
          <p14:tracePt t="65685" x="4168775" y="5062538"/>
          <p14:tracePt t="65693" x="4178300" y="5062538"/>
          <p14:tracePt t="65703" x="4195763" y="5054600"/>
          <p14:tracePt t="65709" x="4205288" y="5045075"/>
          <p14:tracePt t="65718" x="4205288" y="5035550"/>
          <p14:tracePt t="65725" x="4214813" y="5018088"/>
          <p14:tracePt t="65734" x="4214813" y="5000625"/>
          <p14:tracePt t="65741" x="4214813" y="4991100"/>
          <p14:tracePt t="65750" x="4214813" y="4964113"/>
          <p14:tracePt t="65757" x="4205288" y="4956175"/>
          <p14:tracePt t="65768" x="4187825" y="4946650"/>
          <p14:tracePt t="65777" x="4168775" y="4937125"/>
          <p14:tracePt t="65780" x="4151313" y="4929188"/>
          <p14:tracePt t="65788" x="4141788" y="4929188"/>
          <p14:tracePt t="65797" x="4124325" y="4919663"/>
          <p14:tracePt t="65806" x="4106863" y="4919663"/>
          <p14:tracePt t="65814" x="4097338" y="4919663"/>
          <p14:tracePt t="65817" x="4089400" y="4919663"/>
          <p14:tracePt t="65832" x="4079875" y="4919663"/>
          <p14:tracePt t="65856" x="4079875" y="4929188"/>
          <p14:tracePt t="65864" x="4079875" y="4937125"/>
          <p14:tracePt t="65872" x="4079875" y="4946650"/>
          <p14:tracePt t="65880" x="4079875" y="4956175"/>
          <p14:tracePt t="65888" x="4089400" y="4956175"/>
          <p14:tracePt t="65896" x="4089400" y="4964113"/>
          <p14:tracePt t="65906" x="4097338" y="4973638"/>
          <p14:tracePt t="65921" x="4097338" y="4983163"/>
          <p14:tracePt t="65929" x="4106863" y="4983163"/>
          <p14:tracePt t="66023" x="4106863" y="4991100"/>
          <p14:tracePt t="66745" x="4116388" y="4991100"/>
          <p14:tracePt t="66754" x="4124325" y="4991100"/>
          <p14:tracePt t="66760" x="4133850" y="4991100"/>
          <p14:tracePt t="66768" x="4141788" y="4991100"/>
          <p14:tracePt t="66776" x="4160838" y="4991100"/>
          <p14:tracePt t="66784" x="4168775" y="4991100"/>
          <p14:tracePt t="66792" x="4178300" y="4991100"/>
          <p14:tracePt t="66800" x="4187825" y="4991100"/>
          <p14:tracePt t="66808" x="4195763" y="4991100"/>
          <p14:tracePt t="66824" x="4205288" y="4991100"/>
          <p14:tracePt t="66839" x="4214813" y="4991100"/>
          <p14:tracePt t="66879" x="4222750" y="4991100"/>
          <p14:tracePt t="68442" x="4214813" y="4991100"/>
          <p14:tracePt t="68450" x="4205288" y="4983163"/>
          <p14:tracePt t="68457" x="4195763" y="4983163"/>
          <p14:tracePt t="68465" x="4187825" y="4973638"/>
          <p14:tracePt t="68474" x="4178300" y="4973638"/>
          <p14:tracePt t="68481" x="4168775" y="4964113"/>
          <p14:tracePt t="68489" x="4160838" y="4964113"/>
          <p14:tracePt t="68497" x="4151313" y="4956175"/>
          <p14:tracePt t="68506" x="4141788" y="4956175"/>
          <p14:tracePt t="68512" x="4133850" y="4946650"/>
          <p14:tracePt t="68537" x="4124325" y="4946650"/>
          <p14:tracePt t="68600" x="4116388" y="4946650"/>
          <p14:tracePt t="68624" x="4106863" y="4946650"/>
          <p14:tracePt t="68647" x="4097338" y="4956175"/>
          <p14:tracePt t="68671" x="4089400" y="4956175"/>
          <p14:tracePt t="68679" x="4079875" y="4964113"/>
          <p14:tracePt t="68695" x="4070350" y="4964113"/>
          <p14:tracePt t="68705" x="4062413" y="4973638"/>
          <p14:tracePt t="68712" x="4052888" y="4973638"/>
          <p14:tracePt t="68720" x="4035425" y="4983163"/>
          <p14:tracePt t="68727" x="4017963" y="4983163"/>
          <p14:tracePt t="68737" x="4008438" y="4983163"/>
          <p14:tracePt t="68743" x="3990975" y="4991100"/>
          <p14:tracePt t="68751" x="3981450" y="4991100"/>
          <p14:tracePt t="68759" x="3971925" y="4991100"/>
          <p14:tracePt t="68767" x="3963988" y="5000625"/>
          <p14:tracePt t="68778" x="3954463" y="5000625"/>
          <p14:tracePt t="68791" x="3944938" y="5000625"/>
          <p14:tracePt t="68949" x="3954463" y="5008563"/>
          <p14:tracePt t="68957" x="3971925" y="5008563"/>
          <p14:tracePt t="68965" x="3981450" y="5008563"/>
          <p14:tracePt t="68972" x="3998913" y="5018088"/>
          <p14:tracePt t="68980" x="4008438" y="5018088"/>
          <p14:tracePt t="68988" x="4025900" y="5018088"/>
          <p14:tracePt t="68996" x="4043363" y="5018088"/>
          <p14:tracePt t="69004" x="4062413" y="5018088"/>
          <p14:tracePt t="69012" x="4070350" y="5018088"/>
          <p14:tracePt t="69022" x="4089400" y="5018088"/>
          <p14:tracePt t="69029" x="4097338" y="5018088"/>
          <p14:tracePt t="69039" x="4106863" y="5018088"/>
          <p14:tracePt t="69044" x="4116388" y="5018088"/>
          <p14:tracePt t="69063" x="4124325" y="5018088"/>
          <p14:tracePt t="69093" x="4133850" y="5018088"/>
          <p14:tracePt t="69148" x="4133850" y="5008563"/>
          <p14:tracePt t="69171" x="4133850" y="5000625"/>
          <p14:tracePt t="69178" x="4133850" y="4983163"/>
          <p14:tracePt t="69187" x="4133850" y="4964113"/>
          <p14:tracePt t="69195" x="4141788" y="4937125"/>
          <p14:tracePt t="69205" x="4141788" y="4902200"/>
          <p14:tracePt t="69213" x="4151313" y="4857750"/>
          <p14:tracePt t="69220" x="4160838" y="4803775"/>
          <p14:tracePt t="69231" x="4178300" y="4749800"/>
          <p14:tracePt t="69239" x="4195763" y="4687888"/>
          <p14:tracePt t="69248" x="4205288" y="4616450"/>
          <p14:tracePt t="69261" x="4222750" y="4552950"/>
          <p14:tracePt t="69263" x="4240213" y="4498975"/>
          <p14:tracePt t="69273" x="4267200" y="4437063"/>
          <p14:tracePt t="69275" x="4276725" y="4383088"/>
          <p14:tracePt t="69284" x="4294188" y="4338638"/>
          <p14:tracePt t="69293" x="4303713" y="4321175"/>
          <p14:tracePt t="69305" x="4313238" y="4284663"/>
          <p14:tracePt t="69307" x="4330700" y="4267200"/>
          <p14:tracePt t="69316" x="4330700" y="4249738"/>
          <p14:tracePt t="69321" x="4338638" y="4240213"/>
          <p14:tracePt t="69332" x="4338638" y="4230688"/>
          <p14:tracePt t="69339" x="4348163" y="4230688"/>
          <p14:tracePt t="69355" x="4348163" y="4222750"/>
          <p14:tracePt t="69410" x="4348163" y="4230688"/>
          <p14:tracePt t="69425" x="4348163" y="4240213"/>
          <p14:tracePt t="69433" x="4348163" y="4249738"/>
          <p14:tracePt t="69441" x="4348163" y="4267200"/>
          <p14:tracePt t="69449" x="4357688" y="4275138"/>
          <p14:tracePt t="69456" x="4357688" y="4294188"/>
          <p14:tracePt t="69466" x="4357688" y="4321175"/>
          <p14:tracePt t="69473" x="4365625" y="4348163"/>
          <p14:tracePt t="69482" x="4365625" y="4373563"/>
          <p14:tracePt t="69489" x="4365625" y="4392613"/>
          <p14:tracePt t="69498" x="4365625" y="4410075"/>
          <p14:tracePt t="69505" x="4365625" y="4437063"/>
          <p14:tracePt t="69514" x="4365625" y="4454525"/>
          <p14:tracePt t="69522" x="4365625" y="4471988"/>
          <p14:tracePt t="69530" x="4365625" y="4481513"/>
          <p14:tracePt t="69539" x="4365625" y="4491038"/>
          <p14:tracePt t="69570" x="4365625" y="4498975"/>
          <p14:tracePt t="69893" x="4365625" y="4491038"/>
          <p14:tracePt t="69900" x="4365625" y="4471988"/>
          <p14:tracePt t="69908" x="4365625" y="4427538"/>
          <p14:tracePt t="69916" x="4365625" y="4365625"/>
          <p14:tracePt t="69924" x="4357688" y="4284663"/>
          <p14:tracePt t="69932" x="4357688" y="4240213"/>
          <p14:tracePt t="69941" x="4348163" y="4151313"/>
          <p14:tracePt t="69948" x="4348163" y="4052888"/>
          <p14:tracePt t="69956" x="4338638" y="3971925"/>
          <p14:tracePt t="69964" x="4330700" y="3873500"/>
          <p14:tracePt t="69974" x="4330700" y="3792538"/>
          <p14:tracePt t="69980" x="4330700" y="3730625"/>
          <p14:tracePt t="69988" x="4330700" y="3676650"/>
          <p14:tracePt t="69996" x="4330700" y="3622675"/>
          <p14:tracePt t="70006" x="4330700" y="3578225"/>
          <p14:tracePt t="70013" x="4330700" y="3533775"/>
          <p14:tracePt t="70022" x="4330700" y="3489325"/>
          <p14:tracePt t="70029" x="4330700" y="3443288"/>
          <p14:tracePt t="70038" x="4330700" y="3398838"/>
          <p14:tracePt t="70044" x="4330700" y="3354388"/>
          <p14:tracePt t="70054" x="4330700" y="3309938"/>
          <p14:tracePt t="70061" x="4330700" y="3265488"/>
          <p14:tracePt t="70071" x="4330700" y="3228975"/>
          <p14:tracePt t="70080" x="4330700" y="3184525"/>
          <p14:tracePt t="70087" x="4330700" y="3167063"/>
          <p14:tracePt t="70094" x="4330700" y="3130550"/>
          <p14:tracePt t="70104" x="4330700" y="3103563"/>
          <p14:tracePt t="70110" x="4330700" y="3076575"/>
          <p14:tracePt t="70120" x="4330700" y="3049588"/>
          <p14:tracePt t="70128" x="4330700" y="3032125"/>
          <p14:tracePt t="70139" x="4330700" y="3014663"/>
          <p14:tracePt t="70140" x="4330700" y="2987675"/>
          <p14:tracePt t="70148" x="4330700" y="2970213"/>
          <p14:tracePt t="70155" x="4330700" y="2951163"/>
          <p14:tracePt t="70163" x="4330700" y="2925763"/>
          <p14:tracePt t="70172" x="4330700" y="2906713"/>
          <p14:tracePt t="70179" x="4330700" y="2889250"/>
          <p14:tracePt t="70189" x="4330700" y="2862263"/>
          <p14:tracePt t="70195" x="4330700" y="2844800"/>
          <p14:tracePt t="70206" x="4330700" y="2827338"/>
          <p14:tracePt t="70212" x="4330700" y="2808288"/>
          <p14:tracePt t="70220" x="4330700" y="2790825"/>
          <p14:tracePt t="70237" x="4330700" y="2781300"/>
          <p14:tracePt t="70242" x="4330700" y="2773363"/>
          <p14:tracePt t="70258" x="4330700" y="2763838"/>
          <p14:tracePt t="70431" x="4330700" y="2773363"/>
          <p14:tracePt t="70440" x="4330700" y="2781300"/>
          <p14:tracePt t="70448" x="4330700" y="2790825"/>
          <p14:tracePt t="70455" x="4330700" y="2800350"/>
          <p14:tracePt t="70464" x="4338638" y="2817813"/>
          <p14:tracePt t="70471" x="4338638" y="2827338"/>
          <p14:tracePt t="70480" x="4338638" y="2844800"/>
          <p14:tracePt t="70489" x="4338638" y="2852738"/>
          <p14:tracePt t="70496" x="4338638" y="2862263"/>
          <p14:tracePt t="70505" x="4338638" y="2871788"/>
          <p14:tracePt t="70511" x="4338638" y="2879725"/>
          <p14:tracePt t="70522" x="4338638" y="2889250"/>
          <p14:tracePt t="70529" x="4348163" y="2898775"/>
          <p14:tracePt t="70538" x="4348163" y="2906713"/>
          <p14:tracePt t="70546" x="4348163" y="2916238"/>
          <p14:tracePt t="70557" x="4348163" y="2933700"/>
          <p14:tracePt t="70566" x="4348163" y="2951163"/>
          <p14:tracePt t="70569" x="4348163" y="2970213"/>
          <p14:tracePt t="70575" x="4348163" y="2997200"/>
          <p14:tracePt t="70584" x="4348163" y="3014663"/>
          <p14:tracePt t="70590" x="4348163" y="3032125"/>
          <p14:tracePt t="70599" x="4357688" y="3049588"/>
          <p14:tracePt t="70607" x="4357688" y="3076575"/>
          <p14:tracePt t="70616" x="4357688" y="3095625"/>
          <p14:tracePt t="70622" x="4357688" y="3103563"/>
          <p14:tracePt t="70631" x="4357688" y="3122613"/>
          <p14:tracePt t="70639" x="4357688" y="3130550"/>
          <p14:tracePt t="70646" x="4357688" y="3148013"/>
          <p14:tracePt t="70655" x="4357688" y="3157538"/>
          <p14:tracePt t="70670" x="4357688" y="3167063"/>
          <p14:tracePt t="70678" x="4357688" y="3175000"/>
          <p14:tracePt t="70687" x="4357688" y="3184525"/>
          <p14:tracePt t="70694" x="4357688" y="3201988"/>
          <p14:tracePt t="70704" x="4357688" y="3211513"/>
          <p14:tracePt t="70710" x="4357688" y="3228975"/>
          <p14:tracePt t="70720" x="4357688" y="3255963"/>
          <p14:tracePt t="70727" x="4357688" y="3273425"/>
          <p14:tracePt t="70735" x="4357688" y="3292475"/>
          <p14:tracePt t="70741" x="4357688" y="3309938"/>
          <p14:tracePt t="70750" x="4357688" y="3327400"/>
          <p14:tracePt t="70757" x="4357688" y="3344863"/>
          <p14:tracePt t="70766" x="4357688" y="3354388"/>
          <p14:tracePt t="70774" x="4357688" y="3371850"/>
          <p14:tracePt t="70782" x="4357688" y="3381375"/>
          <p14:tracePt t="70789" x="4357688" y="3390900"/>
          <p14:tracePt t="70797" x="4357688" y="3408363"/>
          <p14:tracePt t="70806" x="4357688" y="3416300"/>
          <p14:tracePt t="70814" x="4357688" y="3435350"/>
          <p14:tracePt t="70822" x="4357688" y="3452813"/>
          <p14:tracePt t="70830" x="4357688" y="3479800"/>
          <p14:tracePt t="70839" x="4357688" y="3497263"/>
          <p14:tracePt t="70846" x="4357688" y="3533775"/>
          <p14:tracePt t="70855" x="4357688" y="3560763"/>
          <p14:tracePt t="70862" x="4357688" y="3578225"/>
          <p14:tracePt t="70872" x="4357688" y="3605213"/>
          <p14:tracePt t="70879" x="4357688" y="3632200"/>
          <p14:tracePt t="70887" x="4357688" y="3659188"/>
          <p14:tracePt t="70895" x="4357688" y="3694113"/>
          <p14:tracePt t="70904" x="4357688" y="3711575"/>
          <p14:tracePt t="70910" x="4357688" y="3748088"/>
          <p14:tracePt t="70920" x="4357688" y="3775075"/>
          <p14:tracePt t="70927" x="4357688" y="3810000"/>
          <p14:tracePt t="70937" x="4357688" y="3836988"/>
          <p14:tracePt t="70942" x="4357688" y="3856038"/>
          <p14:tracePt t="70953" x="4357688" y="3881438"/>
          <p14:tracePt t="70956" x="4357688" y="3908425"/>
          <p14:tracePt t="70964" x="4357688" y="3935413"/>
          <p14:tracePt t="70973" x="4357688" y="3962400"/>
          <p14:tracePt t="70980" x="4357688" y="3989388"/>
          <p14:tracePt t="70989" x="4357688" y="4016375"/>
          <p14:tracePt t="70996" x="4357688" y="4043363"/>
          <p14:tracePt t="71006" x="4357688" y="4060825"/>
          <p14:tracePt t="71013" x="4357688" y="4087813"/>
          <p14:tracePt t="71021" x="4357688" y="4105275"/>
          <p14:tracePt t="71028" x="4357688" y="4132263"/>
          <p14:tracePt t="71038" x="4357688" y="4141788"/>
          <p14:tracePt t="71046" x="4357688" y="4168775"/>
          <p14:tracePt t="71053" x="4357688" y="4186238"/>
          <p14:tracePt t="71063" x="4357688" y="4195763"/>
          <p14:tracePt t="71071" x="4357688" y="4213225"/>
          <p14:tracePt t="71074" x="4365625" y="4230688"/>
          <p14:tracePt t="71087" x="4365625" y="4249738"/>
          <p14:tracePt t="71095" x="4365625" y="4275138"/>
          <p14:tracePt t="71097" x="4365625" y="4284663"/>
          <p14:tracePt t="71106" x="4365625" y="4311650"/>
          <p14:tracePt t="71114" x="4365625" y="4329113"/>
          <p14:tracePt t="71122" x="4365625" y="4348163"/>
          <p14:tracePt t="71130" x="4365625" y="4365625"/>
          <p14:tracePt t="71139" x="4365625" y="4383088"/>
          <p14:tracePt t="71146" x="4365625" y="4392613"/>
          <p14:tracePt t="71155" x="4365625" y="4410075"/>
          <p14:tracePt t="71162" x="4365625" y="4419600"/>
          <p14:tracePt t="71172" x="4365625" y="4437063"/>
          <p14:tracePt t="71187" x="4365625" y="4445000"/>
          <p14:tracePt t="71194" x="4365625" y="4454525"/>
          <p14:tracePt t="71205" x="4365625" y="4464050"/>
          <p14:tracePt t="71212" x="4357688" y="4471988"/>
          <p14:tracePt t="71226" x="4357688" y="4481513"/>
          <p14:tracePt t="71236" x="4357688" y="4491038"/>
          <p14:tracePt t="71243" x="4357688" y="4498975"/>
          <p14:tracePt t="71253" x="4357688" y="4508500"/>
          <p14:tracePt t="71270" x="4357688" y="4525963"/>
          <p14:tracePt t="71280" x="4348163" y="4535488"/>
          <p14:tracePt t="71281" x="4348163" y="4543425"/>
          <p14:tracePt t="71288" x="4348163" y="4552950"/>
          <p14:tracePt t="71304" x="4348163" y="4562475"/>
          <p14:tracePt t="71312" x="4348163" y="4570413"/>
          <p14:tracePt t="71320" x="4348163" y="4579938"/>
          <p14:tracePt t="71328" x="4338638" y="4589463"/>
          <p14:tracePt t="71344" x="4338638" y="4597400"/>
          <p14:tracePt t="71367" x="4338638" y="4606925"/>
          <p14:tracePt t="71875" x="4338638" y="4597400"/>
          <p14:tracePt t="71891" x="4338638" y="4589463"/>
          <p14:tracePt t="71899" x="4338638" y="4579938"/>
          <p14:tracePt t="71906" x="4338638" y="4570413"/>
          <p14:tracePt t="71916" x="4338638" y="4562475"/>
          <p14:tracePt t="71923" x="4338638" y="4552950"/>
          <p14:tracePt t="71931" x="4338638" y="4535488"/>
          <p14:tracePt t="71939" x="4338638" y="4525963"/>
          <p14:tracePt t="71947" x="4338638" y="4508500"/>
          <p14:tracePt t="71955" x="4338638" y="4481513"/>
          <p14:tracePt t="71963" x="4338638" y="4454525"/>
          <p14:tracePt t="71972" x="4338638" y="4419600"/>
          <p14:tracePt t="71979" x="4338638" y="4392613"/>
          <p14:tracePt t="71988" x="4338638" y="4348163"/>
          <p14:tracePt t="71995" x="4338638" y="4302125"/>
          <p14:tracePt t="72005" x="4338638" y="4267200"/>
          <p14:tracePt t="72010" x="4338638" y="4222750"/>
          <p14:tracePt t="72020" x="4338638" y="4203700"/>
          <p14:tracePt t="72027" x="4338638" y="4168775"/>
          <p14:tracePt t="72036" x="4338638" y="4141788"/>
          <p14:tracePt t="72042" x="4348163" y="4114800"/>
          <p14:tracePt t="72053" x="4348163" y="4087813"/>
          <p14:tracePt t="72059" x="4348163" y="4060825"/>
          <p14:tracePt t="72070" x="4348163" y="4033838"/>
          <p14:tracePt t="72076" x="4348163" y="4016375"/>
          <p14:tracePt t="72087" x="4348163" y="3979863"/>
          <p14:tracePt t="72089" x="4357688" y="3954463"/>
          <p14:tracePt t="72099" x="4357688" y="3927475"/>
          <p14:tracePt t="72105" x="4357688" y="3890963"/>
          <p14:tracePt t="72114" x="4357688" y="3856038"/>
          <p14:tracePt t="72122" x="4365625" y="3810000"/>
          <p14:tracePt t="72131" x="4365625" y="3765550"/>
          <p14:tracePt t="72139" x="4365625" y="3711575"/>
          <p14:tracePt t="72147" x="4375150" y="3667125"/>
          <p14:tracePt t="72155" x="4375150" y="3649663"/>
          <p14:tracePt t="72162" x="4384675" y="3613150"/>
          <p14:tracePt t="72171" x="4384675" y="3578225"/>
          <p14:tracePt t="72180" x="4392613" y="3541713"/>
          <p14:tracePt t="72187" x="4392613" y="3514725"/>
          <p14:tracePt t="72197" x="4402138" y="3470275"/>
          <p14:tracePt t="72205" x="4402138" y="3443288"/>
          <p14:tracePt t="72215" x="4402138" y="3416300"/>
          <p14:tracePt t="72220" x="4411663" y="3398838"/>
          <p14:tracePt t="72230" x="4411663" y="3371850"/>
          <p14:tracePt t="72238" x="4419600" y="3344863"/>
          <p14:tracePt t="72247" x="4419600" y="3327400"/>
          <p14:tracePt t="72249" x="4419600" y="3300413"/>
          <p14:tracePt t="72256" x="4429125" y="3282950"/>
          <p14:tracePt t="72267" x="4429125" y="3273425"/>
          <p14:tracePt t="72280" x="4429125" y="3265488"/>
          <p14:tracePt t="72282" x="4437063" y="3246438"/>
          <p14:tracePt t="72288" x="4437063" y="3238500"/>
          <p14:tracePt t="72298" x="4446588" y="3228975"/>
          <p14:tracePt t="72306" x="4446588" y="3211513"/>
          <p14:tracePt t="72315" x="4456113" y="3194050"/>
          <p14:tracePt t="72322" x="4456113" y="3184525"/>
          <p14:tracePt t="72332" x="4464050" y="3175000"/>
          <p14:tracePt t="72339" x="4473575" y="3157538"/>
          <p14:tracePt t="72349" x="4483100" y="3140075"/>
          <p14:tracePt t="72355" x="4483100" y="3130550"/>
          <p14:tracePt t="72366" x="4491038" y="3122613"/>
          <p14:tracePt t="72370" x="4500563" y="3113088"/>
          <p14:tracePt t="72380" x="4500563" y="3103563"/>
          <p14:tracePt t="72387" x="4500563" y="3095625"/>
          <p14:tracePt t="72396" x="4510088" y="3086100"/>
          <p14:tracePt t="72407" x="4518025" y="3076575"/>
          <p14:tracePt t="72416" x="4518025" y="3068638"/>
          <p14:tracePt t="72423" x="4527550" y="3068638"/>
          <p14:tracePt t="72430" x="4527550" y="3059113"/>
          <p14:tracePt t="72440" x="4527550" y="3049588"/>
          <p14:tracePt t="72447" x="4535488" y="3049588"/>
          <p14:tracePt t="72455" x="4535488" y="3041650"/>
          <p14:tracePt t="72462" x="4535488" y="3032125"/>
          <p14:tracePt t="72472" x="4545013" y="3032125"/>
          <p14:tracePt t="72479" x="4545013" y="3024188"/>
          <p14:tracePt t="72487" x="4545013" y="3014663"/>
          <p14:tracePt t="72503" x="4554538" y="3005138"/>
          <p14:tracePt t="72517" x="4554538" y="2997200"/>
          <p14:tracePt t="72533" x="4554538" y="2987675"/>
          <p14:tracePt t="72542" x="4562475" y="2987675"/>
          <p14:tracePt t="72557" x="4562475" y="2978150"/>
          <p14:tracePt t="72597" x="4562475" y="2970213"/>
          <p14:tracePt t="72891" x="4554538" y="2970213"/>
          <p14:tracePt t="72922" x="4545013" y="2970213"/>
          <p14:tracePt t="72930" x="4545013" y="2978150"/>
          <p14:tracePt t="72938" x="4535488" y="2978150"/>
          <p14:tracePt t="72954" x="4527550" y="2987675"/>
          <p14:tracePt t="72962" x="4518025" y="2987675"/>
          <p14:tracePt t="72972" x="4510088" y="2987675"/>
          <p14:tracePt t="72977" x="4491038" y="2997200"/>
          <p14:tracePt t="72987" x="4483100" y="2997200"/>
          <p14:tracePt t="72994" x="4473575" y="3005138"/>
          <p14:tracePt t="73003" x="4456113" y="3005138"/>
          <p14:tracePt t="73009" x="4437063" y="3014663"/>
          <p14:tracePt t="73019" x="4429125" y="3024188"/>
          <p14:tracePt t="73026" x="4419600" y="3024188"/>
          <p14:tracePt t="73037" x="4411663" y="3024188"/>
          <p14:tracePt t="73044" x="4402138" y="3032125"/>
          <p14:tracePt t="73059" x="4392613" y="3032125"/>
          <p14:tracePt t="73074" x="4384675" y="3032125"/>
          <p14:tracePt t="73230" x="4384675" y="3041650"/>
          <p14:tracePt t="73239" x="4384675" y="3049588"/>
          <p14:tracePt t="73247" x="4384675" y="3076575"/>
          <p14:tracePt t="73255" x="4375150" y="3113088"/>
          <p14:tracePt t="73263" x="4375150" y="3148013"/>
          <p14:tracePt t="73272" x="4375150" y="3194050"/>
          <p14:tracePt t="73279" x="4375150" y="3246438"/>
          <p14:tracePt t="73288" x="4375150" y="3354388"/>
          <p14:tracePt t="73295" x="4375150" y="3425825"/>
          <p14:tracePt t="73305" x="4375150" y="3514725"/>
          <p14:tracePt t="73310" x="4375150" y="3560763"/>
          <p14:tracePt t="73320" x="4375150" y="3659188"/>
          <p14:tracePt t="73327" x="4384675" y="3810000"/>
          <p14:tracePt t="73337" x="4392613" y="3863975"/>
          <p14:tracePt t="73345" x="4392613" y="3954463"/>
          <p14:tracePt t="73353" x="4402138" y="4043363"/>
          <p14:tracePt t="73363" x="4402138" y="4114800"/>
          <p14:tracePt t="73370" x="4402138" y="4186238"/>
          <p14:tracePt t="73377" x="4402138" y="4240213"/>
          <p14:tracePt t="73387" x="4402138" y="4257675"/>
          <p14:tracePt t="73390" x="4411663" y="4294188"/>
          <p14:tracePt t="73399" x="4411663" y="4329113"/>
          <p14:tracePt t="73405" x="4411663" y="4356100"/>
          <p14:tracePt t="73415" x="4419600" y="4373563"/>
          <p14:tracePt t="73422" x="4419600" y="4392613"/>
          <p14:tracePt t="73431" x="4419600" y="4410075"/>
          <p14:tracePt t="73438" x="4429125" y="4419600"/>
          <p14:tracePt t="73445" x="4429125" y="4427538"/>
          <p14:tracePt t="73455" x="4429125" y="4437063"/>
          <p14:tracePt t="73463" x="4437063" y="4437063"/>
          <p14:tracePt t="73473" x="4437063" y="4445000"/>
          <p14:tracePt t="73480" x="4437063" y="4454525"/>
          <p14:tracePt t="73488" x="4437063" y="4471988"/>
          <p14:tracePt t="73494" x="4437063" y="4481513"/>
          <p14:tracePt t="73503" x="4437063" y="4491038"/>
          <p14:tracePt t="73509" x="4437063" y="4498975"/>
          <p14:tracePt t="73520" x="4437063" y="4508500"/>
          <p14:tracePt t="73526" x="4437063" y="4525963"/>
          <p14:tracePt t="73537" x="4437063" y="4535488"/>
          <p14:tracePt t="73543" x="4437063" y="4543425"/>
          <p14:tracePt t="73553" x="4437063" y="4562475"/>
          <p14:tracePt t="73562" x="4437063" y="4579938"/>
          <p14:tracePt t="73564" x="4437063" y="4589463"/>
          <p14:tracePt t="73574" x="4437063" y="4606925"/>
          <p14:tracePt t="73583" x="4437063" y="4616450"/>
          <p14:tracePt t="73589" x="4446588" y="4633913"/>
          <p14:tracePt t="73606" x="4446588" y="4641850"/>
          <p14:tracePt t="73615" x="4446588" y="4651375"/>
          <p14:tracePt t="73644" x="4446588" y="4660900"/>
          <p14:tracePt t="73786" x="4446588" y="4651375"/>
          <p14:tracePt t="73803" x="4446588" y="4641850"/>
          <p14:tracePt t="73818" x="4446588" y="4633913"/>
          <p14:tracePt t="73827" x="4446588" y="4616450"/>
          <p14:tracePt t="73836" x="4446588" y="4606925"/>
          <p14:tracePt t="73841" x="4446588" y="4597400"/>
          <p14:tracePt t="73850" x="4446588" y="4579938"/>
          <p14:tracePt t="73857" x="4446588" y="4562475"/>
          <p14:tracePt t="73867" x="4446588" y="4552950"/>
          <p14:tracePt t="73874" x="4446588" y="4535488"/>
          <p14:tracePt t="73882" x="4446588" y="4518025"/>
          <p14:tracePt t="73889" x="4446588" y="4498975"/>
          <p14:tracePt t="73899" x="4446588" y="4481513"/>
          <p14:tracePt t="73906" x="4446588" y="4464050"/>
          <p14:tracePt t="73913" x="4446588" y="4437063"/>
          <p14:tracePt t="73921" x="4446588" y="4419600"/>
          <p14:tracePt t="73930" x="4446588" y="4400550"/>
          <p14:tracePt t="73939" x="4446588" y="4383088"/>
          <p14:tracePt t="73946" x="4446588" y="4365625"/>
          <p14:tracePt t="73955" x="4446588" y="4348163"/>
          <p14:tracePt t="73962" x="4446588" y="4338638"/>
          <p14:tracePt t="73972" x="4446588" y="4329113"/>
          <p14:tracePt t="73976" x="4446588" y="4321175"/>
          <p14:tracePt t="73987" x="4446588" y="4311650"/>
          <p14:tracePt t="73994" x="4446588" y="4302125"/>
          <p14:tracePt t="74003" x="4446588" y="4294188"/>
          <p14:tracePt t="74020" x="4446588" y="4284663"/>
          <p14:tracePt t="74026" x="4446588" y="4275138"/>
          <p14:tracePt t="74037" x="4446588" y="4257675"/>
          <p14:tracePt t="74043" x="4446588" y="4240213"/>
          <p14:tracePt t="74053" x="4446588" y="4222750"/>
          <p14:tracePt t="74060" x="4446588" y="4195763"/>
          <p14:tracePt t="74072" x="4446588" y="4168775"/>
          <p14:tracePt t="74074" x="4446588" y="4132263"/>
          <p14:tracePt t="74081" x="4446588" y="4114800"/>
          <p14:tracePt t="74088" x="4446588" y="4087813"/>
          <p14:tracePt t="74096" x="4446588" y="4060825"/>
          <p14:tracePt t="74106" x="4437063" y="4033838"/>
          <p14:tracePt t="74115" x="4437063" y="4006850"/>
          <p14:tracePt t="74121" x="4429125" y="3989388"/>
          <p14:tracePt t="74131" x="4429125" y="3971925"/>
          <p14:tracePt t="74138" x="4429125" y="3944938"/>
          <p14:tracePt t="74147" x="4419600" y="3917950"/>
          <p14:tracePt t="74154" x="4419600" y="3890963"/>
          <p14:tracePt t="74164" x="4419600" y="3881438"/>
          <p14:tracePt t="74171" x="4419600" y="3863975"/>
          <p14:tracePt t="74180" x="4411663" y="3836988"/>
          <p14:tracePt t="74187" x="4411663" y="3810000"/>
          <p14:tracePt t="74196" x="4411663" y="3784600"/>
          <p14:tracePt t="74205" x="4411663" y="3765550"/>
          <p14:tracePt t="74208" x="4411663" y="3757613"/>
          <p14:tracePt t="74215" x="4411663" y="3738563"/>
          <p14:tracePt t="74222" x="4411663" y="3730625"/>
          <p14:tracePt t="74231" x="4411663" y="3721100"/>
          <p14:tracePt t="74254" x="4411663" y="3711575"/>
          <p14:tracePt t="74604" x="4411663" y="3703638"/>
          <p14:tracePt t="74611" x="4411663" y="3686175"/>
          <p14:tracePt t="74620" x="4411663" y="3649663"/>
          <p14:tracePt t="74627" x="4411663" y="3605213"/>
          <p14:tracePt t="74635" x="4411663" y="3560763"/>
          <p14:tracePt t="74642" x="4411663" y="3497263"/>
          <p14:tracePt t="74651" x="4411663" y="3443288"/>
          <p14:tracePt t="74658" x="4411663" y="3425825"/>
          <p14:tracePt t="74666" x="4419600" y="3390900"/>
          <p14:tracePt t="74675" x="4419600" y="3363913"/>
          <p14:tracePt t="74683" x="4419600" y="3336925"/>
          <p14:tracePt t="74690" x="4419600" y="3319463"/>
          <p14:tracePt t="74698" x="4419600" y="3309938"/>
          <p14:tracePt t="74706" x="4419600" y="3292475"/>
          <p14:tracePt t="74714" x="4419600" y="3282950"/>
          <p14:tracePt t="74722" x="4419600" y="3273425"/>
          <p14:tracePt t="74732" x="4419600" y="3265488"/>
          <p14:tracePt t="74738" x="4419600" y="3255963"/>
          <p14:tracePt t="74746" x="4419600" y="3228975"/>
          <p14:tracePt t="74755" x="4419600" y="3211513"/>
          <p14:tracePt t="74763" x="4419600" y="3194050"/>
          <p14:tracePt t="74771" x="4419600" y="3175000"/>
          <p14:tracePt t="74778" x="4419600" y="3157538"/>
          <p14:tracePt t="74788" x="4419600" y="3140075"/>
          <p14:tracePt t="74795" x="4419600" y="3130550"/>
          <p14:tracePt t="74804" x="4429125" y="3122613"/>
          <p14:tracePt t="74813" x="4429125" y="3113088"/>
          <p14:tracePt t="74832" x="4429125" y="3103563"/>
          <p14:tracePt t="75127" x="4429125" y="3086100"/>
          <p14:tracePt t="75142" x="4429125" y="3068638"/>
          <p14:tracePt t="75150" x="4429125" y="3059113"/>
          <p14:tracePt t="75158" x="4429125" y="3049588"/>
          <p14:tracePt t="75166" x="4429125" y="3041650"/>
          <p14:tracePt t="75173" x="4429125" y="3032125"/>
          <p14:tracePt t="75182" x="4429125" y="3024188"/>
          <p14:tracePt t="75205" x="4429125" y="3014663"/>
          <p14:tracePt t="75229" x="4429125" y="3005138"/>
          <p14:tracePt t="75253" x="4429125" y="2997200"/>
          <p14:tracePt t="75285" x="4419600" y="2987675"/>
          <p14:tracePt t="75317" x="4419600" y="2978150"/>
          <p14:tracePt t="75349" x="4411663" y="2970213"/>
          <p14:tracePt t="75364" x="4411663" y="2960688"/>
          <p14:tracePt t="75388" x="4411663" y="2951163"/>
          <p14:tracePt t="75396" x="4402138" y="2951163"/>
          <p14:tracePt t="75436" x="4402138" y="2943225"/>
          <p14:tracePt t="75705" x="4402138" y="2951163"/>
          <p14:tracePt t="75768" x="4392613" y="2960688"/>
          <p14:tracePt t="75800" x="4392613" y="2970213"/>
          <p14:tracePt t="75816" x="4384675" y="2978150"/>
          <p14:tracePt t="75824" x="4384675" y="2987675"/>
          <p14:tracePt t="75832" x="4384675" y="2997200"/>
          <p14:tracePt t="75848" x="4375150" y="3005138"/>
          <p14:tracePt t="75855" x="4375150" y="3014663"/>
          <p14:tracePt t="75863" x="4375150" y="3024188"/>
          <p14:tracePt t="75871" x="4375150" y="3032125"/>
          <p14:tracePt t="75880" x="4375150" y="3041650"/>
          <p14:tracePt t="75888" x="4365625" y="3049588"/>
          <p14:tracePt t="75898" x="4365625" y="3059113"/>
          <p14:tracePt t="75906" x="4365625" y="3076575"/>
          <p14:tracePt t="75911" x="4365625" y="3086100"/>
          <p14:tracePt t="75921" x="4365625" y="3103563"/>
          <p14:tracePt t="75929" x="4365625" y="3113088"/>
          <p14:tracePt t="75938" x="4365625" y="3130550"/>
          <p14:tracePt t="75946" x="4365625" y="3140075"/>
          <p14:tracePt t="75953" x="4365625" y="3157538"/>
          <p14:tracePt t="75960" x="4365625" y="3167063"/>
          <p14:tracePt t="75971" x="4365625" y="3184525"/>
          <p14:tracePt t="75979" x="4365625" y="3201988"/>
          <p14:tracePt t="75987" x="4365625" y="3211513"/>
          <p14:tracePt t="75997" x="4365625" y="3228975"/>
          <p14:tracePt t="75999" x="4365625" y="3246438"/>
          <p14:tracePt t="76006" x="4365625" y="3255963"/>
          <p14:tracePt t="76015" x="4365625" y="3273425"/>
          <p14:tracePt t="76022" x="4365625" y="3292475"/>
          <p14:tracePt t="76031" x="4365625" y="3309938"/>
          <p14:tracePt t="76038" x="4365625" y="3327400"/>
          <p14:tracePt t="76048" x="4365625" y="3344863"/>
          <p14:tracePt t="76055" x="4375150" y="3363913"/>
          <p14:tracePt t="76064" x="4375150" y="3381375"/>
          <p14:tracePt t="76071" x="4375150" y="3398838"/>
          <p14:tracePt t="76081" x="4375150" y="3416300"/>
          <p14:tracePt t="76088" x="4375150" y="3435350"/>
          <p14:tracePt t="76097" x="4375150" y="3443288"/>
          <p14:tracePt t="76104" x="4375150" y="3462338"/>
          <p14:tracePt t="76111" x="4375150" y="3479800"/>
          <p14:tracePt t="76121" x="4375150" y="3489325"/>
          <p14:tracePt t="76130" x="4384675" y="3506788"/>
          <p14:tracePt t="76137" x="4384675" y="3524250"/>
          <p14:tracePt t="76146" x="4384675" y="3533775"/>
          <p14:tracePt t="76149" x="4384675" y="3551238"/>
          <p14:tracePt t="76158" x="4384675" y="3568700"/>
          <p14:tracePt t="76166" x="4384675" y="3578225"/>
          <p14:tracePt t="76173" x="4384675" y="3595688"/>
          <p14:tracePt t="76181" x="4384675" y="3613150"/>
          <p14:tracePt t="76189" x="4384675" y="3632200"/>
          <p14:tracePt t="76197" x="4384675" y="3649663"/>
          <p14:tracePt t="76206" x="4384675" y="3667125"/>
          <p14:tracePt t="76213" x="4384675" y="3686175"/>
          <p14:tracePt t="76222" x="4384675" y="3703638"/>
          <p14:tracePt t="76229" x="4384675" y="3721100"/>
          <p14:tracePt t="76240" x="4384675" y="3738563"/>
          <p14:tracePt t="76245" x="4384675" y="3757613"/>
          <p14:tracePt t="76255" x="4384675" y="3775075"/>
          <p14:tracePt t="76262" x="4384675" y="3792538"/>
          <p14:tracePt t="76272" x="4384675" y="3802063"/>
          <p14:tracePt t="76279" x="4384675" y="3819525"/>
          <p14:tracePt t="76292" x="4384675" y="3836988"/>
          <p14:tracePt t="76294" x="4384675" y="3863975"/>
          <p14:tracePt t="76303" x="4384675" y="3881438"/>
          <p14:tracePt t="76308" x="4384675" y="3900488"/>
          <p14:tracePt t="76317" x="4384675" y="3927475"/>
          <p14:tracePt t="76324" x="4384675" y="3944938"/>
          <p14:tracePt t="76332" x="4375150" y="3971925"/>
          <p14:tracePt t="76340" x="4375150" y="3998913"/>
          <p14:tracePt t="76349" x="4375150" y="4016375"/>
          <p14:tracePt t="76355" x="4365625" y="4043363"/>
          <p14:tracePt t="76366" x="4365625" y="4060825"/>
          <p14:tracePt t="76373" x="4365625" y="4078288"/>
          <p14:tracePt t="76382" x="4365625" y="4087813"/>
          <p14:tracePt t="76388" x="4365625" y="4105275"/>
          <p14:tracePt t="76397" x="4357688" y="4124325"/>
          <p14:tracePt t="76405" x="4357688" y="4132263"/>
          <p14:tracePt t="76415" x="4357688" y="4151313"/>
          <p14:tracePt t="76421" x="4357688" y="4168775"/>
          <p14:tracePt t="76431" x="4348163" y="4176713"/>
          <p14:tracePt t="76439" x="4348163" y="4186238"/>
          <p14:tracePt t="76448" x="4348163" y="4203700"/>
          <p14:tracePt t="76454" x="4348163" y="4222750"/>
          <p14:tracePt t="76464" x="4348163" y="4230688"/>
          <p14:tracePt t="76471" x="4348163" y="4249738"/>
          <p14:tracePt t="76479" x="4348163" y="4257675"/>
          <p14:tracePt t="76482" x="4338638" y="4275138"/>
          <p14:tracePt t="76490" x="4338638" y="4284663"/>
          <p14:tracePt t="76500" x="4338638" y="4302125"/>
          <p14:tracePt t="76506" x="4338638" y="4321175"/>
          <p14:tracePt t="76515" x="4338638" y="4329113"/>
          <p14:tracePt t="76522" x="4330700" y="4348163"/>
          <p14:tracePt t="76531" x="4330700" y="4356100"/>
          <p14:tracePt t="76539" x="4330700" y="4365625"/>
          <p14:tracePt t="76547" x="4330700" y="4373563"/>
          <p14:tracePt t="76564" x="4330700" y="4383088"/>
          <p14:tracePt t="76577" x="4330700" y="4392613"/>
          <p14:tracePt t="76838" x="4330700" y="4410075"/>
          <p14:tracePt t="76847" x="4330700" y="4419600"/>
          <p14:tracePt t="76855" x="4330700" y="4437063"/>
          <p14:tracePt t="76863" x="4330700" y="4445000"/>
          <p14:tracePt t="76871" x="4330700" y="4454525"/>
          <p14:tracePt t="76878" x="4330700" y="4471988"/>
          <p14:tracePt t="76887" x="4330700" y="4481513"/>
          <p14:tracePt t="76894" x="4330700" y="4491038"/>
          <p14:tracePt t="76904" x="4330700" y="4498975"/>
          <p14:tracePt t="76911" x="4330700" y="4508500"/>
          <p14:tracePt t="76920" x="4330700" y="4518025"/>
          <p14:tracePt t="76942" x="4330700" y="4525963"/>
          <p14:tracePt t="76973" x="4330700" y="4535488"/>
          <p14:tracePt t="76981" x="4330700" y="4543425"/>
          <p14:tracePt t="76997" x="4330700" y="4552950"/>
          <p14:tracePt t="77013" x="4330700" y="4562475"/>
          <p14:tracePt t="77037" x="4330700" y="4570413"/>
          <p14:tracePt t="77292" x="4330700" y="4562475"/>
          <p14:tracePt t="77299" x="4330700" y="4552950"/>
          <p14:tracePt t="77307" x="4330700" y="4525963"/>
          <p14:tracePt t="77315" x="4330700" y="4498975"/>
          <p14:tracePt t="77322" x="4330700" y="4464050"/>
          <p14:tracePt t="77331" x="4330700" y="4383088"/>
          <p14:tracePt t="77339" x="4330700" y="4321175"/>
          <p14:tracePt t="77346" x="4330700" y="4230688"/>
          <p14:tracePt t="77354" x="4330700" y="4132263"/>
          <p14:tracePt t="77362" x="4321175" y="4025900"/>
          <p14:tracePt t="77372" x="4313238" y="3908425"/>
          <p14:tracePt t="77380" x="4313238" y="3792538"/>
          <p14:tracePt t="77387" x="4303713" y="3659188"/>
          <p14:tracePt t="77397" x="4303713" y="3605213"/>
          <p14:tracePt t="77406" x="4294188" y="3506788"/>
          <p14:tracePt t="77415" x="4286250" y="3416300"/>
          <p14:tracePt t="77423" x="4286250" y="3344863"/>
          <p14:tracePt t="77432" x="4286250" y="3319463"/>
          <p14:tracePt t="77439" x="4286250" y="3273425"/>
          <p14:tracePt t="77447" x="4286250" y="3221038"/>
          <p14:tracePt t="77454" x="4286250" y="3194050"/>
          <p14:tracePt t="77464" x="4286250" y="3157538"/>
          <p14:tracePt t="77466" x="4286250" y="3130550"/>
          <p14:tracePt t="77473" x="4286250" y="3113088"/>
          <p14:tracePt t="77482" x="4286250" y="3095625"/>
          <p14:tracePt t="77489" x="4286250" y="3086100"/>
          <p14:tracePt t="77498" x="4294188" y="3068638"/>
          <p14:tracePt t="77506" x="4294188" y="3059113"/>
          <p14:tracePt t="77513" x="4294188" y="3049588"/>
          <p14:tracePt t="77521" x="4294188" y="3041650"/>
          <p14:tracePt t="77530" x="4294188" y="3032125"/>
          <p14:tracePt t="77560" x="4294188" y="3024188"/>
          <p14:tracePt t="77704" x="4286250" y="3024188"/>
          <p14:tracePt t="77712" x="4267200" y="3024188"/>
          <p14:tracePt t="77721" x="4249738" y="3024188"/>
          <p14:tracePt t="77727" x="4240213" y="3024188"/>
          <p14:tracePt t="77737" x="4214813" y="3024188"/>
          <p14:tracePt t="77743" x="4195763" y="3024188"/>
          <p14:tracePt t="77751" x="4178300" y="3024188"/>
          <p14:tracePt t="77759" x="4160838" y="3014663"/>
          <p14:tracePt t="77769" x="4141788" y="3014663"/>
          <p14:tracePt t="77775" x="4124325" y="3005138"/>
          <p14:tracePt t="77786" x="4116388" y="2997200"/>
          <p14:tracePt t="77793" x="4106863" y="2997200"/>
          <p14:tracePt t="77804" x="4089400" y="2997200"/>
          <p14:tracePt t="77811" x="4062413" y="2987675"/>
          <p14:tracePt t="77820" x="4043363" y="2987675"/>
          <p14:tracePt t="77830" x="4025900" y="2987675"/>
          <p14:tracePt t="77832" x="3998913" y="2997200"/>
          <p14:tracePt t="77839" x="3971925" y="3014663"/>
          <p14:tracePt t="77848" x="3944938" y="3041650"/>
          <p14:tracePt t="77855" x="3910013" y="3068638"/>
          <p14:tracePt t="77865" x="3883025" y="3095625"/>
          <p14:tracePt t="77874" x="3865563" y="3130550"/>
          <p14:tracePt t="77883" x="3838575" y="3157538"/>
          <p14:tracePt t="77890" x="3829050" y="3194050"/>
          <p14:tracePt t="77901" x="3811588" y="3228975"/>
          <p14:tracePt t="77903" x="3811588" y="3273425"/>
          <p14:tracePt t="77912" x="3802063" y="3319463"/>
          <p14:tracePt t="77920" x="3802063" y="3381375"/>
          <p14:tracePt t="77927" x="3802063" y="3435350"/>
          <p14:tracePt t="77936" x="3802063" y="3514725"/>
          <p14:tracePt t="77943" x="3802063" y="3649663"/>
          <p14:tracePt t="77953" x="3802063" y="3694113"/>
          <p14:tracePt t="77959" x="3802063" y="3775075"/>
          <p14:tracePt t="77970" x="3802063" y="3863975"/>
          <p14:tracePt t="77975" x="3802063" y="3935413"/>
          <p14:tracePt t="77986" x="3802063" y="3998913"/>
          <p14:tracePt t="77993" x="3811588" y="4052888"/>
          <p14:tracePt t="78005" x="3811588" y="4078288"/>
          <p14:tracePt t="78010" x="3811588" y="4114800"/>
          <p14:tracePt t="78020" x="3821113" y="4151313"/>
          <p14:tracePt t="78022" x="3821113" y="4186238"/>
          <p14:tracePt t="78030" x="3821113" y="4213225"/>
          <p14:tracePt t="78039" x="3821113" y="4230688"/>
          <p14:tracePt t="78046" x="3829050" y="4257675"/>
          <p14:tracePt t="78055" x="3829050" y="4275138"/>
          <p14:tracePt t="78064" x="3838575" y="4284663"/>
          <p14:tracePt t="78071" x="3838575" y="4294188"/>
          <p14:tracePt t="78081" x="3838575" y="4311650"/>
          <p14:tracePt t="78087" x="3846513" y="4321175"/>
          <p14:tracePt t="78096" x="3846513" y="4329113"/>
          <p14:tracePt t="78105" x="3856038" y="4338638"/>
          <p14:tracePt t="78114" x="3856038" y="4348163"/>
          <p14:tracePt t="78116" x="3856038" y="4356100"/>
          <p14:tracePt t="78125" x="3856038" y="4365625"/>
          <p14:tracePt t="78133" x="3865563" y="4373563"/>
          <p14:tracePt t="78141" x="3865563" y="4383088"/>
          <p14:tracePt t="78155" x="3873500" y="4400550"/>
          <p14:tracePt t="78164" x="3873500" y="4410075"/>
          <p14:tracePt t="78171" x="3873500" y="4419600"/>
          <p14:tracePt t="78180" x="3883025" y="4437063"/>
          <p14:tracePt t="78195" x="3883025" y="4445000"/>
          <p14:tracePt t="78204" x="3883025" y="4454525"/>
          <p14:tracePt t="78211" x="3883025" y="4464050"/>
          <p14:tracePt t="78220" x="3892550" y="4464050"/>
          <p14:tracePt t="78234" x="3892550" y="4471988"/>
          <p14:tracePt t="78266" x="3892550" y="4481513"/>
          <p14:tracePt t="78282" x="3892550" y="4491038"/>
          <p14:tracePt t="78298" x="3892550" y="4498975"/>
          <p14:tracePt t="78314" x="3892550" y="4508500"/>
          <p14:tracePt t="78338" x="3892550" y="4518025"/>
          <p14:tracePt t="79052" x="3900488" y="4518025"/>
          <p14:tracePt t="79060" x="3910013" y="4518025"/>
          <p14:tracePt t="79068" x="3919538" y="4518025"/>
          <p14:tracePt t="79075" x="3944938" y="4518025"/>
          <p14:tracePt t="79084" x="3963988" y="4518025"/>
          <p14:tracePt t="79091" x="3990975" y="4518025"/>
          <p14:tracePt t="79099" x="3998913" y="4518025"/>
          <p14:tracePt t="79107" x="4025900" y="4518025"/>
          <p14:tracePt t="79114" x="4052888" y="4518025"/>
          <p14:tracePt t="79123" x="4070350" y="4525963"/>
          <p14:tracePt t="79133" x="4089400" y="4525963"/>
          <p14:tracePt t="79142" x="4097338" y="4525963"/>
          <p14:tracePt t="79155" x="4106863" y="4525963"/>
          <p14:tracePt t="79158" x="4124325" y="4535488"/>
          <p14:tracePt t="79166" x="4133850" y="4535488"/>
          <p14:tracePt t="79173" x="4141788" y="4535488"/>
          <p14:tracePt t="79182" x="4160838" y="4535488"/>
          <p14:tracePt t="79188" x="4168775" y="4535488"/>
          <p14:tracePt t="79196" x="4187825" y="4535488"/>
          <p14:tracePt t="79205" x="4205288" y="4535488"/>
          <p14:tracePt t="79211" x="4222750" y="4535488"/>
          <p14:tracePt t="79219" x="4232275" y="4535488"/>
          <p14:tracePt t="79228" x="4240213" y="4535488"/>
          <p14:tracePt t="79238" x="4249738" y="4535488"/>
          <p14:tracePt t="79242" x="4259263" y="4535488"/>
          <p14:tracePt t="79269" x="4267200" y="4535488"/>
          <p14:tracePt t="79559" x="4267200" y="4525963"/>
          <p14:tracePt t="79566" x="4259263" y="4508500"/>
          <p14:tracePt t="79574" x="4249738" y="4491038"/>
          <p14:tracePt t="79582" x="4240213" y="4464050"/>
          <p14:tracePt t="79595" x="4232275" y="4427538"/>
          <p14:tracePt t="79602" x="4214813" y="4392613"/>
          <p14:tracePt t="79611" x="4205288" y="4373563"/>
          <p14:tracePt t="79619" x="4187825" y="4348163"/>
          <p14:tracePt t="79630" x="4178300" y="4321175"/>
          <p14:tracePt t="79632" x="4160838" y="4302125"/>
          <p14:tracePt t="79641" x="4151313" y="4275138"/>
          <p14:tracePt t="79650" x="4141788" y="4267200"/>
          <p14:tracePt t="79658" x="4133850" y="4257675"/>
          <p14:tracePt t="79670" x="4124325" y="4249738"/>
          <p14:tracePt t="79678" x="4116388" y="4240213"/>
          <p14:tracePt t="79688" x="4106863" y="4240213"/>
          <p14:tracePt t="79694" x="4106863" y="4230688"/>
          <p14:tracePt t="79704" x="4097338" y="4230688"/>
          <p14:tracePt t="79757" x="4089400" y="4230688"/>
          <p14:tracePt t="79781" x="4079875" y="4230688"/>
          <p14:tracePt t="79812" x="4070350" y="4230688"/>
          <p14:tracePt t="79876" x="4070350" y="4222750"/>
          <p14:tracePt t="79886" x="4062413" y="4222750"/>
          <p14:tracePt t="79893" x="4062413" y="4213225"/>
          <p14:tracePt t="79900" x="4052888" y="4195763"/>
          <p14:tracePt t="79908" x="4043363" y="4176713"/>
          <p14:tracePt t="79916" x="4043363" y="4151313"/>
          <p14:tracePt t="79924" x="4025900" y="4124325"/>
          <p14:tracePt t="79931" x="4017963" y="4060825"/>
          <p14:tracePt t="79940" x="3998913" y="3989388"/>
          <p14:tracePt t="79947" x="3990975" y="3900488"/>
          <p14:tracePt t="79955" x="3981450" y="3810000"/>
          <p14:tracePt t="79965" x="3981450" y="3686175"/>
          <p14:tracePt t="79972" x="3981450" y="3560763"/>
          <p14:tracePt t="79980" x="3981450" y="3416300"/>
          <p14:tracePt t="79989" x="3981450" y="3273425"/>
          <p14:tracePt t="79996" x="3981450" y="3140075"/>
          <p14:tracePt t="80005" x="3981450" y="3068638"/>
          <p14:tracePt t="80014" x="3981450" y="2960688"/>
          <p14:tracePt t="80021" x="3981450" y="2925763"/>
          <p14:tracePt t="80028" x="3981450" y="2852738"/>
          <p14:tracePt t="80039" x="3990975" y="2800350"/>
          <p14:tracePt t="80048" x="3990975" y="2763838"/>
          <p14:tracePt t="80064" x="3990975" y="2728913"/>
          <p14:tracePt t="80080" x="3990975" y="2719388"/>
          <p14:tracePt t="80264" x="3990975" y="2746375"/>
          <p14:tracePt t="80273" x="3990975" y="2773363"/>
          <p14:tracePt t="80281" x="3990975" y="2817813"/>
          <p14:tracePt t="80289" x="3990975" y="2862263"/>
          <p14:tracePt t="80296" x="3981450" y="2916238"/>
          <p14:tracePt t="80309" x="3971925" y="2970213"/>
          <p14:tracePt t="80318" x="3963988" y="2987675"/>
          <p14:tracePt t="80328" x="3963988" y="3032125"/>
          <p14:tracePt t="80330" x="3954463" y="3076575"/>
          <p14:tracePt t="80338" x="3944938" y="3095625"/>
          <p14:tracePt t="80346" x="3944938" y="3122613"/>
          <p14:tracePt t="80354" x="3937000" y="3148013"/>
          <p14:tracePt t="80364" x="3937000" y="3167063"/>
          <p14:tracePt t="80371" x="3937000" y="3184525"/>
          <p14:tracePt t="80377" x="3937000" y="3194050"/>
          <p14:tracePt t="80387" x="3937000" y="3211513"/>
          <p14:tracePt t="80396" x="3937000" y="3228975"/>
          <p14:tracePt t="80402" x="3937000" y="3265488"/>
          <p14:tracePt t="80410" x="3937000" y="3282950"/>
          <p14:tracePt t="80420" x="3937000" y="3319463"/>
          <p14:tracePt t="80426" x="3937000" y="3344863"/>
          <p14:tracePt t="80436" x="3937000" y="3371850"/>
          <p14:tracePt t="80446" x="3937000" y="3398838"/>
          <p14:tracePt t="80448" x="3937000" y="3425825"/>
          <p14:tracePt t="80455" x="3937000" y="3452813"/>
          <p14:tracePt t="80464" x="3937000" y="3470275"/>
          <p14:tracePt t="80471" x="3937000" y="3489325"/>
          <p14:tracePt t="80480" x="3937000" y="3506788"/>
          <p14:tracePt t="80488" x="3937000" y="3533775"/>
          <p14:tracePt t="80498" x="3937000" y="3541713"/>
          <p14:tracePt t="80505" x="3937000" y="3568700"/>
          <p14:tracePt t="80513" x="3937000" y="3595688"/>
          <p14:tracePt t="80521" x="3937000" y="3622675"/>
          <p14:tracePt t="80530" x="3937000" y="3649663"/>
          <p14:tracePt t="80537" x="3937000" y="3676650"/>
          <p14:tracePt t="80546" x="3937000" y="3703638"/>
          <p14:tracePt t="80555" x="3937000" y="3738563"/>
          <p14:tracePt t="80564" x="3937000" y="3757613"/>
          <p14:tracePt t="80571" x="3937000" y="3784600"/>
          <p14:tracePt t="80580" x="3937000" y="3810000"/>
          <p14:tracePt t="80582" x="3937000" y="3836988"/>
          <p14:tracePt t="80593" x="3937000" y="3856038"/>
          <p14:tracePt t="80600" x="3937000" y="3873500"/>
          <p14:tracePt t="80608" x="3937000" y="3890963"/>
          <p14:tracePt t="80615" x="3937000" y="3917950"/>
          <p14:tracePt t="80622" x="3937000" y="3927475"/>
          <p14:tracePt t="80631" x="3937000" y="3944938"/>
          <p14:tracePt t="80639" x="3937000" y="3962400"/>
          <p14:tracePt t="80646" x="3937000" y="3979863"/>
          <p14:tracePt t="80655" x="3937000" y="3998913"/>
          <p14:tracePt t="80663" x="3937000" y="4016375"/>
          <p14:tracePt t="80672" x="3937000" y="4033838"/>
          <p14:tracePt t="80679" x="3937000" y="4052888"/>
          <p14:tracePt t="80688" x="3937000" y="4070350"/>
          <p14:tracePt t="80698" x="3937000" y="4087813"/>
          <p14:tracePt t="80705" x="3937000" y="4097338"/>
          <p14:tracePt t="80713" x="3937000" y="4105275"/>
          <p14:tracePt t="80720" x="3937000" y="4114800"/>
          <p14:tracePt t="80730" x="3937000" y="4124325"/>
          <p14:tracePt t="80741" x="3937000" y="4132263"/>
          <p14:tracePt t="80753" x="3937000" y="4141788"/>
          <p14:tracePt t="80760" x="3937000" y="4151313"/>
          <p14:tracePt t="80771" x="3937000" y="4159250"/>
          <p14:tracePt t="80774" x="3937000" y="4168775"/>
          <p14:tracePt t="80781" x="3937000" y="4176713"/>
          <p14:tracePt t="80788" x="3937000" y="4186238"/>
          <p14:tracePt t="80797" x="3937000" y="4195763"/>
          <p14:tracePt t="80805" x="3937000" y="4203700"/>
          <p14:tracePt t="80813" x="3937000" y="4213225"/>
          <p14:tracePt t="80836" x="3937000" y="4222750"/>
          <p14:tracePt t="80851" x="3944938" y="4222750"/>
          <p14:tracePt t="80875" x="3954463" y="4222750"/>
          <p14:tracePt t="80883" x="3971925" y="4213225"/>
          <p14:tracePt t="80893" x="3981450" y="4203700"/>
          <p14:tracePt t="80901" x="4008438" y="4195763"/>
          <p14:tracePt t="80910" x="4035425" y="4176713"/>
          <p14:tracePt t="80919" x="4070350" y="4159250"/>
          <p14:tracePt t="80922" x="4097338" y="4141788"/>
          <p14:tracePt t="80933" x="4133850" y="4132263"/>
          <p14:tracePt t="80939" x="4151313" y="4124325"/>
          <p14:tracePt t="80948" x="4187825" y="4105275"/>
          <p14:tracePt t="80957" x="4205288" y="4087813"/>
          <p14:tracePt t="80967" x="4232275" y="4078288"/>
          <p14:tracePt t="80976" x="4259263" y="4052888"/>
          <p14:tracePt t="80979" x="4267200" y="4025900"/>
          <p14:tracePt t="80988" x="4276725" y="3998913"/>
          <p14:tracePt t="80999" x="4286250" y="3962400"/>
          <p14:tracePt t="81006" x="4286250" y="3917950"/>
          <p14:tracePt t="81010" x="4294188" y="3873500"/>
          <p14:tracePt t="81020" x="4303713" y="3810000"/>
          <p14:tracePt t="81029" x="4303713" y="3748088"/>
          <p14:tracePt t="81038" x="4303713" y="3676650"/>
          <p14:tracePt t="81046" x="4303713" y="3605213"/>
          <p14:tracePt t="81053" x="4303713" y="3524250"/>
          <p14:tracePt t="81062" x="4303713" y="3462338"/>
          <p14:tracePt t="81070" x="4303713" y="3398838"/>
          <p14:tracePt t="81079" x="4303713" y="3336925"/>
          <p14:tracePt t="81081" x="4313238" y="3282950"/>
          <p14:tracePt t="81090" x="4313238" y="3238500"/>
          <p14:tracePt t="81099" x="4313238" y="3221038"/>
          <p14:tracePt t="81105" x="4313238" y="3184525"/>
          <p14:tracePt t="81114" x="4313238" y="3157538"/>
          <p14:tracePt t="81122" x="4313238" y="3140075"/>
          <p14:tracePt t="81131" x="4313238" y="3122613"/>
          <p14:tracePt t="81139" x="4313238" y="3113088"/>
          <p14:tracePt t="81147" x="4313238" y="3103563"/>
          <p14:tracePt t="81160" x="4313238" y="3095625"/>
          <p14:tracePt t="81224" x="4313238" y="3086100"/>
          <p14:tracePt t="81232" x="4313238" y="3076575"/>
          <p14:tracePt t="81240" x="4321175" y="3068638"/>
          <p14:tracePt t="81249" x="4321175" y="3049588"/>
          <p14:tracePt t="81256" x="4321175" y="3041650"/>
          <p14:tracePt t="81265" x="4321175" y="3032125"/>
          <p14:tracePt t="81271" x="4321175" y="3014663"/>
          <p14:tracePt t="81281" x="4330700" y="3005138"/>
          <p14:tracePt t="81295" x="4330700" y="2997200"/>
          <p14:tracePt t="81337" x="4330700" y="3041650"/>
          <p14:tracePt t="81345" x="4330700" y="3095625"/>
          <p14:tracePt t="81353" x="4330700" y="3167063"/>
          <p14:tracePt t="81360" x="4321175" y="3255963"/>
          <p14:tracePt t="81368" x="4303713" y="3363913"/>
          <p14:tracePt t="81376" x="4294188" y="3470275"/>
          <p14:tracePt t="81385" x="4286250" y="3514725"/>
          <p14:tracePt t="81394" x="4276725" y="3622675"/>
          <p14:tracePt t="81403" x="4267200" y="3711575"/>
          <p14:tracePt t="81414" x="4259263" y="3802063"/>
          <p14:tracePt t="81416" x="4259263" y="3873500"/>
          <p14:tracePt t="81422" x="4259263" y="3927475"/>
          <p14:tracePt t="81432" x="4259263" y="3989388"/>
          <p14:tracePt t="81438" x="4259263" y="4043363"/>
          <p14:tracePt t="81448" x="4259263" y="4097338"/>
          <p14:tracePt t="81455" x="4259263" y="4132263"/>
          <p14:tracePt t="81463" x="4259263" y="4176713"/>
          <p14:tracePt t="81471" x="4259263" y="4222750"/>
          <p14:tracePt t="81480" x="4259263" y="4257675"/>
          <p14:tracePt t="81488" x="4259263" y="4294188"/>
          <p14:tracePt t="81495" x="4259263" y="4338638"/>
          <p14:tracePt t="81504" x="4259263" y="4373563"/>
          <p14:tracePt t="81512" x="4259263" y="4410075"/>
          <p14:tracePt t="81521" x="4259263" y="4445000"/>
          <p14:tracePt t="81529" x="4259263" y="4481513"/>
          <p14:tracePt t="81537" x="4259263" y="4525963"/>
          <p14:tracePt t="81544" x="4259263" y="4552950"/>
          <p14:tracePt t="81553" x="4249738" y="4589463"/>
          <p14:tracePt t="81558" x="4240213" y="4616450"/>
          <p14:tracePt t="81568" x="4232275" y="4633913"/>
          <p14:tracePt t="81576" x="4232275" y="4668838"/>
          <p14:tracePt t="81585" x="4222750" y="4695825"/>
          <p14:tracePt t="81589" x="4214813" y="4722813"/>
          <p14:tracePt t="81600" x="4205288" y="4749800"/>
          <p14:tracePt t="81609" x="4205288" y="4767263"/>
          <p14:tracePt t="81612" x="4195763" y="4794250"/>
          <p14:tracePt t="81622" x="4187825" y="4803775"/>
          <p14:tracePt t="81631" x="4187825" y="4821238"/>
          <p14:tracePt t="81637" x="4178300" y="4830763"/>
          <p14:tracePt t="81648" x="4178300" y="4838700"/>
          <p14:tracePt t="81655" x="4168775" y="4848225"/>
          <p14:tracePt t="81665" x="4168775" y="4857750"/>
          <p14:tracePt t="81671" x="4160838" y="4857750"/>
          <p14:tracePt t="81681" x="4160838" y="4865688"/>
          <p14:tracePt t="81687" x="4151313" y="4865688"/>
          <p14:tracePt t="81703" x="4151313" y="4875213"/>
          <p14:tracePt t="81720" x="4141788" y="4875213"/>
          <p14:tracePt t="82057" x="4151313" y="4884738"/>
          <p14:tracePt t="82104" x="4151313" y="4892675"/>
          <p14:tracePt t="83104" x="4151313" y="4884738"/>
          <p14:tracePt t="83111" x="4151313" y="4865688"/>
          <p14:tracePt t="83121" x="4151313" y="4830763"/>
          <p14:tracePt t="83127" x="4160838" y="4786313"/>
          <p14:tracePt t="83136" x="4160838" y="4740275"/>
          <p14:tracePt t="83143" x="4168775" y="4678363"/>
          <p14:tracePt t="83153" x="4178300" y="4616450"/>
          <p14:tracePt t="83163" x="4195763" y="4552950"/>
          <p14:tracePt t="83180" x="4205288" y="4471988"/>
          <p14:tracePt t="83182" x="4222750" y="4392613"/>
          <p14:tracePt t="83184" x="4232275" y="4321175"/>
          <p14:tracePt t="83196" x="4240213" y="4249738"/>
          <p14:tracePt t="83203" x="4259263" y="4176713"/>
          <p14:tracePt t="83211" x="4276725" y="4105275"/>
          <p14:tracePt t="83219" x="4286250" y="4052888"/>
          <p14:tracePt t="83222" x="4303713" y="3989388"/>
          <p14:tracePt t="83232" x="4321175" y="3927475"/>
          <p14:tracePt t="83239" x="4338638" y="3863975"/>
          <p14:tracePt t="83247" x="4357688" y="3810000"/>
          <p14:tracePt t="83256" x="4384675" y="3757613"/>
          <p14:tracePt t="83267" x="4411663" y="3694113"/>
          <p14:tracePt t="83274" x="4429125" y="3640138"/>
          <p14:tracePt t="83283" x="4446588" y="3595688"/>
          <p14:tracePt t="83294" x="4464050" y="3541713"/>
          <p14:tracePt t="83296" x="4464050" y="3524250"/>
          <p14:tracePt t="83304" x="4473575" y="3489325"/>
          <p14:tracePt t="83314" x="4483100" y="3452813"/>
          <p14:tracePt t="83321" x="4491038" y="3416300"/>
          <p14:tracePt t="83332" x="4491038" y="3390900"/>
          <p14:tracePt t="83338" x="4500563" y="3344863"/>
          <p14:tracePt t="83349" x="4510088" y="3319463"/>
          <p14:tracePt t="83351" x="4518025" y="3292475"/>
          <p14:tracePt t="83360" x="4518025" y="3265488"/>
          <p14:tracePt t="83368" x="4527550" y="3228975"/>
          <p14:tracePt t="83376" x="4535488" y="3194050"/>
          <p14:tracePt t="83386" x="4554538" y="3148013"/>
          <p14:tracePt t="83397" x="4562475" y="3122613"/>
          <p14:tracePt t="83398" x="4572000" y="3095625"/>
          <p14:tracePt t="83407" x="4581525" y="3068638"/>
          <p14:tracePt t="83416" x="4589463" y="3041650"/>
          <p14:tracePt t="83426" x="4598988" y="3014663"/>
          <p14:tracePt t="83429" x="4598988" y="3005138"/>
          <p14:tracePt t="83439" x="4608513" y="2987675"/>
          <p14:tracePt t="83447" x="4608513" y="2970213"/>
          <p14:tracePt t="83455" x="4616450" y="2960688"/>
          <p14:tracePt t="83470" x="4616450" y="2951163"/>
          <p14:tracePt t="83479" x="4616450" y="2943225"/>
          <p14:tracePt t="83493" x="4616450" y="2933700"/>
          <p14:tracePt t="83503" x="4625975" y="2933700"/>
          <p14:tracePt t="83509" x="4625975" y="2925763"/>
          <p14:tracePt t="83541" x="4625975" y="2916238"/>
          <p14:tracePt t="83786" x="4616450" y="2916238"/>
          <p14:tracePt t="83824" x="4616450" y="2925763"/>
          <p14:tracePt t="83833" x="4608513" y="2925763"/>
          <p14:tracePt t="83848" x="4598988" y="2925763"/>
          <p14:tracePt t="83872" x="4589463" y="2925763"/>
          <p14:tracePt t="83880" x="4581525" y="2925763"/>
          <p14:tracePt t="83896" x="4581525" y="2933700"/>
          <p14:tracePt t="83905" x="4572000" y="2933700"/>
          <p14:tracePt t="83976" x="4562475" y="2933700"/>
          <p14:tracePt t="83999" x="4562475" y="2943225"/>
          <p14:tracePt t="84023" x="4554538" y="2943225"/>
          <p14:tracePt t="84032" x="4554538" y="2951163"/>
          <p14:tracePt t="84046" x="4554538" y="2960688"/>
          <p14:tracePt t="84062" x="4554538" y="2970213"/>
          <p14:tracePt t="84078" x="4554538" y="2978150"/>
          <p14:tracePt t="84088" x="4554538" y="2987675"/>
          <p14:tracePt t="84094" x="4554538" y="2997200"/>
          <p14:tracePt t="84103" x="4554538" y="3005138"/>
          <p14:tracePt t="84110" x="4554538" y="3014663"/>
          <p14:tracePt t="84120" x="4554538" y="3032125"/>
          <p14:tracePt t="84128" x="4554538" y="3049588"/>
          <p14:tracePt t="84137" x="4554538" y="3068638"/>
          <p14:tracePt t="84146" x="4554538" y="3086100"/>
          <p14:tracePt t="84154" x="4554538" y="3103563"/>
          <p14:tracePt t="84168" x="4554538" y="3148013"/>
          <p14:tracePt t="84170" x="4554538" y="3175000"/>
          <p14:tracePt t="84176" x="4554538" y="3194050"/>
          <p14:tracePt t="84193" x="4554538" y="3221038"/>
          <p14:tracePt t="84195" x="4554538" y="3246438"/>
          <p14:tracePt t="84205" x="4554538" y="3282950"/>
          <p14:tracePt t="84207" x="4554538" y="3319463"/>
          <p14:tracePt t="84216" x="4554538" y="3354388"/>
          <p14:tracePt t="84221" x="4554538" y="3390900"/>
          <p14:tracePt t="84230" x="4554538" y="3425825"/>
          <p14:tracePt t="84237" x="4554538" y="3470275"/>
          <p14:tracePt t="84245" x="4554538" y="3506788"/>
          <p14:tracePt t="84255" x="4554538" y="3551238"/>
          <p14:tracePt t="84264" x="4554538" y="3595688"/>
          <p14:tracePt t="84276" x="4554538" y="3640138"/>
          <p14:tracePt t="84285" x="4554538" y="3686175"/>
          <p14:tracePt t="84294" x="4554538" y="3738563"/>
          <p14:tracePt t="84296" x="4545013" y="3784600"/>
          <p14:tracePt t="84306" x="4535488" y="3829050"/>
          <p14:tracePt t="84330" x="4527550" y="3863975"/>
          <p14:tracePt t="84332" x="4510088" y="3944938"/>
          <p14:tracePt t="84334" x="4500563" y="3979863"/>
          <p14:tracePt t="84348" x="4500563" y="4016375"/>
          <p14:tracePt t="84350" x="4500563" y="4043363"/>
          <p14:tracePt t="84356" x="4500563" y="4060825"/>
          <p14:tracePt t="84365" x="4491038" y="4105275"/>
          <p14:tracePt t="84372" x="4491038" y="4124325"/>
          <p14:tracePt t="84380" x="4491038" y="4151313"/>
          <p14:tracePt t="84388" x="4491038" y="4176713"/>
          <p14:tracePt t="84397" x="4491038" y="4203700"/>
          <p14:tracePt t="84405" x="4491038" y="4222750"/>
          <p14:tracePt t="84414" x="4491038" y="4240213"/>
          <p14:tracePt t="84422" x="4491038" y="4257675"/>
          <p14:tracePt t="84430" x="4491038" y="4275138"/>
          <p14:tracePt t="84438" x="4491038" y="4302125"/>
          <p14:tracePt t="84446" x="4491038" y="4321175"/>
          <p14:tracePt t="84454" x="4491038" y="4348163"/>
          <p14:tracePt t="84462" x="4491038" y="4356100"/>
          <p14:tracePt t="84471" x="4491038" y="4383088"/>
          <p14:tracePt t="84478" x="4491038" y="4400550"/>
          <p14:tracePt t="84486" x="4491038" y="4419600"/>
          <p14:tracePt t="84494" x="4491038" y="4437063"/>
          <p14:tracePt t="84503" x="4491038" y="4454525"/>
          <p14:tracePt t="84510" x="4491038" y="4464050"/>
          <p14:tracePt t="84520" x="4491038" y="4471988"/>
          <p14:tracePt t="84528" x="4491038" y="4481513"/>
          <p14:tracePt t="84537" x="4491038" y="4491038"/>
          <p14:tracePt t="84547" x="4491038" y="4498975"/>
          <p14:tracePt t="84563" x="4491038" y="4508500"/>
          <p14:tracePt t="84593" x="4491038" y="4518025"/>
          <p14:tracePt t="84705" x="4491038" y="4508500"/>
          <p14:tracePt t="84713" x="4491038" y="4491038"/>
          <p14:tracePt t="84721" x="4491038" y="4437063"/>
          <p14:tracePt t="84730" x="4491038" y="4383088"/>
          <p14:tracePt t="84738" x="4491038" y="4302125"/>
          <p14:tracePt t="84745" x="4491038" y="4195763"/>
          <p14:tracePt t="84754" x="4491038" y="4078288"/>
          <p14:tracePt t="84761" x="4491038" y="3954463"/>
          <p14:tracePt t="84770" x="4491038" y="3819525"/>
          <p14:tracePt t="84776" x="4491038" y="3757613"/>
          <p14:tracePt t="84786" x="4491038" y="3649663"/>
          <p14:tracePt t="84794" x="4491038" y="3560763"/>
          <p14:tracePt t="84800" x="4491038" y="3470275"/>
          <p14:tracePt t="84808" x="4491038" y="3443288"/>
          <p14:tracePt t="84817" x="4491038" y="3381375"/>
          <p14:tracePt t="84826" x="4491038" y="3292475"/>
          <p14:tracePt t="84833" x="4491038" y="3255963"/>
          <p14:tracePt t="84840" x="4491038" y="3221038"/>
          <p14:tracePt t="84849" x="4491038" y="3175000"/>
          <p14:tracePt t="84856" x="4491038" y="3140075"/>
          <p14:tracePt t="84866" x="4491038" y="3103563"/>
          <p14:tracePt t="84872" x="4491038" y="3086100"/>
          <p14:tracePt t="84881" x="4491038" y="3049588"/>
          <p14:tracePt t="84889" x="4500563" y="3024188"/>
          <p14:tracePt t="84898" x="4500563" y="3014663"/>
          <p14:tracePt t="84904" x="4500563" y="2997200"/>
          <p14:tracePt t="84913" x="4510088" y="2978150"/>
          <p14:tracePt t="84922" x="4510088" y="2970213"/>
          <p14:tracePt t="84943" x="4510088" y="2960688"/>
          <p14:tracePt t="85149" x="4510088" y="2970213"/>
          <p14:tracePt t="85157" x="4510088" y="2978150"/>
          <p14:tracePt t="85166" x="4510088" y="2997200"/>
          <p14:tracePt t="85172" x="4510088" y="3014663"/>
          <p14:tracePt t="85182" x="4510088" y="3041650"/>
          <p14:tracePt t="85192" x="4510088" y="3059113"/>
          <p14:tracePt t="85201" x="4510088" y="3086100"/>
          <p14:tracePt t="85208" x="4510088" y="3122613"/>
          <p14:tracePt t="85216" x="4510088" y="3140075"/>
          <p14:tracePt t="85224" x="4510088" y="3184525"/>
          <p14:tracePt t="85233" x="4510088" y="3221038"/>
          <p14:tracePt t="85240" x="4510088" y="3246438"/>
          <p14:tracePt t="85246" x="4510088" y="3265488"/>
          <p14:tracePt t="85254" x="4510088" y="3282950"/>
          <p14:tracePt t="85263" x="4510088" y="3309938"/>
          <p14:tracePt t="85271" x="4510088" y="3327400"/>
          <p14:tracePt t="85278" x="4510088" y="3344863"/>
          <p14:tracePt t="85286" x="4510088" y="3354388"/>
          <p14:tracePt t="85303" x="4510088" y="3363913"/>
          <p14:tracePt t="85347" x="4510088" y="3344863"/>
          <p14:tracePt t="85355" x="4510088" y="3327400"/>
          <p14:tracePt t="85363" x="4510088" y="3300413"/>
          <p14:tracePt t="85371" x="4518025" y="3273425"/>
          <p14:tracePt t="85381" x="4518025" y="3246438"/>
          <p14:tracePt t="85389" x="4518025" y="3238500"/>
          <p14:tracePt t="85396" x="4527550" y="3211513"/>
          <p14:tracePt t="85404" x="4527550" y="3184525"/>
          <p14:tracePt t="85411" x="4535488" y="3157538"/>
          <p14:tracePt t="85422" x="4535488" y="3148013"/>
          <p14:tracePt t="85430" x="4535488" y="3140075"/>
          <p14:tracePt t="85437" x="4535488" y="3130550"/>
          <p14:tracePt t="85444" x="4535488" y="3122613"/>
          <p14:tracePt t="85453" x="4545013" y="3122613"/>
          <p14:tracePt t="85475" x="4545013" y="3130550"/>
          <p14:tracePt t="85482" x="4545013" y="3157538"/>
          <p14:tracePt t="85491" x="4545013" y="3175000"/>
          <p14:tracePt t="85498" x="4545013" y="3194050"/>
          <p14:tracePt t="85506" x="4545013" y="3221038"/>
          <p14:tracePt t="85514" x="4545013" y="3238500"/>
          <p14:tracePt t="85521" x="4545013" y="3255963"/>
          <p14:tracePt t="85537" x="4545013" y="3265488"/>
          <p14:tracePt t="85545" x="4545013" y="3273425"/>
          <p14:tracePt t="85561" x="4545013" y="3282950"/>
          <p14:tracePt t="85617" x="4545013" y="3273425"/>
          <p14:tracePt t="85625" x="4545013" y="3265488"/>
          <p14:tracePt t="85632" x="4545013" y="3255963"/>
          <p14:tracePt t="85640" x="4545013" y="3246438"/>
          <p14:tracePt t="85649" x="4545013" y="3228975"/>
          <p14:tracePt t="85657" x="4545013" y="3221038"/>
          <p14:tracePt t="85666" x="4545013" y="3201988"/>
          <p14:tracePt t="85672" x="4545013" y="3184525"/>
          <p14:tracePt t="85681" x="4545013" y="3167063"/>
          <p14:tracePt t="85688" x="4545013" y="3148013"/>
          <p14:tracePt t="85697" x="4545013" y="3140075"/>
          <p14:tracePt t="85704" x="4545013" y="3122613"/>
          <p14:tracePt t="85713" x="4545013" y="3113088"/>
          <p14:tracePt t="85722" x="4545013" y="3103563"/>
          <p14:tracePt t="85732" x="4545013" y="3095625"/>
          <p14:tracePt t="85738" x="4545013" y="3086100"/>
          <p14:tracePt t="85754" x="4545013" y="3076575"/>
          <p14:tracePt t="85770" x="4545013" y="3068638"/>
          <p14:tracePt t="85807" x="4545013" y="3076575"/>
          <p14:tracePt t="85816" x="4545013" y="3103563"/>
          <p14:tracePt t="85823" x="4545013" y="3130550"/>
          <p14:tracePt t="85832" x="4545013" y="3148013"/>
          <p14:tracePt t="85838" x="4545013" y="3184525"/>
          <p14:tracePt t="85847" x="4545013" y="3201988"/>
          <p14:tracePt t="85854" x="4545013" y="3228975"/>
          <p14:tracePt t="85864" x="4545013" y="3238500"/>
          <p14:tracePt t="85871" x="4545013" y="3255963"/>
          <p14:tracePt t="85887" x="4545013" y="3265488"/>
          <p14:tracePt t="85919" x="4535488" y="3265488"/>
          <p14:tracePt t="85942" x="4535488" y="3246438"/>
          <p14:tracePt t="85950" x="4535488" y="3228975"/>
          <p14:tracePt t="85958" x="4535488" y="3201988"/>
          <p14:tracePt t="85965" x="4535488" y="3167063"/>
          <p14:tracePt t="85973" x="4535488" y="3130550"/>
          <p14:tracePt t="85982" x="4535488" y="3113088"/>
          <p14:tracePt t="85990" x="4535488" y="3086100"/>
          <p14:tracePt t="85998" x="4535488" y="3059113"/>
          <p14:tracePt t="86005" x="4535488" y="3041650"/>
          <p14:tracePt t="86014" x="4535488" y="3032125"/>
          <p14:tracePt t="86021" x="4535488" y="3014663"/>
          <p14:tracePt t="86085" x="4527550" y="3032125"/>
          <p14:tracePt t="86094" x="4527550" y="3041650"/>
          <p14:tracePt t="86100" x="4527550" y="3049588"/>
          <p14:tracePt t="86108" x="4527550" y="3059113"/>
          <p14:tracePt t="86117" x="4527550" y="3068638"/>
          <p14:tracePt t="86140" x="4527550" y="3076575"/>
          <p14:tracePt t="86481" x="4527550" y="3095625"/>
          <p14:tracePt t="86489" x="4527550" y="3122613"/>
          <p14:tracePt t="86497" x="4518025" y="3148013"/>
          <p14:tracePt t="86504" x="4518025" y="3175000"/>
          <p14:tracePt t="86513" x="4518025" y="3201988"/>
          <p14:tracePt t="86521" x="4518025" y="3221038"/>
          <p14:tracePt t="86529" x="4518025" y="3255963"/>
          <p14:tracePt t="86538" x="4518025" y="3300413"/>
          <p14:tracePt t="86545" x="4518025" y="3344863"/>
          <p14:tracePt t="86555" x="4518025" y="3390900"/>
          <p14:tracePt t="86564" x="4518025" y="3443288"/>
          <p14:tracePt t="86569" x="4518025" y="3479800"/>
          <p14:tracePt t="86577" x="4518025" y="3497263"/>
          <p14:tracePt t="86586" x="4527550" y="3533775"/>
          <p14:tracePt t="86597" x="4527550" y="3568700"/>
          <p14:tracePt t="86604" x="4527550" y="3587750"/>
          <p14:tracePt t="86615" x="4527550" y="3613150"/>
          <p14:tracePt t="86620" x="4527550" y="3640138"/>
          <p14:tracePt t="86628" x="4527550" y="3659188"/>
          <p14:tracePt t="86636" x="4527550" y="3676650"/>
          <p14:tracePt t="86641" x="4527550" y="3686175"/>
          <p14:tracePt t="86653" x="4527550" y="3694113"/>
          <p14:tracePt t="86659" x="4527550" y="3703638"/>
          <p14:tracePt t="86674" x="4527550" y="3711575"/>
          <p14:tracePt t="87282" x="4527550" y="3721100"/>
          <p14:tracePt t="87290" x="4527550" y="3730625"/>
          <p14:tracePt t="87298" x="4527550" y="3748088"/>
          <p14:tracePt t="87306" x="4527550" y="3765550"/>
          <p14:tracePt t="87313" x="4527550" y="3792538"/>
          <p14:tracePt t="87322" x="4527550" y="3819525"/>
          <p14:tracePt t="87329" x="4527550" y="3863975"/>
          <p14:tracePt t="87339" x="4527550" y="3900488"/>
          <p14:tracePt t="87346" x="4518025" y="3935413"/>
          <p14:tracePt t="87357" x="4510088" y="3989388"/>
          <p14:tracePt t="87366" x="4510088" y="4033838"/>
          <p14:tracePt t="87374" x="4500563" y="4087813"/>
          <p14:tracePt t="87383" x="4491038" y="4132263"/>
          <p14:tracePt t="87393" x="4483100" y="4176713"/>
          <p14:tracePt t="87395" x="4483100" y="4195763"/>
          <p14:tracePt t="87404" x="4483100" y="4240213"/>
          <p14:tracePt t="87412" x="4483100" y="4257675"/>
          <p14:tracePt t="87419" x="4483100" y="4284663"/>
          <p14:tracePt t="87426" x="4473575" y="4302125"/>
          <p14:tracePt t="87436" x="4473575" y="4311650"/>
          <p14:tracePt t="87441" x="4473575" y="4321175"/>
          <p14:tracePt t="87469" x="4473575" y="4329113"/>
          <p14:tracePt t="87488" x="4473575" y="4321175"/>
          <p14:tracePt t="87496" x="4473575" y="4311650"/>
          <p14:tracePt t="87505" x="4473575" y="4284663"/>
          <p14:tracePt t="87513" x="4473575" y="4257675"/>
          <p14:tracePt t="87522" x="4473575" y="4230688"/>
          <p14:tracePt t="87529" x="4473575" y="4195763"/>
          <p14:tracePt t="87538" x="4464050" y="4176713"/>
          <p14:tracePt t="87547" x="4464050" y="4151313"/>
          <p14:tracePt t="87554" x="4464050" y="4114800"/>
          <p14:tracePt t="87562" x="4464050" y="4070350"/>
          <p14:tracePt t="87572" x="4464050" y="4033838"/>
          <p14:tracePt t="87581" x="4456113" y="4006850"/>
          <p14:tracePt t="87588" x="4456113" y="3962400"/>
          <p14:tracePt t="87599" x="4456113" y="3927475"/>
          <p14:tracePt t="87601" x="4456113" y="3890963"/>
          <p14:tracePt t="87609" x="4456113" y="3863975"/>
          <p14:tracePt t="87616" x="4456113" y="3836988"/>
          <p14:tracePt t="87624" x="4456113" y="3819525"/>
          <p14:tracePt t="87632" x="4456113" y="3802063"/>
          <p14:tracePt t="87638" x="4456113" y="3792538"/>
          <p14:tracePt t="87647" x="4456113" y="3784600"/>
          <p14:tracePt t="87694" x="4456113" y="3802063"/>
          <p14:tracePt t="87703" x="4456113" y="3829050"/>
          <p14:tracePt t="87711" x="4456113" y="3863975"/>
          <p14:tracePt t="87720" x="4456113" y="3890963"/>
          <p14:tracePt t="87727" x="4456113" y="3935413"/>
          <p14:tracePt t="87737" x="4456113" y="3971925"/>
          <p14:tracePt t="87742" x="4456113" y="4006850"/>
          <p14:tracePt t="87750" x="4456113" y="4033838"/>
          <p14:tracePt t="87758" x="4456113" y="4087813"/>
          <p14:tracePt t="87765" x="4456113" y="4097338"/>
          <p14:tracePt t="87773" x="4456113" y="4124325"/>
          <p14:tracePt t="87782" x="4456113" y="4151313"/>
          <p14:tracePt t="87789" x="4456113" y="4159250"/>
          <p14:tracePt t="87799" x="4456113" y="4168775"/>
          <p14:tracePt t="87805" x="4456113" y="4176713"/>
          <p14:tracePt t="87814" x="4456113" y="4186238"/>
          <p14:tracePt t="87828" x="4456113" y="4195763"/>
          <p14:tracePt t="87845" x="4456113" y="4186238"/>
          <p14:tracePt t="87853" x="4456113" y="4168775"/>
          <p14:tracePt t="87862" x="4456113" y="4132263"/>
          <p14:tracePt t="87870" x="4456113" y="4097338"/>
          <p14:tracePt t="87878" x="4456113" y="4052888"/>
          <p14:tracePt t="87886" x="4456113" y="4033838"/>
          <p14:tracePt t="87894" x="4456113" y="3989388"/>
          <p14:tracePt t="87901" x="4456113" y="3962400"/>
          <p14:tracePt t="87909" x="4456113" y="3944938"/>
          <p14:tracePt t="87917" x="4456113" y="3927475"/>
          <p14:tracePt t="87925" x="4456113" y="3917950"/>
          <p14:tracePt t="87932" x="4456113" y="3908425"/>
          <p14:tracePt t="88004" x="4456113" y="3927475"/>
          <p14:tracePt t="88012" x="4456113" y="3935413"/>
          <p14:tracePt t="88021" x="4456113" y="3944938"/>
          <p14:tracePt t="88028" x="4456113" y="3962400"/>
          <p14:tracePt t="88037" x="4456113" y="3979863"/>
          <p14:tracePt t="88043" x="4446588" y="3989388"/>
          <p14:tracePt t="88052" x="4446588" y="3998913"/>
          <p14:tracePt t="88068" x="4446588" y="4006850"/>
          <p14:tracePt t="88082" x="4446588" y="4016375"/>
          <p14:tracePt t="88138" x="4446588" y="4025900"/>
          <p14:tracePt t="88505" x="4446588" y="4033838"/>
          <p14:tracePt t="88511" x="4446588" y="4060825"/>
          <p14:tracePt t="88521" x="4446588" y="4087813"/>
          <p14:tracePt t="88526" x="4446588" y="4114800"/>
          <p14:tracePt t="88536" x="4446588" y="4141788"/>
          <p14:tracePt t="88542" x="4446588" y="4168775"/>
          <p14:tracePt t="88553" x="4446588" y="4186238"/>
          <p14:tracePt t="88561" x="4446588" y="4203700"/>
          <p14:tracePt t="88569" x="4437063" y="4267200"/>
          <p14:tracePt t="88577" x="4437063" y="4284663"/>
          <p14:tracePt t="88586" x="4437063" y="4338638"/>
          <p14:tracePt t="88593" x="4429125" y="4348163"/>
          <p14:tracePt t="88604" x="4429125" y="4373563"/>
          <p14:tracePt t="88610" x="4429125" y="4400550"/>
          <p14:tracePt t="88622" x="4429125" y="4427538"/>
          <p14:tracePt t="88624" x="4419600" y="4454525"/>
          <p14:tracePt t="88633" x="4419600" y="4471988"/>
          <p14:tracePt t="88641" x="4419600" y="4491038"/>
          <p14:tracePt t="88649" x="4419600" y="4535488"/>
          <p14:tracePt t="88655" x="4419600" y="4562475"/>
          <p14:tracePt t="88664" x="4419600" y="4589463"/>
          <p14:tracePt t="88672" x="4419600" y="4606925"/>
          <p14:tracePt t="88681" x="4419600" y="4633913"/>
          <p14:tracePt t="88687" x="4419600" y="4651375"/>
          <p14:tracePt t="88698" x="4419600" y="4678363"/>
          <p14:tracePt t="88704" x="4419600" y="4695825"/>
          <p14:tracePt t="88713" x="4419600" y="4705350"/>
          <p14:tracePt t="88720" x="4419600" y="4714875"/>
          <p14:tracePt t="88731" x="4419600" y="4722813"/>
          <p14:tracePt t="88753" x="4419600" y="4732338"/>
          <p14:tracePt t="88804" x="4429125" y="4732338"/>
          <p14:tracePt t="88891" x="4437063" y="4732338"/>
          <p14:tracePt t="88899" x="4437063" y="4722813"/>
          <p14:tracePt t="88907" x="4446588" y="4714875"/>
          <p14:tracePt t="88916" x="4446588" y="4705350"/>
          <p14:tracePt t="88923" x="4456113" y="4695825"/>
          <p14:tracePt t="88934" x="4456113" y="4687888"/>
          <p14:tracePt t="88941" x="4464050" y="4668838"/>
          <p14:tracePt t="88951" x="4464050" y="4651375"/>
          <p14:tracePt t="88958" x="4473575" y="4633913"/>
          <p14:tracePt t="88969" x="4473575" y="4616450"/>
          <p14:tracePt t="88979" x="4483100" y="4597400"/>
          <p14:tracePt t="88980" x="4483100" y="4579938"/>
          <p14:tracePt t="88988" x="4491038" y="4562475"/>
          <p14:tracePt t="88997" x="4491038" y="4552950"/>
          <p14:tracePt t="89010" x="4491038" y="4543425"/>
          <p14:tracePt t="89018" x="4491038" y="4535488"/>
          <p14:tracePt t="89043" x="4491038" y="4525963"/>
          <p14:tracePt t="90121" x="4491038" y="4518025"/>
          <p14:tracePt t="90129" x="4491038" y="4508500"/>
          <p14:tracePt t="90138" x="4491038" y="4498975"/>
          <p14:tracePt t="90144" x="4500563" y="4481513"/>
          <p14:tracePt t="90154" x="4500563" y="4454525"/>
          <p14:tracePt t="90160" x="4500563" y="4427538"/>
          <p14:tracePt t="90170" x="4510088" y="4400550"/>
          <p14:tracePt t="90178" x="4510088" y="4356100"/>
          <p14:tracePt t="90186" x="4518025" y="4302125"/>
          <p14:tracePt t="90195" x="4518025" y="4249738"/>
          <p14:tracePt t="90202" x="4518025" y="4195763"/>
          <p14:tracePt t="90209" x="4527550" y="4124325"/>
          <p14:tracePt t="90218" x="4527550" y="4060825"/>
          <p14:tracePt t="90230" x="4527550" y="3998913"/>
          <p14:tracePt t="90236" x="4527550" y="3944938"/>
          <p14:tracePt t="90241" x="4535488" y="3881438"/>
          <p14:tracePt t="90253" x="4545013" y="3819525"/>
          <p14:tracePt t="90265" x="4545013" y="3757613"/>
          <p14:tracePt t="90266" x="4545013" y="3703638"/>
          <p14:tracePt t="90272" x="4554538" y="3659188"/>
          <p14:tracePt t="90281" x="4554538" y="3605213"/>
          <p14:tracePt t="90288" x="4554538" y="3551238"/>
          <p14:tracePt t="90297" x="4562475" y="3489325"/>
          <p14:tracePt t="90304" x="4562475" y="3425825"/>
          <p14:tracePt t="90314" x="4562475" y="3371850"/>
          <p14:tracePt t="90322" x="4572000" y="3319463"/>
          <p14:tracePt t="90331" x="4572000" y="3292475"/>
          <p14:tracePt t="90338" x="4572000" y="3246438"/>
          <p14:tracePt t="90353" x="4581525" y="3201988"/>
          <p14:tracePt t="90354" x="4581525" y="3175000"/>
          <p14:tracePt t="90363" x="4581525" y="3148013"/>
          <p14:tracePt t="90370" x="4589463" y="3122613"/>
          <p14:tracePt t="90378" x="4589463" y="3103563"/>
          <p14:tracePt t="90387" x="4589463" y="3095625"/>
          <p14:tracePt t="90395" x="4598988" y="3086100"/>
          <p14:tracePt t="90403" x="4598988" y="3076575"/>
          <p14:tracePt t="90410" x="4598988" y="3068638"/>
          <p14:tracePt t="90659" x="4598988" y="3059113"/>
          <p14:tracePt t="90668" x="4598988" y="3049588"/>
          <p14:tracePt t="90675" x="4589463" y="3049588"/>
          <p14:tracePt t="90683" x="4589463" y="3032125"/>
          <p14:tracePt t="90691" x="4581525" y="3024188"/>
          <p14:tracePt t="90700" x="4581525" y="3014663"/>
          <p14:tracePt t="90707" x="4572000" y="3005138"/>
          <p14:tracePt t="90723" x="4562475" y="2997200"/>
          <p14:tracePt t="90738" x="4562475" y="2987675"/>
          <p14:tracePt t="90763" x="4554538" y="2987675"/>
          <p14:tracePt t="90826" x="4554538" y="2997200"/>
          <p14:tracePt t="90834" x="4554538" y="3014663"/>
          <p14:tracePt t="90842" x="4545013" y="3032125"/>
          <p14:tracePt t="90850" x="4545013" y="3059113"/>
          <p14:tracePt t="90857" x="4545013" y="3086100"/>
          <p14:tracePt t="90866" x="4535488" y="3113088"/>
          <p14:tracePt t="90874" x="4535488" y="3140075"/>
          <p14:tracePt t="90882" x="4535488" y="3167063"/>
          <p14:tracePt t="90890" x="4535488" y="3194050"/>
          <p14:tracePt t="90897" x="4527550" y="3221038"/>
          <p14:tracePt t="90905" x="4527550" y="3246438"/>
          <p14:tracePt t="90913" x="4527550" y="3273425"/>
          <p14:tracePt t="90923" x="4527550" y="3292475"/>
          <p14:tracePt t="90930" x="4527550" y="3300413"/>
          <p14:tracePt t="90938" x="4527550" y="3309938"/>
          <p14:tracePt t="90946" x="4527550" y="3319463"/>
          <p14:tracePt t="90955" x="4527550" y="3327400"/>
          <p14:tracePt t="90976" x="4527550" y="3336925"/>
          <p14:tracePt t="91017" x="4527550" y="3319463"/>
          <p14:tracePt t="91025" x="4527550" y="3300413"/>
          <p14:tracePt t="91032" x="4527550" y="3265488"/>
          <p14:tracePt t="91040" x="4527550" y="3221038"/>
          <p14:tracePt t="91049" x="4527550" y="3167063"/>
          <p14:tracePt t="91056" x="4527550" y="3113088"/>
          <p14:tracePt t="91064" x="4527550" y="3068638"/>
          <p14:tracePt t="91072" x="4527550" y="3041650"/>
          <p14:tracePt t="91080" x="4527550" y="2997200"/>
          <p14:tracePt t="91088" x="4527550" y="2970213"/>
          <p14:tracePt t="91097" x="4527550" y="2951163"/>
          <p14:tracePt t="91105" x="4527550" y="2933700"/>
          <p14:tracePt t="91120" x="4527550" y="2925763"/>
          <p14:tracePt t="91159" x="4527550" y="2933700"/>
          <p14:tracePt t="91167" x="4527550" y="2951163"/>
          <p14:tracePt t="91175" x="4527550" y="2978150"/>
          <p14:tracePt t="91183" x="4527550" y="3024188"/>
          <p14:tracePt t="91192" x="4527550" y="3059113"/>
          <p14:tracePt t="91199" x="4527550" y="3103563"/>
          <p14:tracePt t="91206" x="4527550" y="3130550"/>
          <p14:tracePt t="91215" x="4527550" y="3157538"/>
          <p14:tracePt t="91230" x="4527550" y="3194050"/>
          <p14:tracePt t="91233" x="4527550" y="3211513"/>
          <p14:tracePt t="91244" x="4527550" y="3228975"/>
          <p14:tracePt t="91259" x="4527550" y="3238500"/>
          <p14:tracePt t="91261" x="4527550" y="3246438"/>
          <p14:tracePt t="91273" x="4527550" y="3255963"/>
          <p14:tracePt t="91288" x="4527550" y="3265488"/>
          <p14:tracePt t="91299" x="4527550" y="3273425"/>
          <p14:tracePt t="91307" x="4527550" y="3292475"/>
          <p14:tracePt t="91325" x="4527550" y="3319463"/>
          <p14:tracePt t="91327" x="4527550" y="3371850"/>
          <p14:tracePt t="91337" x="4527550" y="3408363"/>
          <p14:tracePt t="91351" x="4527550" y="3452813"/>
          <p14:tracePt t="91353" x="4527550" y="3470275"/>
          <p14:tracePt t="91366" x="4527550" y="3506788"/>
          <p14:tracePt t="91367" x="4527550" y="3533775"/>
          <p14:tracePt t="91375" x="4527550" y="3568700"/>
          <p14:tracePt t="91382" x="4527550" y="3595688"/>
          <p14:tracePt t="91401" x="4527550" y="3622675"/>
          <p14:tracePt t="91404" x="4527550" y="3649663"/>
          <p14:tracePt t="91405" x="4527550" y="3676650"/>
          <p14:tracePt t="91413" x="4535488" y="3694113"/>
          <p14:tracePt t="91422" x="4535488" y="3721100"/>
          <p14:tracePt t="91429" x="4535488" y="3738563"/>
          <p14:tracePt t="91440" x="4535488" y="3757613"/>
          <p14:tracePt t="91449" x="4545013" y="3775075"/>
          <p14:tracePt t="91472" x="4545013" y="3792538"/>
          <p14:tracePt t="91474" x="4545013" y="3819525"/>
          <p14:tracePt t="91476" x="4545013" y="3829050"/>
          <p14:tracePt t="91499" x="4545013" y="3836988"/>
          <p14:tracePt t="91515" x="4545013" y="3846513"/>
          <p14:tracePt t="91698" x="4545013" y="3863975"/>
          <p14:tracePt t="91707" x="4545013" y="3873500"/>
          <p14:tracePt t="91714" x="4545013" y="3900488"/>
          <p14:tracePt t="91722" x="4545013" y="3935413"/>
          <p14:tracePt t="91730" x="4535488" y="3971925"/>
          <p14:tracePt t="91739" x="4527550" y="4016375"/>
          <p14:tracePt t="91748" x="4527550" y="4033838"/>
          <p14:tracePt t="91756" x="4527550" y="4070350"/>
          <p14:tracePt t="91764" x="4518025" y="4097338"/>
          <p14:tracePt t="91774" x="4518025" y="4124325"/>
          <p14:tracePt t="91782" x="4510088" y="4151313"/>
          <p14:tracePt t="91794" x="4510088" y="4159250"/>
          <p14:tracePt t="91803" x="4510088" y="4176713"/>
          <p14:tracePt t="91848" x="4510088" y="4159250"/>
          <p14:tracePt t="91858" x="4510088" y="4124325"/>
          <p14:tracePt t="91864" x="4510088" y="4078288"/>
          <p14:tracePt t="91873" x="4510088" y="4033838"/>
          <p14:tracePt t="91881" x="4510088" y="4006850"/>
          <p14:tracePt t="91888" x="4510088" y="3962400"/>
          <p14:tracePt t="91896" x="4510088" y="3935413"/>
          <p14:tracePt t="91905" x="4510088" y="3917950"/>
          <p14:tracePt t="91913" x="4510088" y="3900488"/>
          <p14:tracePt t="91922" x="4510088" y="3890963"/>
          <p14:tracePt t="91933" x="4510088" y="3881438"/>
          <p14:tracePt t="91985" x="4510088" y="3890963"/>
          <p14:tracePt t="91993" x="4510088" y="3900488"/>
          <p14:tracePt t="92000" x="4510088" y="3927475"/>
          <p14:tracePt t="92007" x="4510088" y="3944938"/>
          <p14:tracePt t="92015" x="4510088" y="3962400"/>
          <p14:tracePt t="92023" x="4510088" y="3979863"/>
          <p14:tracePt t="92031" x="4510088" y="3998913"/>
          <p14:tracePt t="92039" x="4510088" y="4006850"/>
          <p14:tracePt t="92048" x="4510088" y="4016375"/>
          <p14:tracePt t="92055" x="4510088" y="4025900"/>
          <p14:tracePt t="92237" x="4510088" y="4033838"/>
          <p14:tracePt t="92246" x="4510088" y="4060825"/>
          <p14:tracePt t="92255" x="4510088" y="4078288"/>
          <p14:tracePt t="92261" x="4510088" y="4105275"/>
          <p14:tracePt t="92271" x="4510088" y="4132263"/>
          <p14:tracePt t="92277" x="4510088" y="4159250"/>
          <p14:tracePt t="92287" x="4510088" y="4213225"/>
          <p14:tracePt t="92294" x="4510088" y="4267200"/>
          <p14:tracePt t="92301" x="4510088" y="4321175"/>
          <p14:tracePt t="92308" x="4510088" y="4365625"/>
          <p14:tracePt t="92317" x="4510088" y="4392613"/>
          <p14:tracePt t="92325" x="4510088" y="4419600"/>
          <p14:tracePt t="92332" x="4510088" y="4454525"/>
          <p14:tracePt t="92341" x="4510088" y="4471988"/>
          <p14:tracePt t="92349" x="4510088" y="4498975"/>
          <p14:tracePt t="92364" x="4510088" y="4508500"/>
          <p14:tracePt t="92370" x="4510088" y="4518025"/>
          <p14:tracePt t="92377" x="4510088" y="4525963"/>
          <p14:tracePt t="92388" x="4510088" y="4535488"/>
          <p14:tracePt t="92594" x="4510088" y="4543425"/>
          <p14:tracePt t="92954" x="4510088" y="4562475"/>
          <p14:tracePt t="92959" x="4510088" y="4570413"/>
          <p14:tracePt t="92967" x="4510088" y="4579938"/>
          <p14:tracePt t="92975" x="4518025" y="4597400"/>
          <p14:tracePt t="92983" x="4518025" y="4616450"/>
          <p14:tracePt t="92992" x="4518025" y="4633913"/>
          <p14:tracePt t="92998" x="4527550" y="4651375"/>
          <p14:tracePt t="93009" x="4527550" y="4687888"/>
          <p14:tracePt t="93016" x="4527550" y="4695825"/>
          <p14:tracePt t="93026" x="4535488" y="4714875"/>
          <p14:tracePt t="93034" x="4535488" y="4732338"/>
          <p14:tracePt t="93042" x="4545013" y="4749800"/>
          <p14:tracePt t="93051" x="4545013" y="4759325"/>
          <p14:tracePt t="93065" x="4545013" y="4776788"/>
          <p14:tracePt t="93072" x="4545013" y="4786313"/>
          <p14:tracePt t="93074" x="4554538" y="4794250"/>
          <p14:tracePt t="93083" x="4562475" y="4803775"/>
          <p14:tracePt t="93093" x="4572000" y="4821238"/>
          <p14:tracePt t="93097" x="4572000" y="4830763"/>
          <p14:tracePt t="93106" x="4589463" y="4848225"/>
          <p14:tracePt t="93115" x="4598988" y="4865688"/>
          <p14:tracePt t="93125" x="4608513" y="4875213"/>
          <p14:tracePt t="93129" x="4625975" y="4892675"/>
          <p14:tracePt t="93140" x="4633913" y="4910138"/>
          <p14:tracePt t="93151" x="4643438" y="4929188"/>
          <p14:tracePt t="93156" x="4652963" y="4937125"/>
          <p14:tracePt t="93157" x="4660900" y="4956175"/>
          <p14:tracePt t="93171" x="4670425" y="4964113"/>
          <p14:tracePt t="93181" x="4670425" y="4973638"/>
          <p14:tracePt t="93183" x="4679950" y="4983163"/>
          <p14:tracePt t="93205" x="4679950" y="4991100"/>
          <p14:tracePt t="93213" x="4687888" y="4991100"/>
          <p14:tracePt t="93267" x="4679950" y="4983163"/>
          <p14:tracePt t="93277" x="4670425" y="4973638"/>
          <p14:tracePt t="93289" x="4660900" y="4956175"/>
          <p14:tracePt t="93296" x="4643438" y="4937125"/>
          <p14:tracePt t="93306" x="4625975" y="4910138"/>
          <p14:tracePt t="93315" x="4616450" y="4884738"/>
          <p14:tracePt t="93322" x="4589463" y="4848225"/>
          <p14:tracePt t="93324" x="4581525" y="4838700"/>
          <p14:tracePt t="93333" x="4562475" y="4813300"/>
          <p14:tracePt t="93342" x="4554538" y="4786313"/>
          <p14:tracePt t="93359" x="4535488" y="4767263"/>
          <p14:tracePt t="93361" x="4527550" y="4740275"/>
          <p14:tracePt t="93363" x="4527550" y="4732338"/>
          <p14:tracePt t="93374" x="4518025" y="4722813"/>
          <p14:tracePt t="93383" x="4518025" y="4714875"/>
          <p14:tracePt t="93397" x="4510088" y="4714875"/>
          <p14:tracePt t="93407" x="4510088" y="4705350"/>
          <p14:tracePt t="93458" x="4510088" y="4714875"/>
          <p14:tracePt t="93466" x="4527550" y="4732338"/>
          <p14:tracePt t="93474" x="4545013" y="4759325"/>
          <p14:tracePt t="93482" x="4562475" y="4786313"/>
          <p14:tracePt t="93492" x="4581525" y="4821238"/>
          <p14:tracePt t="93502" x="4598988" y="4848225"/>
          <p14:tracePt t="93511" x="4608513" y="4865688"/>
          <p14:tracePt t="93520" x="4625975" y="4892675"/>
          <p14:tracePt t="93531" x="4633913" y="4910138"/>
          <p14:tracePt t="93534" x="4633913" y="4919663"/>
          <p14:tracePt t="93541" x="4643438" y="4929188"/>
          <p14:tracePt t="93551" x="4652963" y="4937125"/>
          <p14:tracePt t="93557" x="4652963" y="4946650"/>
          <p14:tracePt t="93609" x="4652963" y="4929188"/>
          <p14:tracePt t="93618" x="4652963" y="4902200"/>
          <p14:tracePt t="93626" x="4633913" y="4875213"/>
          <p14:tracePt t="93637" x="4616450" y="4838700"/>
          <p14:tracePt t="93646" x="4598988" y="4803775"/>
          <p14:tracePt t="93650" x="4598988" y="4776788"/>
          <p14:tracePt t="93657" x="4581525" y="4749800"/>
          <p14:tracePt t="93668" x="4572000" y="4722813"/>
          <p14:tracePt t="93678" x="4562475" y="4705350"/>
          <p14:tracePt t="93681" x="4562475" y="4695825"/>
          <p14:tracePt t="93690" x="4554538" y="4687888"/>
          <p14:tracePt t="93702" x="4554538" y="4678363"/>
          <p14:tracePt t="93715" x="4554538" y="4668838"/>
          <p14:tracePt t="93759" x="4554538" y="4678363"/>
          <p14:tracePt t="93770" x="4554538" y="4687888"/>
          <p14:tracePt t="93777" x="4554538" y="4714875"/>
          <p14:tracePt t="93787" x="4572000" y="4740275"/>
          <p14:tracePt t="93795" x="4581525" y="4767263"/>
          <p14:tracePt t="93803" x="4589463" y="4794250"/>
          <p14:tracePt t="93812" x="4598988" y="4813300"/>
          <p14:tracePt t="93820" x="4608513" y="4838700"/>
          <p14:tracePt t="93825" x="4616450" y="4857750"/>
          <p14:tracePt t="93835" x="4625975" y="4865688"/>
          <p14:tracePt t="93846" x="4625975" y="4875213"/>
          <p14:tracePt t="93848" x="4633913" y="4884738"/>
          <p14:tracePt t="93894" x="4633913" y="4865688"/>
          <p14:tracePt t="93903" x="4625975" y="4848225"/>
          <p14:tracePt t="93911" x="4616450" y="4830763"/>
          <p14:tracePt t="93922" x="4616450" y="4821238"/>
          <p14:tracePt t="93929" x="4598988" y="4803775"/>
          <p14:tracePt t="93937" x="4598988" y="4794250"/>
          <p14:tracePt t="93946" x="4589463" y="4786313"/>
          <p14:tracePt t="93969" x="4589463" y="4776788"/>
          <p14:tracePt t="94029" x="4589463" y="4794250"/>
          <p14:tracePt t="94038" x="4589463" y="4803775"/>
          <p14:tracePt t="94046" x="4589463" y="4813300"/>
          <p14:tracePt t="94055" x="4598988" y="4821238"/>
          <p14:tracePt t="94064" x="4598988" y="4838700"/>
          <p14:tracePt t="94071" x="4608513" y="4848225"/>
          <p14:tracePt t="94088" x="4608513" y="4857750"/>
          <p14:tracePt t="94095" x="4616450" y="4865688"/>
          <p14:tracePt t="94110" x="4616450" y="4875213"/>
          <p14:tracePt t="94624" x="4625975" y="4875213"/>
          <p14:tracePt t="94639" x="4633913" y="4875213"/>
          <p14:tracePt t="94648" x="4643438" y="4884738"/>
          <p14:tracePt t="94656" x="4660900" y="4884738"/>
          <p14:tracePt t="94663" x="4670425" y="4892675"/>
          <p14:tracePt t="94671" x="4679950" y="4892675"/>
          <p14:tracePt t="94679" x="4687888" y="4892675"/>
          <p14:tracePt t="94689" x="4697413" y="4902200"/>
          <p14:tracePt t="94697" x="4706938" y="4902200"/>
          <p14:tracePt t="94704" x="4714875" y="4902200"/>
          <p14:tracePt t="94721" x="4724400" y="4902200"/>
          <p14:tracePt t="94737" x="4732338" y="4902200"/>
          <p14:tracePt t="94751" x="4732338" y="4892675"/>
          <p14:tracePt t="94759" x="4732338" y="4884738"/>
          <p14:tracePt t="94768" x="4732338" y="4875213"/>
          <p14:tracePt t="94775" x="4732338" y="4865688"/>
          <p14:tracePt t="94783" x="4724400" y="4848225"/>
          <p14:tracePt t="94791" x="4714875" y="4830763"/>
          <p14:tracePt t="94801" x="4697413" y="4821238"/>
          <p14:tracePt t="94810" x="4687888" y="4813300"/>
          <p14:tracePt t="94820" x="4670425" y="4803775"/>
          <p14:tracePt t="94831" x="4652963" y="4786313"/>
          <p14:tracePt t="94832" x="4633913" y="4786313"/>
          <p14:tracePt t="94839" x="4608513" y="4767263"/>
          <p14:tracePt t="94849" x="4598988" y="4767263"/>
          <p14:tracePt t="94858" x="4581525" y="4767263"/>
          <p14:tracePt t="94866" x="4562475" y="4767263"/>
          <p14:tracePt t="94873" x="4554538" y="4767263"/>
          <p14:tracePt t="94882" x="4545013" y="4767263"/>
          <p14:tracePt t="94889" x="4535488" y="4767263"/>
          <p14:tracePt t="94899" x="4527550" y="4767263"/>
          <p14:tracePt t="94912" x="4527550" y="4776788"/>
          <p14:tracePt t="94921" x="4527550" y="4786313"/>
          <p14:tracePt t="94929" x="4527550" y="4794250"/>
          <p14:tracePt t="94937" x="4527550" y="4803775"/>
          <p14:tracePt t="94946" x="4527550" y="4821238"/>
          <p14:tracePt t="94949" x="4527550" y="4838700"/>
          <p14:tracePt t="94959" x="4527550" y="4848225"/>
          <p14:tracePt t="94966" x="4527550" y="4857750"/>
          <p14:tracePt t="94973" x="4535488" y="4865688"/>
          <p14:tracePt t="94984" x="4545013" y="4875213"/>
          <p14:tracePt t="94994" x="4554538" y="4884738"/>
          <p14:tracePt t="95004" x="4572000" y="4892675"/>
          <p14:tracePt t="95012" x="4581525" y="4892675"/>
          <p14:tracePt t="95014" x="4589463" y="4902200"/>
          <p14:tracePt t="95024" x="4608513" y="4910138"/>
          <p14:tracePt t="95033" x="4616450" y="4910138"/>
          <p14:tracePt t="95047" x="4625975" y="4910138"/>
          <p14:tracePt t="95060" x="4633913" y="4910138"/>
          <p14:tracePt t="95091" x="4633913" y="4902200"/>
          <p14:tracePt t="95107" x="4633913" y="4892675"/>
          <p14:tracePt t="95123" x="4633913" y="4884738"/>
          <p14:tracePt t="95131" x="4625975" y="4884738"/>
          <p14:tracePt t="95140" x="4625975" y="4875213"/>
          <p14:tracePt t="95148" x="4616450" y="4875213"/>
          <p14:tracePt t="95171" x="4608513" y="4875213"/>
          <p14:tracePt t="95194" x="4608513" y="4884738"/>
          <p14:tracePt t="95204" x="4608513" y="4892675"/>
          <p14:tracePt t="95235" x="4608513" y="4902200"/>
          <p14:tracePt t="95282" x="4608513" y="4910138"/>
          <p14:tracePt t="95726" x="4608513" y="4884738"/>
          <p14:tracePt t="95734" x="4598988" y="4865688"/>
          <p14:tracePt t="95742" x="4589463" y="4838700"/>
          <p14:tracePt t="95750" x="4581525" y="4794250"/>
          <p14:tracePt t="95758" x="4562475" y="4705350"/>
          <p14:tracePt t="95767" x="4545013" y="4624388"/>
          <p14:tracePt t="95776" x="4535488" y="4535488"/>
          <p14:tracePt t="95785" x="4527550" y="4427538"/>
          <p14:tracePt t="95797" x="4518025" y="4311650"/>
          <p14:tracePt t="95799" x="4500563" y="4176713"/>
          <p14:tracePt t="95807" x="4500563" y="4124325"/>
          <p14:tracePt t="95814" x="4500563" y="4016375"/>
          <p14:tracePt t="95822" x="4500563" y="3917950"/>
          <p14:tracePt t="95829" x="4500563" y="3829050"/>
          <p14:tracePt t="95838" x="4500563" y="3757613"/>
          <p14:tracePt t="95845" x="4500563" y="3703638"/>
          <p14:tracePt t="95856" x="4500563" y="3640138"/>
          <p14:tracePt t="95866" x="4500563" y="3595688"/>
          <p14:tracePt t="95871" x="4500563" y="3578225"/>
          <p14:tracePt t="95879" x="4500563" y="3533775"/>
          <p14:tracePt t="95888" x="4500563" y="3506788"/>
          <p14:tracePt t="95896" x="4510088" y="3452813"/>
          <p14:tracePt t="95905" x="4510088" y="3416300"/>
          <p14:tracePt t="95917" x="4518025" y="3390900"/>
          <p14:tracePt t="95920" x="4518025" y="3354388"/>
          <p14:tracePt t="95928" x="4518025" y="3336925"/>
          <p14:tracePt t="95937" x="4527550" y="3300413"/>
          <p14:tracePt t="95946" x="4527550" y="3273425"/>
          <p14:tracePt t="95949" x="4535488" y="3255963"/>
          <p14:tracePt t="95956" x="4535488" y="3238500"/>
          <p14:tracePt t="95965" x="4535488" y="3221038"/>
          <p14:tracePt t="95972" x="4535488" y="3201988"/>
          <p14:tracePt t="95980" x="4535488" y="3194050"/>
          <p14:tracePt t="95989" x="4535488" y="3175000"/>
          <p14:tracePt t="95996" x="4535488" y="3167063"/>
          <p14:tracePt t="96005" x="4535488" y="3157538"/>
          <p14:tracePt t="96012" x="4535488" y="3148013"/>
          <p14:tracePt t="96021" x="4535488" y="3130550"/>
          <p14:tracePt t="96028" x="4535488" y="3122613"/>
          <p14:tracePt t="96038" x="4535488" y="3103563"/>
          <p14:tracePt t="96045" x="4535488" y="3086100"/>
          <p14:tracePt t="96055" x="4545013" y="3068638"/>
          <p14:tracePt t="96063" x="4545013" y="3049588"/>
          <p14:tracePt t="96070" x="4545013" y="3041650"/>
          <p14:tracePt t="96078" x="4545013" y="3024188"/>
          <p14:tracePt t="96087" x="4554538" y="3014663"/>
          <p14:tracePt t="96095" x="4554538" y="3005138"/>
          <p14:tracePt t="96100" x="4554538" y="2997200"/>
          <p14:tracePt t="96107" x="4554538" y="2987675"/>
          <p14:tracePt t="96115" x="4554538" y="2978150"/>
          <p14:tracePt t="96130" x="4554538" y="2970213"/>
          <p14:tracePt t="96138" x="4562475" y="2960688"/>
          <p14:tracePt t="96154" x="4562475" y="2951163"/>
          <p14:tracePt t="96162" x="4572000" y="2943225"/>
          <p14:tracePt t="96171" x="4572000" y="2933700"/>
          <p14:tracePt t="96179" x="4581525" y="2933700"/>
          <p14:tracePt t="96187" x="4581525" y="2925763"/>
          <p14:tracePt t="96195" x="4589463" y="2925763"/>
          <p14:tracePt t="96219" x="4598988" y="2925763"/>
          <p14:tracePt t="96241" x="4608513" y="2925763"/>
          <p14:tracePt t="96257" x="4616450" y="2925763"/>
          <p14:tracePt t="96289" x="4625975" y="2925763"/>
          <p14:tracePt t="96338" x="4625975" y="2933700"/>
          <p14:tracePt t="96345" x="4625975" y="2943225"/>
          <p14:tracePt t="96360" x="4625975" y="2951163"/>
          <p14:tracePt t="96370" x="4633913" y="2970213"/>
          <p14:tracePt t="96379" x="4633913" y="2978150"/>
          <p14:tracePt t="96387" x="4633913" y="2987675"/>
          <p14:tracePt t="96396" x="4633913" y="2997200"/>
          <p14:tracePt t="96402" x="4633913" y="3005138"/>
          <p14:tracePt t="96409" x="4633913" y="3014663"/>
          <p14:tracePt t="96440" x="4633913" y="3024188"/>
          <p14:tracePt t="96480" x="4633913" y="3032125"/>
          <p14:tracePt t="96504" x="4643438" y="3032125"/>
          <p14:tracePt t="96520" x="4643438" y="3041650"/>
          <p14:tracePt t="97648" x="4643438" y="3049588"/>
          <p14:tracePt t="97649" x="4643438" y="3059113"/>
          <p14:tracePt t="97654" x="4643438" y="3068638"/>
          <p14:tracePt t="97656" x="4643438" y="3076575"/>
          <p14:tracePt t="97678" x="4643438" y="3086100"/>
          <p14:tracePt t="97696" x="4633913" y="3086100"/>
          <p14:tracePt t="97708" x="4633913" y="3095625"/>
          <p14:tracePt t="97725" x="4633913" y="3103563"/>
          <p14:tracePt t="97753" x="4633913" y="3113088"/>
          <p14:tracePt t="97764" x="4633913" y="3122613"/>
          <p14:tracePt t="97772" x="4633913" y="3130550"/>
          <p14:tracePt t="97788" x="4633913" y="3140075"/>
          <p14:tracePt t="97803" x="4633913" y="3148013"/>
          <p14:tracePt t="97812" x="4633913" y="3157538"/>
          <p14:tracePt t="97822" x="4633913" y="3167063"/>
          <p14:tracePt t="97827" x="4633913" y="3175000"/>
          <p14:tracePt t="97838" x="4633913" y="3184525"/>
          <p14:tracePt t="97843" x="4633913" y="3194050"/>
          <p14:tracePt t="97854" x="4633913" y="3201988"/>
          <p14:tracePt t="97862" x="4633913" y="3211513"/>
          <p14:tracePt t="97869" x="4633913" y="3221038"/>
          <p14:tracePt t="97875" x="4625975" y="3228975"/>
          <p14:tracePt t="97887" x="4625975" y="3238500"/>
          <p14:tracePt t="97894" x="4625975" y="3246438"/>
          <p14:tracePt t="97909" x="4625975" y="3255963"/>
          <p14:tracePt t="97920" x="4625975" y="3265488"/>
          <p14:tracePt t="97928" x="4625975" y="3273425"/>
          <p14:tracePt t="97937" x="4625975" y="3282950"/>
          <p14:tracePt t="97939" x="4625975" y="3292475"/>
          <p14:tracePt t="97947" x="4625975" y="3300413"/>
          <p14:tracePt t="97955" x="4625975" y="3309938"/>
          <p14:tracePt t="97963" x="4625975" y="3319463"/>
          <p14:tracePt t="97972" x="4625975" y="3336925"/>
          <p14:tracePt t="97979" x="4625975" y="3344863"/>
          <p14:tracePt t="97988" x="4625975" y="3354388"/>
          <p14:tracePt t="97996" x="4625975" y="3363913"/>
          <p14:tracePt t="98004" x="4625975" y="3381375"/>
          <p14:tracePt t="98011" x="4625975" y="3390900"/>
          <p14:tracePt t="98021" x="4625975" y="3408363"/>
          <p14:tracePt t="98028" x="4625975" y="3425825"/>
          <p14:tracePt t="98036" x="4633913" y="3452813"/>
          <p14:tracePt t="98044" x="4633913" y="3479800"/>
          <p14:tracePt t="98053" x="4633913" y="3489325"/>
          <p14:tracePt t="98062" x="4643438" y="3514725"/>
          <p14:tracePt t="98065" x="4643438" y="3533775"/>
          <p14:tracePt t="98073" x="4643438" y="3560763"/>
          <p14:tracePt t="98082" x="4652963" y="3587750"/>
          <p14:tracePt t="98093" x="4652963" y="3605213"/>
          <p14:tracePt t="98099" x="4652963" y="3622675"/>
          <p14:tracePt t="98106" x="4652963" y="3649663"/>
          <p14:tracePt t="98115" x="4652963" y="3667125"/>
          <p14:tracePt t="98121" x="4660900" y="3703638"/>
          <p14:tracePt t="98131" x="4660900" y="3711575"/>
          <p14:tracePt t="98138" x="4660900" y="3738563"/>
          <p14:tracePt t="98148" x="4670425" y="3757613"/>
          <p14:tracePt t="98157" x="4670425" y="3792538"/>
          <p14:tracePt t="98167" x="4670425" y="3819525"/>
          <p14:tracePt t="98170" x="4670425" y="3836988"/>
          <p14:tracePt t="98178" x="4670425" y="3863975"/>
          <p14:tracePt t="98187" x="4670425" y="3900488"/>
          <p14:tracePt t="98194" x="4670425" y="3917950"/>
          <p14:tracePt t="98202" x="4670425" y="3944938"/>
          <p14:tracePt t="98209" x="4670425" y="3962400"/>
          <p14:tracePt t="98220" x="4670425" y="3989388"/>
          <p14:tracePt t="98229" x="4670425" y="4006850"/>
          <p14:tracePt t="98232" x="4670425" y="4025900"/>
          <p14:tracePt t="98241" x="4670425" y="4052888"/>
          <p14:tracePt t="98248" x="4670425" y="4070350"/>
          <p14:tracePt t="98257" x="4670425" y="4078288"/>
          <p14:tracePt t="98265" x="4670425" y="4097338"/>
          <p14:tracePt t="98271" x="4670425" y="4105275"/>
          <p14:tracePt t="98280" x="4670425" y="4114800"/>
          <p14:tracePt t="98291" x="4670425" y="4132263"/>
          <p14:tracePt t="98299" x="4670425" y="4141788"/>
          <p14:tracePt t="98304" x="4670425" y="4159250"/>
          <p14:tracePt t="98313" x="4670425" y="4168775"/>
          <p14:tracePt t="98322" x="4670425" y="4186238"/>
          <p14:tracePt t="98330" x="4670425" y="4203700"/>
          <p14:tracePt t="98338" x="4670425" y="4222750"/>
          <p14:tracePt t="98344" x="4670425" y="4240213"/>
          <p14:tracePt t="98354" x="4670425" y="4257675"/>
          <p14:tracePt t="98360" x="4670425" y="4284663"/>
          <p14:tracePt t="98370" x="4670425" y="4294188"/>
          <p14:tracePt t="98380" x="4670425" y="4321175"/>
          <p14:tracePt t="98382" x="4670425" y="4338638"/>
          <p14:tracePt t="98393" x="4670425" y="4356100"/>
          <p14:tracePt t="98401" x="4670425" y="4373563"/>
          <p14:tracePt t="98407" x="4670425" y="4392613"/>
          <p14:tracePt t="98415" x="4670425" y="4400550"/>
          <p14:tracePt t="98424" x="4670425" y="4419600"/>
          <p14:tracePt t="98432" x="4670425" y="4437063"/>
          <p14:tracePt t="98438" x="4670425" y="4454525"/>
          <p14:tracePt t="98446" x="4670425" y="4471988"/>
          <p14:tracePt t="98455" x="4670425" y="4491038"/>
          <p14:tracePt t="98464" x="4670425" y="4518025"/>
          <p14:tracePt t="98472" x="4670425" y="4535488"/>
          <p14:tracePt t="98480" x="4670425" y="4552950"/>
          <p14:tracePt t="98489" x="4670425" y="4570413"/>
          <p14:tracePt t="98497" x="4670425" y="4589463"/>
          <p14:tracePt t="98504" x="4670425" y="4606925"/>
          <p14:tracePt t="98512" x="4670425" y="4616450"/>
          <p14:tracePt t="98520" x="4670425" y="4633913"/>
          <p14:tracePt t="98528" x="4670425" y="4641850"/>
          <p14:tracePt t="98537" x="4670425" y="4651375"/>
          <p14:tracePt t="98553" x="4670425" y="4660900"/>
          <p14:tracePt t="98596" x="4670425" y="4641850"/>
          <p14:tracePt t="98604" x="4670425" y="4606925"/>
          <p14:tracePt t="98612" x="4670425" y="4562475"/>
          <p14:tracePt t="98621" x="4670425" y="4508500"/>
          <p14:tracePt t="98630" x="4670425" y="4400550"/>
          <p14:tracePt t="98638" x="4670425" y="4311650"/>
          <p14:tracePt t="98646" x="4670425" y="4213225"/>
          <p14:tracePt t="98655" x="4670425" y="4105275"/>
          <p14:tracePt t="98665" x="4670425" y="3998913"/>
          <p14:tracePt t="98671" x="4670425" y="3890963"/>
          <p14:tracePt t="98681" x="4670425" y="3775075"/>
          <p14:tracePt t="98687" x="4670425" y="3730625"/>
          <p14:tracePt t="98696" x="4670425" y="3622675"/>
          <p14:tracePt t="98704" x="4670425" y="3524250"/>
          <p14:tracePt t="98713" x="4679950" y="3435350"/>
          <p14:tracePt t="98721" x="4687888" y="3344863"/>
          <p14:tracePt t="98732" x="4687888" y="3273425"/>
          <p14:tracePt t="98734" x="4706938" y="3194050"/>
          <p14:tracePt t="98741" x="4714875" y="3130550"/>
          <p14:tracePt t="98750" x="4724400" y="3068638"/>
          <p14:tracePt t="98760" x="4732338" y="3014663"/>
          <p14:tracePt t="98763" x="4741863" y="2970213"/>
          <p14:tracePt t="98771" x="4751388" y="2916238"/>
          <p14:tracePt t="98781" x="4768850" y="2871788"/>
          <p14:tracePt t="98790" x="4778375" y="2827338"/>
          <p14:tracePt t="98799" x="4795838" y="2800350"/>
          <p14:tracePt t="98808" x="4795838" y="2773363"/>
          <p14:tracePt t="98811" x="4805363" y="2746375"/>
          <p14:tracePt t="98822" x="4813300" y="2719388"/>
          <p14:tracePt t="98831" x="4822825" y="2701925"/>
          <p14:tracePt t="98837" x="4830763" y="2682875"/>
          <p14:tracePt t="98847" x="4840288" y="2665413"/>
          <p14:tracePt t="98856" x="4840288" y="2657475"/>
          <p14:tracePt t="98866" x="4840288" y="2638425"/>
          <p14:tracePt t="98871" x="4849813" y="2630488"/>
          <p14:tracePt t="98882" x="4849813" y="2620963"/>
          <p14:tracePt t="98884" x="4849813" y="2611438"/>
          <p14:tracePt t="98893" x="4857750" y="2603500"/>
          <p14:tracePt t="98902" x="4857750" y="2593975"/>
          <p14:tracePt t="98910" x="4857750" y="2584450"/>
          <p14:tracePt t="98918" x="4867275" y="2576513"/>
          <p14:tracePt t="98930" x="4867275" y="2566988"/>
          <p14:tracePt t="98930" x="4867275" y="2559050"/>
          <p14:tracePt t="98945" x="4876800" y="2559050"/>
          <p14:tracePt t="98970" x="4876800" y="2566988"/>
          <p14:tracePt t="98977" x="4876800" y="2611438"/>
          <p14:tracePt t="98987" x="4876800" y="2674938"/>
          <p14:tracePt t="98993" x="4867275" y="2746375"/>
          <p14:tracePt t="99004" x="4849813" y="2835275"/>
          <p14:tracePt t="99013" x="4830763" y="2933700"/>
          <p14:tracePt t="99021" x="4813300" y="3041650"/>
          <p14:tracePt t="99033" x="4786313" y="3157538"/>
          <p14:tracePt t="99036" x="4768850" y="3282950"/>
          <p14:tracePt t="99046" x="4751388" y="3398838"/>
          <p14:tracePt t="99054" x="4732338" y="3514725"/>
          <p14:tracePt t="99057" x="4724400" y="3632200"/>
          <p14:tracePt t="99067" x="4714875" y="3748088"/>
          <p14:tracePt t="99076" x="4714875" y="3802063"/>
          <p14:tracePt t="99085" x="4714875" y="3908425"/>
          <p14:tracePt t="99093" x="4706938" y="4006850"/>
          <p14:tracePt t="99101" x="4706938" y="4087813"/>
          <p14:tracePt t="99109" x="4706938" y="4151313"/>
          <p14:tracePt t="99112" x="4706938" y="4213225"/>
          <p14:tracePt t="99122" x="4706938" y="4267200"/>
          <p14:tracePt t="99128" x="4706938" y="4284663"/>
          <p14:tracePt t="99138" x="4706938" y="4356100"/>
          <p14:tracePt t="99145" x="4706938" y="4373563"/>
          <p14:tracePt t="99154" x="4706938" y="4410075"/>
          <p14:tracePt t="99163" x="4706938" y="4437063"/>
          <p14:tracePt t="99171" x="4706938" y="4464050"/>
          <p14:tracePt t="99177" x="4706938" y="4491038"/>
          <p14:tracePt t="99187" x="4706938" y="4508500"/>
          <p14:tracePt t="99196" x="4714875" y="4525963"/>
          <p14:tracePt t="99204" x="4714875" y="4543425"/>
          <p14:tracePt t="99210" x="4714875" y="4552950"/>
          <p14:tracePt t="99220" x="4714875" y="4562475"/>
          <p14:tracePt t="99227" x="4714875" y="4570413"/>
          <p14:tracePt t="99262" x="4714875" y="4562475"/>
          <p14:tracePt t="99271" x="4714875" y="4525963"/>
          <p14:tracePt t="99279" x="4714875" y="4491038"/>
          <p14:tracePt t="99288" x="4714875" y="4410075"/>
          <p14:tracePt t="99303" x="4724400" y="4338638"/>
          <p14:tracePt t="99305" x="4724400" y="4249738"/>
          <p14:tracePt t="99312" x="4732338" y="4159250"/>
          <p14:tracePt t="99322" x="4732338" y="4052888"/>
          <p14:tracePt t="99328" x="4732338" y="3944938"/>
          <p14:tracePt t="99337" x="4732338" y="3829050"/>
          <p14:tracePt t="99345" x="4732338" y="3721100"/>
          <p14:tracePt t="99354" x="4732338" y="3659188"/>
          <p14:tracePt t="99360" x="4741863" y="3551238"/>
          <p14:tracePt t="99370" x="4751388" y="3462338"/>
          <p14:tracePt t="99379" x="4751388" y="3371850"/>
          <p14:tracePt t="99382" x="4759325" y="3292475"/>
          <p14:tracePt t="99393" x="4768850" y="3221038"/>
          <p14:tracePt t="99402" x="4778375" y="3167063"/>
          <p14:tracePt t="99405" x="4795838" y="3113088"/>
          <p14:tracePt t="99415" x="4805363" y="3059113"/>
          <p14:tracePt t="99423" x="4822825" y="3014663"/>
          <p14:tracePt t="99431" x="4830763" y="2997200"/>
          <p14:tracePt t="99439" x="4840288" y="2960688"/>
          <p14:tracePt t="99450" x="4849813" y="2933700"/>
          <p14:tracePt t="99454" x="4857750" y="2906713"/>
          <p14:tracePt t="99464" x="4867275" y="2889250"/>
          <p14:tracePt t="99472" x="4876800" y="2871788"/>
          <p14:tracePt t="99481" x="4876800" y="2862263"/>
          <p14:tracePt t="99489" x="4876800" y="2852738"/>
          <p14:tracePt t="99497" x="4884738" y="2844800"/>
          <p14:tracePt t="99516" x="4894263" y="2844800"/>
          <p14:tracePt t="99563" x="4894263" y="2879725"/>
          <p14:tracePt t="99571" x="4903788" y="2933700"/>
          <p14:tracePt t="99580" x="4903788" y="3014663"/>
          <p14:tracePt t="99589" x="4903788" y="3211513"/>
          <p14:tracePt t="99596" x="4903788" y="3300413"/>
          <p14:tracePt t="99605" x="4903788" y="3470275"/>
          <p14:tracePt t="99613" x="4903788" y="3667125"/>
          <p14:tracePt t="99622" x="4903788" y="3846513"/>
          <p14:tracePt t="99628" x="4903788" y="4006850"/>
          <p14:tracePt t="99638" x="4903788" y="4159250"/>
          <p14:tracePt t="99644" x="4903788" y="4321175"/>
          <p14:tracePt t="99654" x="4903788" y="4445000"/>
          <p14:tracePt t="99662" x="4903788" y="4498975"/>
          <p14:tracePt t="99671" x="4903788" y="4606925"/>
          <p14:tracePt t="99679" x="4903788" y="4695825"/>
          <p14:tracePt t="99687" x="4903788" y="4776788"/>
          <p14:tracePt t="99696" x="4903788" y="4857750"/>
          <p14:tracePt t="99699" x="4903788" y="4919663"/>
          <p14:tracePt t="99707" x="4903788" y="4983163"/>
          <p14:tracePt t="99715" x="4903788" y="5008563"/>
          <p14:tracePt t="99724" x="4903788" y="5045075"/>
          <p14:tracePt t="99732" x="4903788" y="5081588"/>
          <p14:tracePt t="99738" x="4903788" y="5099050"/>
          <p14:tracePt t="99747" x="4903788" y="5116513"/>
          <p14:tracePt t="99755" x="4903788" y="5126038"/>
          <p14:tracePt t="99764" x="4903788" y="5133975"/>
          <p14:tracePt t="99842" x="4911725" y="5126038"/>
          <p14:tracePt t="99849" x="4911725" y="5106988"/>
          <p14:tracePt t="99858" x="4921250" y="5072063"/>
          <p14:tracePt t="99866" x="4921250" y="5035550"/>
          <p14:tracePt t="99874" x="4929188" y="4946650"/>
          <p14:tracePt t="99882" x="4929188" y="4857750"/>
          <p14:tracePt t="99891" x="4929188" y="4740275"/>
          <p14:tracePt t="99899" x="4929188" y="4616450"/>
          <p14:tracePt t="99907" x="4929188" y="4464050"/>
          <p14:tracePt t="99916" x="4929188" y="4311650"/>
          <p14:tracePt t="99922" x="4929188" y="4151313"/>
          <p14:tracePt t="99931" x="4921250" y="4078288"/>
          <p14:tracePt t="99939" x="4903788" y="3836988"/>
          <p14:tracePt t="99949" x="4903788" y="3721100"/>
          <p14:tracePt t="99958" x="4884738" y="3605213"/>
          <p14:tracePt t="99966" x="4884738" y="3551238"/>
          <p14:tracePt t="99973" x="4884738" y="3462338"/>
          <p14:tracePt t="99981" x="4884738" y="3381375"/>
          <p14:tracePt t="99988" x="4884738" y="3319463"/>
          <p14:tracePt t="99997" x="4884738" y="3255963"/>
          <p14:tracePt t="100001" x="4884738" y="3211513"/>
          <p14:tracePt t="100009" x="4884738" y="3167063"/>
          <p14:tracePt t="100017" x="4884738" y="3148013"/>
          <p14:tracePt t="100026" x="4884738" y="3113088"/>
          <p14:tracePt t="100033" x="4894263" y="3086100"/>
          <p14:tracePt t="100040" x="4894263" y="3059113"/>
          <p14:tracePt t="100049" x="4903788" y="3041650"/>
          <p14:tracePt t="100059" x="4911725" y="3024188"/>
          <p14:tracePt t="100066" x="4911725" y="3014663"/>
          <p14:tracePt t="100074" x="4911725" y="3005138"/>
          <p14:tracePt t="100081" x="4921250" y="3005138"/>
          <p14:tracePt t="100089" x="4921250" y="2997200"/>
          <p14:tracePt t="100105" x="4929188" y="2997200"/>
          <p14:tracePt t="100113" x="4929188" y="3005138"/>
          <p14:tracePt t="100122" x="4929188" y="3059113"/>
          <p14:tracePt t="100127" x="4929188" y="3122613"/>
          <p14:tracePt t="100137" x="4929188" y="3228975"/>
          <p14:tracePt t="100144" x="4938713" y="3363913"/>
          <p14:tracePt t="100153" x="4948238" y="3497263"/>
          <p14:tracePt t="100164" x="4956175" y="3640138"/>
          <p14:tracePt t="100170" x="4965700" y="3784600"/>
          <p14:tracePt t="100180" x="4965700" y="3846513"/>
          <p14:tracePt t="100187" x="4975225" y="3962400"/>
          <p14:tracePt t="100199" x="4983163" y="4060825"/>
          <p14:tracePt t="100200" x="4983163" y="4141788"/>
          <p14:tracePt t="100206" x="4992688" y="4168775"/>
          <p14:tracePt t="100216" x="4992688" y="4230688"/>
          <p14:tracePt t="100223" x="5002213" y="4275138"/>
          <p14:tracePt t="100232" x="5002213" y="4311650"/>
          <p14:tracePt t="100239" x="5010150" y="4338638"/>
          <p14:tracePt t="100249" x="5010150" y="4356100"/>
          <p14:tracePt t="100255" x="5010150" y="4373563"/>
          <p14:tracePt t="100264" x="5019675" y="4383088"/>
          <p14:tracePt t="100271" x="5019675" y="4392613"/>
          <p14:tracePt t="100280" x="5019675" y="4400550"/>
          <p14:tracePt t="100301" x="5019675" y="4410075"/>
          <p14:tracePt t="100356" x="5019675" y="4419600"/>
          <p14:tracePt t="100364" x="5019675" y="4427538"/>
          <p14:tracePt t="100372" x="5019675" y="4437063"/>
          <p14:tracePt t="100380" x="5019675" y="4454525"/>
          <p14:tracePt t="100388" x="5002213" y="4471988"/>
          <p14:tracePt t="100401" x="4992688" y="4491038"/>
          <p14:tracePt t="100409" x="4975225" y="4508500"/>
          <p14:tracePt t="100413" x="4948238" y="4525963"/>
          <p14:tracePt t="100421" x="4911725" y="4562475"/>
          <p14:tracePt t="100431" x="4857750" y="4579938"/>
          <p14:tracePt t="100439" x="4813300" y="4606925"/>
          <p14:tracePt t="100449" x="4751388" y="4624388"/>
          <p14:tracePt t="100453" x="4652963" y="4668838"/>
          <p14:tracePt t="100464" x="4572000" y="4695825"/>
          <p14:tracePt t="100472" x="4535488" y="4705350"/>
          <p14:tracePt t="100484" x="4456113" y="4722813"/>
          <p14:tracePt t="100486" x="4392613" y="4740275"/>
          <p14:tracePt t="100497" x="4338638" y="4749800"/>
          <p14:tracePt t="100505" x="4286250" y="4767263"/>
          <p14:tracePt t="100516" x="4240213" y="4776788"/>
          <p14:tracePt t="100519" x="4195763" y="4794250"/>
          <p14:tracePt t="100531" x="4178300" y="4803775"/>
          <p14:tracePt t="100532" x="4141788" y="4813300"/>
          <p14:tracePt t="100541" x="4116388" y="4821238"/>
          <p14:tracePt t="100553" x="4089400" y="4838700"/>
          <p14:tracePt t="100558" x="4070350" y="4848225"/>
          <p14:tracePt t="100568" x="4052888" y="4857750"/>
          <p14:tracePt t="100572" x="4035425" y="4865688"/>
          <p14:tracePt t="100581" x="4025900" y="4865688"/>
          <p14:tracePt t="100589" x="4008438" y="4875213"/>
          <p14:tracePt t="100599" x="3998913" y="4884738"/>
          <p14:tracePt t="100606" x="3990975" y="4884738"/>
          <p14:tracePt t="100615" x="3981450" y="4892675"/>
          <p14:tracePt t="100624" x="3971925" y="4892675"/>
          <p14:tracePt t="100628" x="3963988" y="4892675"/>
          <p14:tracePt t="100642" x="3963988" y="4902200"/>
          <p14:tracePt t="100658" x="3954463" y="4902200"/>
          <p14:tracePt t="100785" x="3963988" y="4902200"/>
          <p14:tracePt t="100793" x="3971925" y="4902200"/>
          <p14:tracePt t="100802" x="3990975" y="4902200"/>
          <p14:tracePt t="100809" x="4008438" y="4902200"/>
          <p14:tracePt t="100819" x="4035425" y="4902200"/>
          <p14:tracePt t="100827" x="4062413" y="4902200"/>
          <p14:tracePt t="100835" x="4089400" y="4902200"/>
          <p14:tracePt t="100841" x="4116388" y="4902200"/>
          <p14:tracePt t="100851" x="4151313" y="4902200"/>
          <p14:tracePt t="100859" x="4178300" y="4902200"/>
          <p14:tracePt t="100867" x="4214813" y="4902200"/>
          <p14:tracePt t="100873" x="4232275" y="4902200"/>
          <p14:tracePt t="100882" x="4286250" y="4902200"/>
          <p14:tracePt t="100890" x="4313238" y="4902200"/>
          <p14:tracePt t="100899" x="4338638" y="4892675"/>
          <p14:tracePt t="100906" x="4375150" y="4892675"/>
          <p14:tracePt t="100915" x="4411663" y="4884738"/>
          <p14:tracePt t="100926" x="4437063" y="4875213"/>
          <p14:tracePt t="100936" x="4483100" y="4865688"/>
          <p14:tracePt t="100946" x="4518025" y="4848225"/>
          <p14:tracePt t="100947" x="4554538" y="4838700"/>
          <p14:tracePt t="100959" x="4598988" y="4830763"/>
          <p14:tracePt t="100968" x="4652963" y="4821238"/>
          <p14:tracePt t="100970" x="4706938" y="4813300"/>
          <p14:tracePt t="100979" x="4751388" y="4813300"/>
          <p14:tracePt t="100987" x="4805363" y="4813300"/>
          <p14:tracePt t="100991" x="4849813" y="4813300"/>
          <p14:tracePt t="101000" x="4894263" y="4813300"/>
          <p14:tracePt t="101007" x="4938713" y="4813300"/>
          <p14:tracePt t="101016" x="4983163" y="4813300"/>
          <p14:tracePt t="101025" x="5010150" y="4813300"/>
          <p14:tracePt t="101032" x="5027613" y="4813300"/>
          <p14:tracePt t="101039" x="5064125" y="4813300"/>
          <p14:tracePt t="101047" x="5091113" y="4813300"/>
          <p14:tracePt t="101055" x="5108575" y="4813300"/>
          <p14:tracePt t="101064" x="5118100" y="4813300"/>
          <p14:tracePt t="101072" x="5126038" y="4813300"/>
          <p14:tracePt t="101079" x="5135563" y="4803775"/>
          <p14:tracePt t="101089" x="5145088" y="4803775"/>
          <p14:tracePt t="101110" x="5153025" y="4803775"/>
          <p14:tracePt t="101506" x="5162550" y="4803775"/>
          <p14:tracePt t="101514" x="5189538" y="4776788"/>
          <p14:tracePt t="101522" x="5233988" y="4740275"/>
          <p14:tracePt t="101530" x="5368925" y="4641850"/>
          <p14:tracePt t="101538" x="5494338" y="4535488"/>
          <p14:tracePt t="101546" x="5681663" y="4383088"/>
          <p14:tracePt t="101555" x="5913438" y="4213225"/>
          <p14:tracePt t="101562" x="6191250" y="4025900"/>
          <p14:tracePt t="101572" x="6503988" y="3863975"/>
          <p14:tracePt t="101580" x="6648450" y="3792538"/>
          <p14:tracePt t="101588" x="6916738" y="3649663"/>
          <p14:tracePt t="101596" x="7148513" y="3533775"/>
          <p14:tracePt t="101604" x="7345363" y="3452813"/>
          <p14:tracePt t="101613" x="7408863" y="3425825"/>
          <p14:tracePt t="101623" x="7542213" y="3381375"/>
          <p14:tracePt t="101632" x="7650163" y="3344863"/>
          <p14:tracePt t="101634" x="7748588" y="3327400"/>
          <p14:tracePt t="101643" x="7820025" y="3309938"/>
          <p14:tracePt t="101654" x="7881938" y="3292475"/>
          <p14:tracePt t="101662" x="7935913" y="3282950"/>
          <p14:tracePt t="101665" x="7953375" y="3273425"/>
          <p14:tracePt t="101676" x="7999413" y="3265488"/>
          <p14:tracePt t="101686" x="8024813" y="3255963"/>
          <p14:tracePt t="101694" x="8043863" y="3255963"/>
          <p14:tracePt t="101701" x="8051800" y="3246438"/>
          <p14:tracePt t="101709" x="8070850" y="3246438"/>
          <p14:tracePt t="101721" x="8078788" y="3238500"/>
          <p14:tracePt t="101744" x="8088313" y="3238500"/>
          <p14:tracePt t="101784" x="8097838" y="3246438"/>
          <p14:tracePt t="101792" x="8105775" y="3255963"/>
          <p14:tracePt t="101800" x="8123238" y="3273425"/>
          <p14:tracePt t="101807" x="8150225" y="3292475"/>
          <p14:tracePt t="101817" x="8169275" y="3309938"/>
          <p14:tracePt t="101825" x="8196263" y="3336925"/>
          <p14:tracePt t="101833" x="8221663" y="3363913"/>
          <p14:tracePt t="101841" x="8248650" y="3390900"/>
          <p14:tracePt t="101852" x="8258175" y="3398838"/>
          <p14:tracePt t="101859" x="8285163" y="3435350"/>
          <p14:tracePt t="101871" x="8302625" y="3452813"/>
          <p14:tracePt t="101873" x="8320088" y="3479800"/>
          <p14:tracePt t="101881" x="8329613" y="3497263"/>
          <p14:tracePt t="101889" x="8339138" y="3514725"/>
          <p14:tracePt t="101898" x="8339138" y="3541713"/>
          <p14:tracePt t="101905" x="8339138" y="3560763"/>
          <p14:tracePt t="101912" x="8339138" y="3595688"/>
          <p14:tracePt t="101922" x="8339138" y="3613150"/>
          <p14:tracePt t="101929" x="8329613" y="3632200"/>
          <p14:tracePt t="101937" x="8312150" y="3649663"/>
          <p14:tracePt t="101946" x="8275638" y="3659188"/>
          <p14:tracePt t="101955" x="8240713" y="3676650"/>
          <p14:tracePt t="101959" x="8196263" y="3686175"/>
          <p14:tracePt t="101968" x="8105775" y="3711575"/>
          <p14:tracePt t="101976" x="8061325" y="3711575"/>
          <p14:tracePt t="101983" x="7999413" y="3711575"/>
          <p14:tracePt t="101991" x="7935913" y="3711575"/>
          <p14:tracePt t="102000" x="7900988" y="3711575"/>
          <p14:tracePt t="102007" x="7847013" y="3711575"/>
          <p14:tracePt t="102015" x="7810500" y="3711575"/>
          <p14:tracePt t="102023" x="7775575" y="3711575"/>
          <p14:tracePt t="102031" x="7748588" y="3711575"/>
          <p14:tracePt t="102038" x="7731125" y="3711575"/>
          <p14:tracePt t="102046" x="7721600" y="3703638"/>
          <p14:tracePt t="102055" x="7712075" y="3686175"/>
          <p14:tracePt t="102065" x="7694613" y="3676650"/>
          <p14:tracePt t="102071" x="7694613" y="3659188"/>
          <p14:tracePt t="102080" x="7694613" y="3632200"/>
          <p14:tracePt t="102089" x="7694613" y="3605213"/>
          <p14:tracePt t="102096" x="7694613" y="3587750"/>
          <p14:tracePt t="102104" x="7694613" y="3560763"/>
          <p14:tracePt t="102111" x="7712075" y="3533775"/>
          <p14:tracePt t="102120" x="7756525" y="3497263"/>
          <p14:tracePt t="102128" x="7802563" y="3479800"/>
          <p14:tracePt t="102137" x="7864475" y="3470275"/>
          <p14:tracePt t="102147" x="7908925" y="3470275"/>
          <p14:tracePt t="102150" x="7972425" y="3470275"/>
          <p14:tracePt t="102158" x="8043863" y="3470275"/>
          <p14:tracePt t="102166" x="8105775" y="3470275"/>
          <p14:tracePt t="102173" x="8159750" y="3479800"/>
          <p14:tracePt t="102183" x="8177213" y="3489325"/>
          <p14:tracePt t="102191" x="8221663" y="3497263"/>
          <p14:tracePt t="102200" x="8248650" y="3514725"/>
          <p14:tracePt t="102208" x="8267700" y="3533775"/>
          <p14:tracePt t="102219" x="8275638" y="3551238"/>
          <p14:tracePt t="102228" x="8294688" y="3568700"/>
          <p14:tracePt t="102229" x="8294688" y="3578225"/>
          <p14:tracePt t="102238" x="8294688" y="3605213"/>
          <p14:tracePt t="102246" x="8294688" y="3613150"/>
          <p14:tracePt t="102255" x="8275638" y="3622675"/>
          <p14:tracePt t="102264" x="8248650" y="3632200"/>
          <p14:tracePt t="102270" x="8221663" y="3640138"/>
          <p14:tracePt t="102280" x="8150225" y="3640138"/>
          <p14:tracePt t="102287" x="8088313" y="3640138"/>
          <p14:tracePt t="102296" x="8051800" y="3640138"/>
          <p14:tracePt t="102304" x="7989888" y="3640138"/>
          <p14:tracePt t="102312" x="7962900" y="3632200"/>
          <p14:tracePt t="102324" x="7918450" y="3632200"/>
          <p14:tracePt t="102326" x="7881938" y="3622675"/>
          <p14:tracePt t="102335" x="7854950" y="3613150"/>
          <p14:tracePt t="102345" x="7837488" y="3613150"/>
          <p14:tracePt t="102356" x="7820025" y="3605213"/>
          <p14:tracePt t="102394" x="7847013" y="3605213"/>
          <p14:tracePt t="102405" x="7881938" y="3605213"/>
          <p14:tracePt t="102412" x="7918450" y="3605213"/>
          <p14:tracePt t="102422" x="7927975" y="3605213"/>
          <p14:tracePt t="102430" x="7953375" y="3605213"/>
          <p14:tracePt t="102437" x="7980363" y="3613150"/>
          <p14:tracePt t="102445" x="7999413" y="3622675"/>
          <p14:tracePt t="102454" x="8007350" y="3632200"/>
          <p14:tracePt t="102463" x="8016875" y="3640138"/>
          <p14:tracePt t="102467" x="8024813" y="3649663"/>
          <p14:tracePt t="102476" x="8024813" y="3659188"/>
          <p14:tracePt t="102489" x="8024813" y="3667125"/>
          <p14:tracePt t="102505" x="8024813" y="3676650"/>
          <p14:tracePt t="103623" x="7989888" y="3676650"/>
          <p14:tracePt t="103631" x="7908925" y="3649663"/>
          <p14:tracePt t="103639" x="7756525" y="3605213"/>
          <p14:tracePt t="103647" x="7596188" y="3568700"/>
          <p14:tracePt t="103655" x="7381875" y="3524250"/>
          <p14:tracePt t="103662" x="7131050" y="3479800"/>
          <p14:tracePt t="103671" x="6826250" y="3416300"/>
          <p14:tracePt t="103679" x="6486525" y="3371850"/>
          <p14:tracePt t="103687" x="6119813" y="3336925"/>
          <p14:tracePt t="103694" x="5743575" y="3300413"/>
          <p14:tracePt t="103705" x="5403850" y="3292475"/>
          <p14:tracePt t="103714" x="5037138" y="3282950"/>
          <p14:tracePt t="103728" x="4697413" y="3282950"/>
          <p14:tracePt t="103731" x="4338638" y="3282950"/>
          <p14:tracePt t="103742" x="4017963" y="3282950"/>
          <p14:tracePt t="103746" x="3892550" y="3282950"/>
          <p14:tracePt t="103758" x="3632200" y="3282950"/>
          <p14:tracePt t="103760" x="3408363" y="3282950"/>
          <p14:tracePt t="103768" x="3336925" y="3282950"/>
          <p14:tracePt t="103774" x="3282950" y="3282950"/>
          <p14:tracePt t="103783" x="3176588" y="3292475"/>
          <p14:tracePt t="103790" x="3105150" y="3300413"/>
          <p14:tracePt t="103799" x="3068638" y="3300413"/>
          <p14:tracePt t="103806" x="3041650" y="3309938"/>
          <p14:tracePt t="103815" x="3033713" y="3309938"/>
          <p14:tracePt t="103822" x="3024188" y="3319463"/>
          <p14:tracePt t="103948" x="3051175" y="3319463"/>
          <p14:tracePt t="103956" x="3060700" y="3319463"/>
          <p14:tracePt t="103964" x="3068638" y="3319463"/>
          <p14:tracePt t="104020" x="3060700" y="3309938"/>
          <p14:tracePt t="104028" x="3024188" y="3292475"/>
          <p14:tracePt t="104037" x="2979738" y="3255963"/>
          <p14:tracePt t="104044" x="2935288" y="3211513"/>
          <p14:tracePt t="104054" x="2871788" y="3157538"/>
          <p14:tracePt t="104061" x="2844800" y="3130550"/>
          <p14:tracePt t="104069" x="2817813" y="3113088"/>
          <p14:tracePt t="104076" x="2782888" y="3076575"/>
          <p14:tracePt t="104087" x="2765425" y="3049588"/>
          <p14:tracePt t="104095" x="2746375" y="3032125"/>
          <p14:tracePt t="104103" x="2728913" y="3024188"/>
          <p14:tracePt t="104112" x="2719388" y="3014663"/>
          <p14:tracePt t="104120" x="2719388" y="3005138"/>
          <p14:tracePt t="104146" x="2719388" y="2997200"/>
          <p14:tracePt t="104170" x="2719388" y="2987675"/>
          <p14:tracePt t="104178" x="2728913" y="2978150"/>
          <p14:tracePt t="104189" x="2738438" y="2970213"/>
          <p14:tracePt t="104195" x="2746375" y="2970213"/>
          <p14:tracePt t="104204" x="2755900" y="2951163"/>
          <p14:tracePt t="104211" x="2765425" y="2951163"/>
          <p14:tracePt t="104221" x="2773363" y="2943225"/>
          <p14:tracePt t="104229" x="2773363" y="2933700"/>
          <p14:tracePt t="104237" x="2782888" y="2925763"/>
          <p14:tracePt t="104246" x="2790825" y="2925763"/>
          <p14:tracePt t="104253" x="2790825" y="2916238"/>
          <p14:tracePt t="104276" x="2800350" y="2916238"/>
          <p14:tracePt t="104286" x="2800350" y="2906713"/>
          <p14:tracePt t="104303" x="2800350" y="2898775"/>
          <p14:tracePt t="104308" x="2809875" y="2898775"/>
          <p14:tracePt t="104322" x="2809875" y="2889250"/>
          <p14:tracePt t="104353" x="2817813" y="2889250"/>
          <p14:tracePt t="104385" x="2817813" y="2879725"/>
          <p14:tracePt t="104408" x="2817813" y="2871788"/>
          <p14:tracePt t="104416" x="2827338" y="2871788"/>
          <p14:tracePt t="104424" x="2827338" y="2862263"/>
          <p14:tracePt t="104447" x="2836863" y="2852738"/>
          <p14:tracePt t="104487" x="2844800" y="2852738"/>
          <p14:tracePt t="104558" x="2827338" y="2852738"/>
          <p14:tracePt t="104568" x="2809875" y="2852738"/>
          <p14:tracePt t="104574" x="2765425" y="2852738"/>
          <p14:tracePt t="104583" x="2701925" y="2852738"/>
          <p14:tracePt t="104591" x="2630488" y="2852738"/>
          <p14:tracePt t="104599" x="2586038" y="2852738"/>
          <p14:tracePt t="104606" x="2470150" y="2879725"/>
          <p14:tracePt t="104615" x="2371725" y="2898775"/>
          <p14:tracePt t="104623" x="2281238" y="2916238"/>
          <p14:tracePt t="104631" x="2182813" y="2933700"/>
          <p14:tracePt t="104639" x="2138363" y="2951163"/>
          <p14:tracePt t="104651" x="2057400" y="2970213"/>
          <p14:tracePt t="104662" x="1978025" y="2997200"/>
          <p14:tracePt t="104664" x="1914525" y="3032125"/>
          <p14:tracePt t="104673" x="1852613" y="3068638"/>
          <p14:tracePt t="104688" x="1789113" y="3113088"/>
          <p14:tracePt t="104690" x="1690688" y="3194050"/>
          <p14:tracePt t="104699" x="1646238" y="3265488"/>
          <p14:tracePt t="104706" x="1592263" y="3336925"/>
          <p14:tracePt t="104716" x="1538288" y="3408363"/>
          <p14:tracePt t="104727" x="1511300" y="3452813"/>
          <p14:tracePt t="104728" x="1466850" y="3533775"/>
          <p14:tracePt t="104737" x="1387475" y="3667125"/>
          <p14:tracePt t="104745" x="1333500" y="3757613"/>
          <p14:tracePt t="104755" x="1289050" y="3846513"/>
          <p14:tracePt t="104758" x="1262063" y="3881438"/>
          <p14:tracePt t="104772" x="1216025" y="3971925"/>
          <p14:tracePt t="104774" x="1171575" y="4052888"/>
          <p14:tracePt t="104784" x="1136650" y="4124325"/>
          <p14:tracePt t="104794" x="1100138" y="4195763"/>
          <p14:tracePt t="104804" x="1065213" y="4267200"/>
          <p14:tracePt t="104806" x="1046163" y="4321175"/>
          <p14:tracePt t="104818" x="1028700" y="4383088"/>
          <p14:tracePt t="104829" x="1020763" y="4427538"/>
          <p14:tracePt t="104830" x="1020763" y="4445000"/>
          <p14:tracePt t="104839" x="1020763" y="4518025"/>
          <p14:tracePt t="104848" x="1020763" y="4535488"/>
          <p14:tracePt t="104855" x="1020763" y="4579938"/>
          <p14:tracePt t="104864" x="1020763" y="4606925"/>
          <p14:tracePt t="104871" x="1038225" y="4633913"/>
          <p14:tracePt t="104880" x="1065213" y="4660900"/>
          <p14:tracePt t="104887" x="1092200" y="4687888"/>
          <p14:tracePt t="104897" x="1136650" y="4705350"/>
          <p14:tracePt t="104904" x="1171575" y="4732338"/>
          <p14:tracePt t="104913" x="1262063" y="4767263"/>
          <p14:tracePt t="104922" x="1333500" y="4786313"/>
          <p14:tracePt t="104932" x="1412875" y="4803775"/>
          <p14:tracePt t="104934" x="1511300" y="4813300"/>
          <p14:tracePt t="104945" x="1628775" y="4821238"/>
          <p14:tracePt t="104953" x="1754188" y="4830763"/>
          <p14:tracePt t="104956" x="1887538" y="4830763"/>
          <p14:tracePt t="104965" x="2030413" y="4830763"/>
          <p14:tracePt t="104971" x="2182813" y="4830763"/>
          <p14:tracePt t="104980" x="2352675" y="4794250"/>
          <p14:tracePt t="104989" x="2522538" y="4759325"/>
          <p14:tracePt t="104997" x="2667000" y="4705350"/>
          <p14:tracePt t="105005" x="2800350" y="4660900"/>
          <p14:tracePt t="105021" x="2844800" y="4633913"/>
          <p14:tracePt t="105023" x="2943225" y="4570413"/>
          <p14:tracePt t="105031" x="3078163" y="4464050"/>
          <p14:tracePt t="105038" x="3132138" y="4392613"/>
          <p14:tracePt t="105048" x="3167063" y="4302125"/>
          <p14:tracePt t="105056" x="3176588" y="4195763"/>
          <p14:tracePt t="105060" x="3184525" y="4078288"/>
          <p14:tracePt t="105070" x="3184525" y="3935413"/>
          <p14:tracePt t="105076" x="3167063" y="3792538"/>
          <p14:tracePt t="105086" x="3122613" y="3632200"/>
          <p14:tracePt t="105095" x="3068638" y="3489325"/>
          <p14:tracePt t="105098" x="3033713" y="3435350"/>
          <p14:tracePt t="105106" x="2979738" y="3327400"/>
          <p14:tracePt t="105116" x="2925763" y="3255963"/>
          <p14:tracePt t="105125" x="2871788" y="3201988"/>
          <p14:tracePt t="105133" x="2827338" y="3167063"/>
          <p14:tracePt t="105141" x="2782888" y="3148013"/>
          <p14:tracePt t="105154" x="2746375" y="3140075"/>
          <p14:tracePt t="105164" x="2711450" y="3140075"/>
          <p14:tracePt t="105165" x="2684463" y="3140075"/>
          <p14:tracePt t="105171" x="2667000" y="3140075"/>
          <p14:tracePt t="105179" x="2647950" y="3157538"/>
          <p14:tracePt t="105189" x="2630488" y="3167063"/>
          <p14:tracePt t="105198" x="2620963" y="3175000"/>
          <p14:tracePt t="105202" x="2603500" y="3184525"/>
          <p14:tracePt t="105220" x="2603500" y="3194050"/>
          <p14:tracePt t="105228" x="2593975" y="3194050"/>
          <p14:tracePt t="105454" x="2593975" y="3167063"/>
          <p14:tracePt t="105463" x="2613025" y="3130550"/>
          <p14:tracePt t="105471" x="2630488" y="3103563"/>
          <p14:tracePt t="105478" x="2657475" y="3041650"/>
          <p14:tracePt t="105488" x="2674938" y="2997200"/>
          <p14:tracePt t="105495" x="2701925" y="2943225"/>
          <p14:tracePt t="105503" x="2719388" y="2916238"/>
          <p14:tracePt t="105511" x="2746375" y="2871788"/>
          <p14:tracePt t="105522" x="2765425" y="2844800"/>
          <p14:tracePt t="105529" x="2773363" y="2827338"/>
          <p14:tracePt t="105537" x="2782888" y="2808288"/>
          <p14:tracePt t="105546" x="2782888" y="2800350"/>
          <p14:tracePt t="105555" x="2790825" y="2800350"/>
          <p14:tracePt t="105571" x="2800350" y="2790825"/>
          <p14:tracePt t="105724" x="2800350" y="2800350"/>
          <p14:tracePt t="105732" x="2809875" y="2808288"/>
          <p14:tracePt t="105748" x="2809875" y="2817813"/>
          <p14:tracePt t="105756" x="2817813" y="2817813"/>
          <p14:tracePt t="105764" x="2817813" y="2827338"/>
          <p14:tracePt t="105772" x="2817813" y="2835275"/>
          <p14:tracePt t="105781" x="2827338" y="2844800"/>
          <p14:tracePt t="105789" x="2827338" y="2852738"/>
          <p14:tracePt t="105804" x="2827338" y="2862263"/>
          <p14:tracePt t="105812" x="2827338" y="2871788"/>
          <p14:tracePt t="105821" x="2836863" y="2871788"/>
          <p14:tracePt t="105827" x="2836863" y="2879725"/>
          <p14:tracePt t="105852" x="2836863" y="2889250"/>
          <p14:tracePt t="105995" x="2836863" y="2898775"/>
          <p14:tracePt t="106009" x="2827338" y="2898775"/>
          <p14:tracePt t="106019" x="2809875" y="2906713"/>
          <p14:tracePt t="106025" x="2790825" y="2916238"/>
          <p14:tracePt t="106033" x="2755900" y="2925763"/>
          <p14:tracePt t="106041" x="2719388" y="2933700"/>
          <p14:tracePt t="106050" x="2674938" y="2951163"/>
          <p14:tracePt t="106058" x="2630488" y="2960688"/>
          <p14:tracePt t="106065" x="2613025" y="2960688"/>
          <p14:tracePt t="106073" x="2568575" y="2970213"/>
          <p14:tracePt t="106081" x="2541588" y="2970213"/>
          <p14:tracePt t="106089" x="2514600" y="2978150"/>
          <p14:tracePt t="106097" x="2487613" y="2978150"/>
          <p14:tracePt t="106105" x="2478088" y="2987675"/>
          <p14:tracePt t="106113" x="2470150" y="2987675"/>
          <p14:tracePt t="106121" x="2460625" y="2987675"/>
          <p14:tracePt t="106200" x="2478088" y="2987675"/>
          <p14:tracePt t="106208" x="2495550" y="2987675"/>
          <p14:tracePt t="106216" x="2522538" y="2987675"/>
          <p14:tracePt t="106223" x="2549525" y="2987675"/>
          <p14:tracePt t="106232" x="2568575" y="2987675"/>
          <p14:tracePt t="106240" x="2586038" y="2997200"/>
          <p14:tracePt t="106249" x="2613025" y="2997200"/>
          <p14:tracePt t="106256" x="2630488" y="2997200"/>
          <p14:tracePt t="106263" x="2640013" y="2997200"/>
          <p14:tracePt t="106271" x="2647950" y="2997200"/>
          <p14:tracePt t="106280" x="2657475" y="2997200"/>
          <p14:tracePt t="106303" x="2667000" y="2997200"/>
          <p14:tracePt t="106350" x="2657475" y="2987675"/>
          <p14:tracePt t="106359" x="2647950" y="2978150"/>
          <p14:tracePt t="106367" x="2640013" y="2978150"/>
          <p14:tracePt t="106375" x="2620963" y="2960688"/>
          <p14:tracePt t="106383" x="2603500" y="2960688"/>
          <p14:tracePt t="106391" x="2586038" y="2951163"/>
          <p14:tracePt t="106399" x="2576513" y="2943225"/>
          <p14:tracePt t="106406" x="2568575" y="2933700"/>
          <p14:tracePt t="106420" x="2559050" y="2933700"/>
          <p14:tracePt t="106431" x="2549525" y="2933700"/>
          <p14:tracePt t="106433" x="2549525" y="2925763"/>
          <p14:tracePt t="106469" x="2559050" y="2925763"/>
          <p14:tracePt t="106477" x="2568575" y="2925763"/>
          <p14:tracePt t="106487" x="2586038" y="2925763"/>
          <p14:tracePt t="106494" x="2593975" y="2933700"/>
          <p14:tracePt t="106503" x="2613025" y="2933700"/>
          <p14:tracePt t="106510" x="2620963" y="2933700"/>
          <p14:tracePt t="106520" x="2630488" y="2933700"/>
          <p14:tracePt t="106525" x="2640013" y="2943225"/>
          <p14:tracePt t="106535" x="2647950" y="2943225"/>
          <p14:tracePt t="106731" x="2657475" y="2943225"/>
          <p14:tracePt t="106739" x="2657475" y="2960688"/>
          <p14:tracePt t="106748" x="2684463" y="2997200"/>
          <p14:tracePt t="106755" x="2711450" y="3049588"/>
          <p14:tracePt t="106764" x="2719388" y="3076575"/>
          <p14:tracePt t="106771" x="2755900" y="3140075"/>
          <p14:tracePt t="106780" x="2782888" y="3184525"/>
          <p14:tracePt t="106789" x="2817813" y="3238500"/>
          <p14:tracePt t="106796" x="2827338" y="3246438"/>
          <p14:tracePt t="106804" x="2854325" y="3282950"/>
          <p14:tracePt t="106810" x="2871788" y="3309938"/>
          <p14:tracePt t="106822" x="2889250" y="3327400"/>
          <p14:tracePt t="106831" x="2898775" y="3336925"/>
          <p14:tracePt t="106840" x="2898775" y="3344863"/>
          <p14:tracePt t="106843" x="2908300" y="3354388"/>
          <p14:tracePt t="106870" x="2916238" y="3354388"/>
          <p14:tracePt t="106874" x="2916238" y="3363913"/>
          <p14:tracePt t="106953" x="2908300" y="3363913"/>
          <p14:tracePt t="106961" x="2898775" y="3354388"/>
          <p14:tracePt t="106970" x="2889250" y="3354388"/>
          <p14:tracePt t="106978" x="2881313" y="3336925"/>
          <p14:tracePt t="106988" x="2871788" y="3327400"/>
          <p14:tracePt t="106993" x="2863850" y="3300413"/>
          <p14:tracePt t="107004" x="2854325" y="3282950"/>
          <p14:tracePt t="107012" x="2844800" y="3255963"/>
          <p14:tracePt t="107020" x="2844800" y="3228975"/>
          <p14:tracePt t="107027" x="2836863" y="3194050"/>
          <p14:tracePt t="107037" x="2827338" y="3167063"/>
          <p14:tracePt t="107044" x="2827338" y="3130550"/>
          <p14:tracePt t="107054" x="2817813" y="3113088"/>
          <p14:tracePt t="107057" x="2817813" y="3076575"/>
          <p14:tracePt t="107066" x="2817813" y="3041650"/>
          <p14:tracePt t="107073" x="2817813" y="3014663"/>
          <p14:tracePt t="107082" x="2817813" y="2997200"/>
          <p14:tracePt t="107089" x="2817813" y="2987675"/>
          <p14:tracePt t="107098" x="2817813" y="2970213"/>
          <p14:tracePt t="107105" x="2817813" y="2960688"/>
          <p14:tracePt t="107144" x="2827338" y="2960688"/>
          <p14:tracePt t="107159" x="2836863" y="2970213"/>
          <p14:tracePt t="107169" x="2844800" y="2987675"/>
          <p14:tracePt t="107176" x="2854325" y="3005138"/>
          <p14:tracePt t="107187" x="2863850" y="3032125"/>
          <p14:tracePt t="107195" x="2881313" y="3068638"/>
          <p14:tracePt t="107202" x="2889250" y="3103563"/>
          <p14:tracePt t="107213" x="2898775" y="3148013"/>
          <p14:tracePt t="107220" x="2908300" y="3194050"/>
          <p14:tracePt t="107231" x="2908300" y="3211513"/>
          <p14:tracePt t="107233" x="2916238" y="3246438"/>
          <p14:tracePt t="107239" x="2916238" y="3273425"/>
          <p14:tracePt t="107249" x="2916238" y="3300413"/>
          <p14:tracePt t="107256" x="2916238" y="3327400"/>
          <p14:tracePt t="107265" x="2916238" y="3344863"/>
          <p14:tracePt t="107271" x="2916238" y="3354388"/>
          <p14:tracePt t="107281" x="2916238" y="3371850"/>
          <p14:tracePt t="107289" x="2916238" y="3381375"/>
          <p14:tracePt t="107304" x="2916238" y="3390900"/>
          <p14:tracePt t="107342" x="2916238" y="3398838"/>
          <p14:tracePt t="107849" x="2908300" y="3398838"/>
          <p14:tracePt t="107857" x="2889250" y="3416300"/>
          <p14:tracePt t="107865" x="2863850" y="3452813"/>
          <p14:tracePt t="107873" x="2817813" y="3497263"/>
          <p14:tracePt t="107881" x="2755900" y="3568700"/>
          <p14:tracePt t="107890" x="2684463" y="3649663"/>
          <p14:tracePt t="107897" x="2593975" y="3738563"/>
          <p14:tracePt t="107905" x="2487613" y="3856038"/>
          <p14:tracePt t="107913" x="2397125" y="3962400"/>
          <p14:tracePt t="107921" x="2308225" y="4052888"/>
          <p14:tracePt t="107929" x="2219325" y="4159250"/>
          <p14:tracePt t="107938" x="2128838" y="4240213"/>
          <p14:tracePt t="107946" x="2093913" y="4294188"/>
          <p14:tracePt t="107957" x="2022475" y="4365625"/>
          <p14:tracePt t="107965" x="1958975" y="4427538"/>
          <p14:tracePt t="107979" x="1905000" y="4498975"/>
          <p14:tracePt t="107981" x="1852613" y="4552950"/>
          <p14:tracePt t="107992" x="1806575" y="4606925"/>
          <p14:tracePt t="107993" x="1762125" y="4651375"/>
          <p14:tracePt t="108003" x="1717675" y="4695825"/>
          <p14:tracePt t="108013" x="1682750" y="4740275"/>
          <p14:tracePt t="108020" x="1636713" y="4776788"/>
          <p14:tracePt t="108030" x="1592263" y="4813300"/>
          <p14:tracePt t="108037" x="1557338" y="4838700"/>
          <p14:tracePt t="108047" x="1538288" y="4848225"/>
          <p14:tracePt t="108054" x="1511300" y="4875213"/>
          <p14:tracePt t="108058" x="1485900" y="4884738"/>
          <p14:tracePt t="108066" x="1466850" y="4902200"/>
          <p14:tracePt t="108075" x="1449388" y="4910138"/>
          <p14:tracePt t="108085" x="1431925" y="4919663"/>
          <p14:tracePt t="108092" x="1422400" y="4929188"/>
          <p14:tracePt t="108103" x="1404938" y="4937125"/>
          <p14:tracePt t="108109" x="1395413" y="4937125"/>
          <p14:tracePt t="108118" x="1387475" y="4946650"/>
          <p14:tracePt t="108131" x="1377950" y="4946650"/>
          <p14:tracePt t="108152" x="1368425" y="4956175"/>
          <p14:tracePt t="108286" x="1368425" y="4946650"/>
          <p14:tracePt t="108301" x="1377950" y="4937125"/>
          <p14:tracePt t="108310" x="1387475" y="4919663"/>
          <p14:tracePt t="108319" x="1404938" y="4892675"/>
          <p14:tracePt t="108325" x="1412875" y="4884738"/>
          <p14:tracePt t="108334" x="1422400" y="4857750"/>
          <p14:tracePt t="108341" x="1439863" y="4838700"/>
          <p14:tracePt t="108354" x="1449388" y="4821238"/>
          <p14:tracePt t="108361" x="1458913" y="4803775"/>
          <p14:tracePt t="108367" x="1466850" y="4786313"/>
          <p14:tracePt t="108376" x="1476375" y="4776788"/>
          <p14:tracePt t="108385" x="1485900" y="4759325"/>
          <p14:tracePt t="108392" x="1493838" y="4740275"/>
          <p14:tracePt t="108401" x="1493838" y="4722813"/>
          <p14:tracePt t="108408" x="1503363" y="4714875"/>
          <p14:tracePt t="108422" x="1503363" y="4705350"/>
          <p14:tracePt t="108423" x="1511300" y="4687888"/>
          <p14:tracePt t="108436" x="1511300" y="4678363"/>
          <p14:tracePt t="108438" x="1520825" y="4668838"/>
          <p14:tracePt t="108455" x="1520825" y="4660900"/>
          <p14:tracePt t="108461" x="1530350" y="4660900"/>
          <p14:tracePt t="108471" x="1530350" y="4651375"/>
          <p14:tracePt t="108785" x="1530350" y="4660900"/>
          <p14:tracePt t="108816" x="1530350" y="4668838"/>
          <p14:tracePt t="108832" x="1530350" y="4678363"/>
          <p14:tracePt t="108856" x="1530350" y="4687888"/>
          <p14:tracePt t="109047" x="1530350" y="4678363"/>
          <p14:tracePt t="109055" x="1547813" y="4668838"/>
          <p14:tracePt t="109062" x="1565275" y="4641850"/>
          <p14:tracePt t="109071" x="1592263" y="4606925"/>
          <p14:tracePt t="109078" x="1628775" y="4552950"/>
          <p14:tracePt t="109087" x="1663700" y="4481513"/>
          <p14:tracePt t="109094" x="1727200" y="4392613"/>
          <p14:tracePt t="109103" x="1843088" y="4213225"/>
          <p14:tracePt t="109110" x="1951038" y="4070350"/>
          <p14:tracePt t="109120" x="2076450" y="3917950"/>
          <p14:tracePt t="109126" x="2200275" y="3748088"/>
          <p14:tracePt t="109135" x="2362200" y="3578225"/>
          <p14:tracePt t="109144" x="2514600" y="3390900"/>
          <p14:tracePt t="109153" x="2593975" y="3309938"/>
          <p14:tracePt t="109162" x="2738438" y="3148013"/>
          <p14:tracePt t="109169" x="2863850" y="2997200"/>
          <p14:tracePt t="109179" x="2970213" y="2879725"/>
          <p14:tracePt t="109190" x="3024188" y="2835275"/>
          <p14:tracePt t="109191" x="3095625" y="2763838"/>
          <p14:tracePt t="109204" x="3122613" y="2736850"/>
          <p14:tracePt t="109206" x="3167063" y="2692400"/>
          <p14:tracePt t="109219" x="3194050" y="2665413"/>
          <p14:tracePt t="109228" x="3211513" y="2647950"/>
          <p14:tracePt t="109231" x="3230563" y="2638425"/>
          <p14:tracePt t="109238" x="3238500" y="2630488"/>
          <p14:tracePt t="109255" x="3248025" y="2630488"/>
          <p14:tracePt t="109262" x="3248025" y="2620963"/>
          <p14:tracePt t="109490" x="3230563" y="2620963"/>
          <p14:tracePt t="109498" x="3211513" y="2620963"/>
          <p14:tracePt t="109506" x="3184525" y="2630488"/>
          <p14:tracePt t="109515" x="3140075" y="2647950"/>
          <p14:tracePt t="109522" x="3068638" y="2665413"/>
          <p14:tracePt t="109531" x="2987675" y="2692400"/>
          <p14:tracePt t="109538" x="2898775" y="2728913"/>
          <p14:tracePt t="109546" x="2790825" y="2763838"/>
          <p14:tracePt t="109558" x="2657475" y="2808288"/>
          <p14:tracePt t="109567" x="2514600" y="2862263"/>
          <p14:tracePt t="109578" x="2362200" y="2925763"/>
          <p14:tracePt t="109580" x="2200275" y="2978150"/>
          <p14:tracePt t="109591" x="2049463" y="3041650"/>
          <p14:tracePt t="109602" x="1897063" y="3103563"/>
          <p14:tracePt t="109609" x="1762125" y="3157538"/>
          <p14:tracePt t="109613" x="1708150" y="3184525"/>
          <p14:tracePt t="109622" x="1601788" y="3238500"/>
          <p14:tracePt t="109631" x="1520825" y="3282950"/>
          <p14:tracePt t="109636" x="1449388" y="3319463"/>
          <p14:tracePt t="109646" x="1387475" y="3354388"/>
          <p14:tracePt t="109654" x="1368425" y="3371850"/>
          <p14:tracePt t="109662" x="1333500" y="3398838"/>
          <p14:tracePt t="109666" x="1306513" y="3425825"/>
          <p14:tracePt t="109673" x="1270000" y="3470275"/>
          <p14:tracePt t="109683" x="1262063" y="3497263"/>
          <p14:tracePt t="109690" x="1252538" y="3533775"/>
          <p14:tracePt t="109701" x="1252538" y="3568700"/>
          <p14:tracePt t="109709" x="1252538" y="3605213"/>
          <p14:tracePt t="109718" x="1252538" y="3649663"/>
          <p14:tracePt t="109725" x="1252538" y="3694113"/>
          <p14:tracePt t="109733" x="1262063" y="3738563"/>
          <p14:tracePt t="109741" x="1279525" y="3792538"/>
          <p14:tracePt t="109750" x="1296988" y="3836988"/>
          <p14:tracePt t="109760" x="1314450" y="3873500"/>
          <p14:tracePt t="109768" x="1323975" y="3890963"/>
          <p14:tracePt t="109776" x="1341438" y="3917950"/>
          <p14:tracePt t="109778" x="1350963" y="3944938"/>
          <p14:tracePt t="109788" x="1368425" y="3971925"/>
          <p14:tracePt t="109797" x="1377950" y="3989388"/>
          <p14:tracePt t="109800" x="1395413" y="4006850"/>
          <p14:tracePt t="109811" x="1412875" y="4025900"/>
          <p14:tracePt t="109819" x="1439863" y="4043363"/>
          <p14:tracePt t="109829" x="1466850" y="4052888"/>
          <p14:tracePt t="109837" x="1493838" y="4070350"/>
          <p14:tracePt t="109840" x="1538288" y="4078288"/>
          <p14:tracePt t="109851" x="1584325" y="4087813"/>
          <p14:tracePt t="109857" x="1628775" y="4087813"/>
          <p14:tracePt t="109866" x="1690688" y="4097338"/>
          <p14:tracePt t="109873" x="1798638" y="4105275"/>
          <p14:tracePt t="109884" x="1843088" y="4114800"/>
          <p14:tracePt t="109892" x="1978025" y="4114800"/>
          <p14:tracePt t="109901" x="2012950" y="4114800"/>
          <p14:tracePt t="109907" x="2155825" y="4114800"/>
          <p14:tracePt t="109919" x="2246313" y="4087813"/>
          <p14:tracePt t="109921" x="2325688" y="4070350"/>
          <p14:tracePt t="109931" x="2371725" y="4052888"/>
          <p14:tracePt t="109938" x="2451100" y="4016375"/>
          <p14:tracePt t="109948" x="2522538" y="3998913"/>
          <p14:tracePt t="109957" x="2586038" y="3971925"/>
          <p14:tracePt t="109967" x="2640013" y="3962400"/>
          <p14:tracePt t="109969" x="2657475" y="3954463"/>
          <p14:tracePt t="109980" x="2692400" y="3944938"/>
          <p14:tracePt t="109987" x="2728913" y="3935413"/>
          <p14:tracePt t="109990" x="2765425" y="3927475"/>
          <p14:tracePt t="110000" x="2790825" y="3927475"/>
          <p14:tracePt t="110006" x="2827338" y="3917950"/>
          <p14:tracePt t="110017" x="2836863" y="3908425"/>
          <p14:tracePt t="110025" x="2863850" y="3900488"/>
          <p14:tracePt t="110034" x="2881313" y="3890963"/>
          <p14:tracePt t="110043" x="2889250" y="3881438"/>
          <p14:tracePt t="110046" x="2908300" y="3873500"/>
          <p14:tracePt t="110056" x="2916238" y="3863975"/>
          <p14:tracePt t="110066" x="2925763" y="3863975"/>
          <p14:tracePt t="110082" x="2935288" y="3856038"/>
          <p14:tracePt t="110124" x="2943225" y="3856038"/>
          <p14:tracePt t="110132" x="2943225" y="3846513"/>
          <p14:tracePt t="110149" x="2943225" y="3836988"/>
          <p14:tracePt t="110164" x="2943225" y="3829050"/>
          <p14:tracePt t="110180" x="2943225" y="3819525"/>
          <p14:tracePt t="110188" x="2952750" y="3819525"/>
          <p14:tracePt t="110252" x="2952750" y="3810000"/>
          <p14:tracePt t="110386" x="2952750" y="3802063"/>
          <p14:tracePt t="110404" x="2952750" y="3792538"/>
          <p14:tracePt t="110412" x="2952750" y="3775075"/>
          <p14:tracePt t="110421" x="2952750" y="3748088"/>
          <p14:tracePt t="110426" x="2952750" y="3730625"/>
          <p14:tracePt t="110438" x="2952750" y="3694113"/>
          <p14:tracePt t="110445" x="2952750" y="3667125"/>
          <p14:tracePt t="110453" x="2943225" y="3622675"/>
          <p14:tracePt t="110461" x="2943225" y="3578225"/>
          <p14:tracePt t="110469" x="2935288" y="3524250"/>
          <p14:tracePt t="110479" x="2925763" y="3479800"/>
          <p14:tracePt t="110487" x="2916238" y="3425825"/>
          <p14:tracePt t="110491" x="2908300" y="3381375"/>
          <p14:tracePt t="110499" x="2908300" y="3354388"/>
          <p14:tracePt t="110506" x="2898775" y="3319463"/>
          <p14:tracePt t="110516" x="2889250" y="3282950"/>
          <p14:tracePt t="110524" x="2881313" y="3255963"/>
          <p14:tracePt t="110533" x="2871788" y="3228975"/>
          <p14:tracePt t="110541" x="2871788" y="3221038"/>
          <p14:tracePt t="110552" x="2863850" y="3201988"/>
          <p14:tracePt t="110557" x="2863850" y="3194050"/>
          <p14:tracePt t="110563" x="2863850" y="3184525"/>
          <p14:tracePt t="110571" x="2854325" y="3184525"/>
          <p14:tracePt t="110580" x="2854325" y="3175000"/>
          <p14:tracePt t="110680" x="2854325" y="3167063"/>
          <p14:tracePt t="110688" x="2844800" y="3167063"/>
          <p14:tracePt t="110696" x="2844800" y="3148013"/>
          <p14:tracePt t="110705" x="2836863" y="3140075"/>
          <p14:tracePt t="110714" x="2836863" y="3130550"/>
          <p14:tracePt t="110721" x="2817813" y="3113088"/>
          <p14:tracePt t="110729" x="2809875" y="3103563"/>
          <p14:tracePt t="110737" x="2800350" y="3086100"/>
          <p14:tracePt t="110747" x="2782888" y="3068638"/>
          <p14:tracePt t="110754" x="2765425" y="3059113"/>
          <p14:tracePt t="110763" x="2738438" y="3049588"/>
          <p14:tracePt t="110771" x="2719388" y="3041650"/>
          <p14:tracePt t="110783" x="2692400" y="3041650"/>
          <p14:tracePt t="110786" x="2657475" y="3041650"/>
          <p14:tracePt t="110792" x="2630488" y="3041650"/>
          <p14:tracePt t="110800" x="2613025" y="3041650"/>
          <p14:tracePt t="110807" x="2586038" y="3041650"/>
          <p14:tracePt t="110816" x="2559050" y="3041650"/>
          <p14:tracePt t="110823" x="2541588" y="3041650"/>
          <p14:tracePt t="110832" x="2522538" y="3032125"/>
          <p14:tracePt t="110839" x="2514600" y="3032125"/>
          <p14:tracePt t="110848" x="2514600" y="3024188"/>
          <p14:tracePt t="110855" x="2505075" y="3014663"/>
          <p14:tracePt t="110863" x="2505075" y="2997200"/>
          <p14:tracePt t="110872" x="2505075" y="2978150"/>
          <p14:tracePt t="110879" x="2505075" y="2960688"/>
          <p14:tracePt t="110889" x="2522538" y="2933700"/>
          <p14:tracePt t="110898" x="2549525" y="2898775"/>
          <p14:tracePt t="110906" x="2576513" y="2862263"/>
          <p14:tracePt t="110921" x="2613025" y="2827338"/>
          <p14:tracePt t="110923" x="2657475" y="2790825"/>
          <p14:tracePt t="110934" x="2701925" y="2755900"/>
          <p14:tracePt t="110942" x="2746375" y="2728913"/>
          <p14:tracePt t="110944" x="2782888" y="2719388"/>
          <p14:tracePt t="110953" x="2800350" y="2709863"/>
          <p14:tracePt t="110963" x="2836863" y="2692400"/>
          <p14:tracePt t="110966" x="2863850" y="2682875"/>
          <p14:tracePt t="110974" x="2871788" y="2682875"/>
          <p14:tracePt t="110982" x="2881313" y="2674938"/>
          <p14:tracePt t="110990" x="2889250" y="2674938"/>
          <p14:tracePt t="110998" x="2898775" y="2674938"/>
          <p14:tracePt t="111021" x="2898775" y="2682875"/>
          <p14:tracePt t="111028" x="2863850" y="2728913"/>
          <p14:tracePt t="111038" x="2827338" y="2773363"/>
          <p14:tracePt t="111046" x="2773363" y="2835275"/>
          <p14:tracePt t="111056" x="2701925" y="2906713"/>
          <p14:tracePt t="111064" x="2630488" y="2978150"/>
          <p14:tracePt t="111070" x="2532063" y="3068638"/>
          <p14:tracePt t="111081" x="2443163" y="3167063"/>
          <p14:tracePt t="111088" x="2397125" y="3211513"/>
          <p14:tracePt t="111098" x="2335213" y="3292475"/>
          <p14:tracePt t="111101" x="2308225" y="3319463"/>
          <p14:tracePt t="111111" x="2263775" y="3371850"/>
          <p14:tracePt t="111120" x="2236788" y="3425825"/>
          <p14:tracePt t="111129" x="2209800" y="3462338"/>
          <p14:tracePt t="111137" x="2192338" y="3514725"/>
          <p14:tracePt t="111146" x="2192338" y="3551238"/>
          <p14:tracePt t="111148" x="2192338" y="3578225"/>
          <p14:tracePt t="111155" x="2192338" y="3605213"/>
          <p14:tracePt t="111164" x="2209800" y="3622675"/>
          <p14:tracePt t="111172" x="2236788" y="3649663"/>
          <p14:tracePt t="111181" x="2273300" y="3667125"/>
          <p14:tracePt t="111188" x="2308225" y="3676650"/>
          <p14:tracePt t="111198" x="2344738" y="3686175"/>
          <p14:tracePt t="111205" x="2379663" y="3686175"/>
          <p14:tracePt t="111215" x="2397125" y="3694113"/>
          <p14:tracePt t="111223" x="2433638" y="3694113"/>
          <p14:tracePt t="111232" x="2451100" y="3694113"/>
          <p14:tracePt t="111238" x="2478088" y="3694113"/>
          <p14:tracePt t="111247" x="2495550" y="3694113"/>
          <p14:tracePt t="111254" x="2514600" y="3694113"/>
          <p14:tracePt t="111263" x="2522538" y="3703638"/>
          <p14:tracePt t="111270" x="2532063" y="3711575"/>
          <p14:tracePt t="111280" x="2541588" y="3721100"/>
          <p14:tracePt t="111287" x="2549525" y="3748088"/>
          <p14:tracePt t="111298" x="2559050" y="3765550"/>
          <p14:tracePt t="111299" x="2559050" y="3792538"/>
          <p14:tracePt t="111308" x="2568575" y="3819525"/>
          <p14:tracePt t="111317" x="2568575" y="3863975"/>
          <p14:tracePt t="111323" x="2568575" y="3900488"/>
          <p14:tracePt t="111332" x="2568575" y="3927475"/>
          <p14:tracePt t="111338" x="2568575" y="3954463"/>
          <p14:tracePt t="111347" x="2568575" y="3989388"/>
          <p14:tracePt t="111357" x="2568575" y="4016375"/>
          <p14:tracePt t="111366" x="2568575" y="4043363"/>
          <p14:tracePt t="111375" x="2568575" y="4052888"/>
          <p14:tracePt t="111383" x="2568575" y="4070350"/>
          <p14:tracePt t="111390" x="2568575" y="4078288"/>
          <p14:tracePt t="111398" x="2568575" y="4087813"/>
          <p14:tracePt t="111405" x="2568575" y="4097338"/>
          <p14:tracePt t="111427" x="2568575" y="4105275"/>
          <p14:tracePt t="111790" x="2576513" y="4078288"/>
          <p14:tracePt t="111799" x="2603500" y="4033838"/>
          <p14:tracePt t="111806" x="2647950" y="3979863"/>
          <p14:tracePt t="111814" x="2755900" y="3846513"/>
          <p14:tracePt t="111823" x="2871788" y="3730625"/>
          <p14:tracePt t="111831" x="3024188" y="3605213"/>
          <p14:tracePt t="111839" x="3211513" y="3479800"/>
          <p14:tracePt t="111848" x="3408363" y="3354388"/>
          <p14:tracePt t="111858" x="3516313" y="3309938"/>
          <p14:tracePt t="111866" x="3695700" y="3211513"/>
          <p14:tracePt t="111874" x="3856038" y="3130550"/>
          <p14:tracePt t="111888" x="3927475" y="3103563"/>
          <p14:tracePt t="111890" x="4043363" y="3049588"/>
          <p14:tracePt t="111898" x="4133850" y="3005138"/>
          <p14:tracePt t="111903" x="4214813" y="2970213"/>
          <p14:tracePt t="111912" x="4276725" y="2943225"/>
          <p14:tracePt t="111920" x="4338638" y="2906713"/>
          <p14:tracePt t="111929" x="4392613" y="2889250"/>
          <p14:tracePt t="111937" x="4437063" y="2862263"/>
          <p14:tracePt t="111947" x="4491038" y="2852738"/>
          <p14:tracePt t="111954" x="4554538" y="2835275"/>
          <p14:tracePt t="111965" x="4608513" y="2827338"/>
          <p14:tracePt t="111966" x="4652963" y="2817813"/>
          <p14:tracePt t="111974" x="4706938" y="2817813"/>
          <p14:tracePt t="111983" x="4751388" y="2817813"/>
          <p14:tracePt t="111992" x="4786313" y="2817813"/>
          <p14:tracePt t="112001" x="4822825" y="2835275"/>
          <p14:tracePt t="112009" x="4849813" y="2862263"/>
          <p14:tracePt t="112020" x="4876800" y="2898775"/>
          <p14:tracePt t="112029" x="4903788" y="2933700"/>
          <p14:tracePt t="112031" x="4921250" y="2970213"/>
          <p14:tracePt t="112039" x="4938713" y="3005138"/>
          <p14:tracePt t="112048" x="4956175" y="3049588"/>
          <p14:tracePt t="112057" x="4983163" y="3095625"/>
          <p14:tracePt t="112061" x="5027613" y="3184525"/>
          <p14:tracePt t="112069" x="5046663" y="3211513"/>
          <p14:tracePt t="112079" x="5073650" y="3273425"/>
          <p14:tracePt t="112087" x="5100638" y="3344863"/>
          <p14:tracePt t="112097" x="5145088" y="3462338"/>
          <p14:tracePt t="112099" x="5180013" y="3551238"/>
          <p14:tracePt t="112109" x="5199063" y="3649663"/>
          <p14:tracePt t="112119" x="5199063" y="3694113"/>
          <p14:tracePt t="112125" x="5207000" y="3856038"/>
          <p14:tracePt t="112134" x="5207000" y="3962400"/>
          <p14:tracePt t="112142" x="5207000" y="4052888"/>
          <p14:tracePt t="112151" x="5189538" y="4159250"/>
          <p14:tracePt t="112163" x="5172075" y="4203700"/>
          <p14:tracePt t="112164" x="5135563" y="4302125"/>
          <p14:tracePt t="112172" x="5091113" y="4383088"/>
          <p14:tracePt t="112183" x="5054600" y="4445000"/>
          <p14:tracePt t="112191" x="5002213" y="4508500"/>
          <p14:tracePt t="112200" x="4956175" y="4552950"/>
          <p14:tracePt t="112208" x="4911725" y="4597400"/>
          <p14:tracePt t="112211" x="4867275" y="4624388"/>
          <p14:tracePt t="112221" x="4778375" y="4678363"/>
          <p14:tracePt t="112231" x="4706938" y="4695825"/>
          <p14:tracePt t="112239" x="4616450" y="4722813"/>
          <p14:tracePt t="112242" x="4510088" y="4732338"/>
          <p14:tracePt t="112253" x="4303713" y="4749800"/>
          <p14:tracePt t="112263" x="4124325" y="4749800"/>
          <p14:tracePt t="112269" x="3937000" y="4749800"/>
          <p14:tracePt t="112279" x="3722688" y="4732338"/>
          <p14:tracePt t="112287" x="3641725" y="4722813"/>
          <p14:tracePt t="112295" x="3560763" y="4687888"/>
          <p14:tracePt t="112303" x="3435350" y="4660900"/>
          <p14:tracePt t="112314" x="3319463" y="4606925"/>
          <p14:tracePt t="112316" x="3230563" y="4552950"/>
          <p14:tracePt t="112326" x="3095625" y="4445000"/>
          <p14:tracePt t="112335" x="3041650" y="4373563"/>
          <p14:tracePt t="112343" x="3006725" y="4284663"/>
          <p14:tracePt t="112353" x="2962275" y="4168775"/>
          <p14:tracePt t="112362" x="2943225" y="4070350"/>
          <p14:tracePt t="112364" x="2935288" y="3935413"/>
          <p14:tracePt t="112374" x="2925763" y="3810000"/>
          <p14:tracePt t="112384" x="2925763" y="3676650"/>
          <p14:tracePt t="112391" x="2925763" y="3551238"/>
          <p14:tracePt t="112394" x="2935288" y="3416300"/>
          <p14:tracePt t="112403" x="2970213" y="3292475"/>
          <p14:tracePt t="112412" x="3024188" y="3175000"/>
          <p14:tracePt t="112422" x="3105150" y="3068638"/>
          <p14:tracePt t="112424" x="3194050" y="2970213"/>
          <p14:tracePt t="112434" x="3302000" y="2906713"/>
          <p14:tracePt t="112446" x="3427413" y="2852738"/>
          <p14:tracePt t="112456" x="3659188" y="2800350"/>
          <p14:tracePt t="112458" x="3838575" y="2800350"/>
          <p14:tracePt t="112468" x="4035425" y="2808288"/>
          <p14:tracePt t="112476" x="4133850" y="2852738"/>
          <p14:tracePt t="112480" x="4313238" y="2933700"/>
          <p14:tracePt t="112491" x="4473575" y="3024188"/>
          <p14:tracePt t="112499" x="4616450" y="3122613"/>
          <p14:tracePt t="112506" x="4732338" y="3211513"/>
          <p14:tracePt t="112516" x="4840288" y="3309938"/>
          <p14:tracePt t="112524" x="4921250" y="3408363"/>
          <p14:tracePt t="112528" x="4992688" y="3506788"/>
          <p14:tracePt t="112538" x="5019675" y="3551238"/>
          <p14:tracePt t="112547" x="5054600" y="3632200"/>
          <p14:tracePt t="112558" x="5081588" y="3711575"/>
          <p14:tracePt t="112560" x="5108575" y="3775075"/>
          <p14:tracePt t="112570" x="5108575" y="3836988"/>
          <p14:tracePt t="112577" x="5108575" y="3900488"/>
          <p14:tracePt t="112587" x="5108575" y="3962400"/>
          <p14:tracePt t="112595" x="5108575" y="4006850"/>
          <p14:tracePt t="112603" x="5081588" y="4043363"/>
          <p14:tracePt t="112614" x="5054600" y="4078288"/>
          <p14:tracePt t="112615" x="5019675" y="4105275"/>
          <p14:tracePt t="112624" x="4992688" y="4132263"/>
          <p14:tracePt t="112634" x="4956175" y="4141788"/>
          <p14:tracePt t="112643" x="4938713" y="4151313"/>
          <p14:tracePt t="112654" x="4911725" y="4159250"/>
          <p14:tracePt t="112656" x="4884738" y="4159250"/>
          <p14:tracePt t="112664" x="4867275" y="4168775"/>
          <p14:tracePt t="112671" x="4849813" y="4168775"/>
          <p14:tracePt t="112679" x="4822825" y="4168775"/>
          <p14:tracePt t="112688" x="4795838" y="4168775"/>
          <p14:tracePt t="112695" x="4768850" y="4141788"/>
          <p14:tracePt t="112704" x="4741863" y="4105275"/>
          <p14:tracePt t="112915" x="4751388" y="4105275"/>
          <p14:tracePt t="112923" x="4786313" y="4097338"/>
          <p14:tracePt t="112932" x="4840288" y="4070350"/>
          <p14:tracePt t="112940" x="4903788" y="4043363"/>
          <p14:tracePt t="112949" x="4975225" y="4006850"/>
          <p14:tracePt t="112957" x="5135563" y="3944938"/>
          <p14:tracePt t="112966" x="5322888" y="3881438"/>
          <p14:tracePt t="112975" x="5546725" y="3829050"/>
          <p14:tracePt t="112986" x="5780088" y="3775075"/>
          <p14:tracePt t="112992" x="6038850" y="3748088"/>
          <p14:tracePt t="113002" x="6289675" y="3738563"/>
          <p14:tracePt t="113012" x="6550025" y="3738563"/>
          <p14:tracePt t="113013" x="6665913" y="3738563"/>
          <p14:tracePt t="113022" x="6889750" y="3738563"/>
          <p14:tracePt t="113030" x="7094538" y="3738563"/>
          <p14:tracePt t="113037" x="7291388" y="3738563"/>
          <p14:tracePt t="113044" x="7453313" y="3765550"/>
          <p14:tracePt t="113053" x="7507288" y="3775075"/>
          <p14:tracePt t="113063" x="7623175" y="3802063"/>
          <p14:tracePt t="113070" x="7731125" y="3836988"/>
          <p14:tracePt t="113080" x="7810500" y="3856038"/>
          <p14:tracePt t="113087" x="7829550" y="3863975"/>
          <p14:tracePt t="113099" x="7874000" y="3873500"/>
          <p14:tracePt t="113100" x="7908925" y="3890963"/>
          <p14:tracePt t="113109" x="7927975" y="3890963"/>
          <p14:tracePt t="113117" x="7945438" y="3900488"/>
          <p14:tracePt t="113124" x="7953375" y="3900488"/>
          <p14:tracePt t="113132" x="7962900" y="3900488"/>
          <p14:tracePt t="113153" x="7972425" y="3900488"/>
          <p14:tracePt t="113280" x="7980363" y="3900488"/>
          <p14:tracePt t="113289" x="7980363" y="3890963"/>
          <p14:tracePt t="113297" x="7989888" y="3881438"/>
          <p14:tracePt t="113304" x="7999413" y="3863975"/>
          <p14:tracePt t="113313" x="8007350" y="3856038"/>
          <p14:tracePt t="113321" x="8024813" y="3836988"/>
          <p14:tracePt t="113330" x="8034338" y="3829050"/>
          <p14:tracePt t="113337" x="8061325" y="3810000"/>
          <p14:tracePt t="113348" x="8088313" y="3792538"/>
          <p14:tracePt t="113355" x="8097838" y="3784600"/>
          <p14:tracePt t="113364" x="8123238" y="3775075"/>
          <p14:tracePt t="113373" x="8150225" y="3765550"/>
          <p14:tracePt t="113389" x="8169275" y="3765550"/>
          <p14:tracePt t="113391" x="8221663" y="3765550"/>
          <p14:tracePt t="113400" x="8240713" y="3765550"/>
          <p14:tracePt t="113409" x="8258175" y="3765550"/>
          <p14:tracePt t="113416" x="8275638" y="3775075"/>
          <p14:tracePt t="113423" x="8294688" y="3784600"/>
          <p14:tracePt t="113432" x="8302625" y="3802063"/>
          <p14:tracePt t="113439" x="8312150" y="3810000"/>
          <p14:tracePt t="113451" x="8312150" y="3819525"/>
          <p14:tracePt t="113459" x="8320088" y="3829050"/>
          <p14:tracePt t="113468" x="8320088" y="3836988"/>
          <p14:tracePt t="113475" x="8320088" y="3856038"/>
          <p14:tracePt t="113485" x="8320088" y="3863975"/>
          <p14:tracePt t="113490" x="8302625" y="3881438"/>
          <p14:tracePt t="113500" x="8275638" y="3890963"/>
          <p14:tracePt t="113508" x="8240713" y="3900488"/>
          <p14:tracePt t="113511" x="8204200" y="3900488"/>
          <p14:tracePt t="113522" x="8150225" y="3908425"/>
          <p14:tracePt t="113529" x="8097838" y="3908425"/>
          <p14:tracePt t="113537" x="8034338" y="3908425"/>
          <p14:tracePt t="113544" x="7972425" y="3908425"/>
          <p14:tracePt t="113554" x="7918450" y="3900488"/>
          <p14:tracePt t="113563" x="7864475" y="3873500"/>
          <p14:tracePt t="113570" x="7820025" y="3846513"/>
          <p14:tracePt t="113581" x="7802563" y="3829050"/>
          <p14:tracePt t="113583" x="7766050" y="3802063"/>
          <p14:tracePt t="113594" x="7748588" y="3784600"/>
          <p14:tracePt t="113603" x="7731125" y="3748088"/>
          <p14:tracePt t="113606" x="7712075" y="3730625"/>
          <p14:tracePt t="113615" x="7704138" y="3703638"/>
          <p14:tracePt t="113623" x="7704138" y="3686175"/>
          <p14:tracePt t="113631" x="7704138" y="3667125"/>
          <p14:tracePt t="113638" x="7704138" y="3632200"/>
          <p14:tracePt t="113646" x="7704138" y="3613150"/>
          <p14:tracePt t="113655" x="7721600" y="3595688"/>
          <p14:tracePt t="113664" x="7756525" y="3568700"/>
          <p14:tracePt t="113670" x="7783513" y="3551238"/>
          <p14:tracePt t="113681" x="7829550" y="3541713"/>
          <p14:tracePt t="113688" x="7874000" y="3533775"/>
          <p14:tracePt t="113698" x="7927975" y="3533775"/>
          <p14:tracePt t="113702" x="7980363" y="3533775"/>
          <p14:tracePt t="113709" x="8034338" y="3533775"/>
          <p14:tracePt t="113720" x="8078788" y="3541713"/>
          <p14:tracePt t="113729" x="8123238" y="3568700"/>
          <p14:tracePt t="113736" x="8169275" y="3595688"/>
          <p14:tracePt t="113748" x="8204200" y="3632200"/>
          <p14:tracePt t="113750" x="8231188" y="3667125"/>
          <p14:tracePt t="113761" x="8258175" y="3703638"/>
          <p14:tracePt t="113770" x="8267700" y="3730625"/>
          <p14:tracePt t="113773" x="8275638" y="3748088"/>
          <p14:tracePt t="113783" x="8285163" y="3775075"/>
          <p14:tracePt t="113790" x="8294688" y="3792538"/>
          <p14:tracePt t="113801" x="8294688" y="3819525"/>
          <p14:tracePt t="113804" x="8294688" y="3846513"/>
          <p14:tracePt t="113812" x="8294688" y="3863975"/>
          <p14:tracePt t="113821" x="8285163" y="3873500"/>
          <p14:tracePt t="113829" x="8258175" y="3881438"/>
          <p14:tracePt t="113838" x="8221663" y="3890963"/>
          <p14:tracePt t="113847" x="8186738" y="3908425"/>
          <p14:tracePt t="113854" x="8150225" y="3908425"/>
          <p14:tracePt t="113863" x="8105775" y="3917950"/>
          <p14:tracePt t="113870" x="8061325" y="3927475"/>
          <p14:tracePt t="113881" x="8016875" y="3927475"/>
          <p14:tracePt t="113885" x="7972425" y="3935413"/>
          <p14:tracePt t="113893" x="7953375" y="3935413"/>
          <p14:tracePt t="113900" x="7918450" y="3935413"/>
          <p14:tracePt t="113908" x="7891463" y="3935413"/>
          <p14:tracePt t="113916" x="7864475" y="3935413"/>
          <p14:tracePt t="113924" x="7847013" y="3935413"/>
          <p14:tracePt t="113932" x="7820025" y="3935413"/>
          <p14:tracePt t="113940" x="7810500" y="3927475"/>
          <p14:tracePt t="113949" x="7802563" y="3917950"/>
          <p14:tracePt t="113957" x="7783513" y="3890963"/>
          <p14:tracePt t="113966" x="7783513" y="3863975"/>
          <p14:tracePt t="113972" x="7783513" y="3846513"/>
          <p14:tracePt t="113980" x="7783513" y="3802063"/>
          <p14:tracePt t="113989" x="7783513" y="3765550"/>
          <p14:tracePt t="113996" x="7783513" y="3730625"/>
          <p14:tracePt t="114004" x="7810500" y="3694113"/>
          <p14:tracePt t="114014" x="7847013" y="3649663"/>
          <p14:tracePt t="114023" x="7881938" y="3622675"/>
          <p14:tracePt t="114034" x="7935913" y="3595688"/>
          <p14:tracePt t="114036" x="8007350" y="3568700"/>
          <p14:tracePt t="114046" x="8043863" y="3568700"/>
          <p14:tracePt t="114053" x="8105775" y="3568700"/>
          <p14:tracePt t="114062" x="8159750" y="3568700"/>
          <p14:tracePt t="114070" x="8221663" y="3595688"/>
          <p14:tracePt t="114080" x="8267700" y="3632200"/>
          <p14:tracePt t="114082" x="8320088" y="3667125"/>
          <p14:tracePt t="114090" x="8356600" y="3711575"/>
          <p14:tracePt t="114100" x="8383588" y="3748088"/>
          <p14:tracePt t="114108" x="8401050" y="3784600"/>
          <p14:tracePt t="114121" x="8410575" y="3802063"/>
          <p14:tracePt t="114123" x="8418513" y="3836988"/>
          <p14:tracePt t="114137" x="8418513" y="3863975"/>
          <p14:tracePt t="114147" x="8418513" y="3881438"/>
          <p14:tracePt t="114149" x="8418513" y="3900488"/>
          <p14:tracePt t="114158" x="8418513" y="3927475"/>
          <p14:tracePt t="114170" x="8393113" y="3944938"/>
          <p14:tracePt t="114171" x="8366125" y="3954463"/>
          <p14:tracePt t="114185" x="8339138" y="3962400"/>
          <p14:tracePt t="114187" x="8294688" y="3971925"/>
          <p14:tracePt t="114202" x="8248650" y="3971925"/>
          <p14:tracePt t="114204" x="8204200" y="3979863"/>
          <p14:tracePt t="114217" x="8159750" y="3979863"/>
          <p14:tracePt t="114220" x="8115300" y="3979863"/>
          <p14:tracePt t="114224" x="8070850" y="3979863"/>
          <p14:tracePt t="114235" x="8034338" y="3962400"/>
          <p14:tracePt t="114246" x="7999413" y="3944938"/>
          <p14:tracePt t="114249" x="7962900" y="3917950"/>
          <p14:tracePt t="114264" x="7935913" y="3890963"/>
          <p14:tracePt t="114265" x="7908925" y="3863975"/>
          <p14:tracePt t="114276" x="7891463" y="3829050"/>
          <p14:tracePt t="114291" x="7874000" y="3802063"/>
          <p14:tracePt t="114294" x="7864475" y="3765550"/>
          <p14:tracePt t="114296" x="7854950" y="3730625"/>
          <p14:tracePt t="114308" x="7854950" y="3694113"/>
          <p14:tracePt t="114319" x="7854950" y="3659188"/>
          <p14:tracePt t="114324" x="7854950" y="3632200"/>
          <p14:tracePt t="114329" x="7864475" y="3605213"/>
          <p14:tracePt t="114338" x="7881938" y="3587750"/>
          <p14:tracePt t="114347" x="7908925" y="3568700"/>
          <p14:tracePt t="114355" x="7945438" y="3560763"/>
          <p14:tracePt t="114364" x="7980363" y="3551238"/>
          <p14:tracePt t="114369" x="8016875" y="3551238"/>
          <p14:tracePt t="114378" x="8061325" y="3551238"/>
          <p14:tracePt t="114385" x="8105775" y="3560763"/>
          <p14:tracePt t="114395" x="8150225" y="3578225"/>
          <p14:tracePt t="114403" x="8186738" y="3613150"/>
          <p14:tracePt t="114414" x="8213725" y="3640138"/>
          <p14:tracePt t="114416" x="8221663" y="3659188"/>
          <p14:tracePt t="114425" x="8248650" y="3711575"/>
          <p14:tracePt t="114434" x="8258175" y="3730625"/>
          <p14:tracePt t="114438" x="8267700" y="3757613"/>
          <p14:tracePt t="114454" x="8267700" y="3802063"/>
          <p14:tracePt t="114456" x="8267700" y="3829050"/>
          <p14:tracePt t="114463" x="8267700" y="3836988"/>
          <p14:tracePt t="114471" x="8248650" y="3856038"/>
          <p14:tracePt t="114479" x="8231188" y="3873500"/>
          <p14:tracePt t="114488" x="8204200" y="3890963"/>
          <p14:tracePt t="114497" x="8169275" y="3900488"/>
          <p14:tracePt t="114503" x="8132763" y="3900488"/>
          <p14:tracePt t="114511" x="8097838" y="3908425"/>
          <p14:tracePt t="114521" x="8051800" y="3908425"/>
          <p14:tracePt t="114529" x="7999413" y="3908425"/>
          <p14:tracePt t="114536" x="7972425" y="3908425"/>
          <p14:tracePt t="114545" x="7953375" y="3900488"/>
          <p14:tracePt t="114553" x="7927975" y="3881438"/>
          <p14:tracePt t="114558" x="7908925" y="3863975"/>
          <p14:tracePt t="114567" x="7874000" y="3829050"/>
          <p14:tracePt t="114575" x="7864475" y="3802063"/>
          <p14:tracePt t="114586" x="7864475" y="3775075"/>
          <p14:tracePt t="114590" x="7854950" y="3748088"/>
          <p14:tracePt t="114598" x="7854950" y="3711575"/>
          <p14:tracePt t="114604" x="7854950" y="3686175"/>
          <p14:tracePt t="114614" x="7854950" y="3659188"/>
          <p14:tracePt t="114621" x="7874000" y="3632200"/>
          <p14:tracePt t="114630" x="7900988" y="3605213"/>
          <p14:tracePt t="114637" x="7935913" y="3587750"/>
          <p14:tracePt t="114648" x="7972425" y="3568700"/>
          <p14:tracePt t="114656" x="8016875" y="3568700"/>
          <p14:tracePt t="114664" x="8061325" y="3568700"/>
          <p14:tracePt t="114671" x="8105775" y="3568700"/>
          <p14:tracePt t="114679" x="8142288" y="3578225"/>
          <p14:tracePt t="114687" x="8177213" y="3595688"/>
          <p14:tracePt t="114696" x="8204200" y="3632200"/>
          <p14:tracePt t="114704" x="8221663" y="3659188"/>
          <p14:tracePt t="114715" x="8231188" y="3676650"/>
          <p14:tracePt t="114725" x="8240713" y="3703638"/>
          <p14:tracePt t="114727" x="8248650" y="3730625"/>
          <p14:tracePt t="114735" x="8258175" y="3748088"/>
          <p14:tracePt t="114748" x="8258175" y="3765550"/>
          <p14:tracePt t="114749" x="8258175" y="3784600"/>
          <p14:tracePt t="114756" x="8258175" y="3802063"/>
          <p14:tracePt t="114765" x="8240713" y="3819525"/>
          <p14:tracePt t="114771" x="8213725" y="3819525"/>
          <p14:tracePt t="114780" x="8186738" y="3829050"/>
          <p14:tracePt t="114788" x="8159750" y="3829050"/>
          <p14:tracePt t="114797" x="8115300" y="3829050"/>
          <p14:tracePt t="114805" x="8078788" y="3829050"/>
          <p14:tracePt t="114813" x="8061325" y="3829050"/>
          <p14:tracePt t="114822" x="8024813" y="3810000"/>
          <p14:tracePt t="114830" x="8007350" y="3802063"/>
          <p14:tracePt t="114837" x="7989888" y="3784600"/>
          <p14:tracePt t="114848" x="7972425" y="3775075"/>
          <p14:tracePt t="114856" x="7962900" y="3775075"/>
          <p14:tracePt t="114866" x="7953375" y="3765550"/>
          <p14:tracePt t="114869" x="7953375" y="3757613"/>
          <p14:tracePt t="114891" x="7953375" y="3748088"/>
          <p14:tracePt t="114945" x="7962900" y="3748088"/>
          <p14:tracePt t="114961" x="7972425" y="3748088"/>
          <p14:tracePt t="114978" x="7980363" y="3748088"/>
          <p14:tracePt t="131362" x="7945438" y="3748088"/>
          <p14:tracePt t="131371" x="7908925" y="3730625"/>
          <p14:tracePt t="131379" x="7854950" y="3703638"/>
          <p14:tracePt t="131387" x="7793038" y="3676650"/>
          <p14:tracePt t="131395" x="7694613" y="3622675"/>
          <p14:tracePt t="131403" x="7596188" y="3551238"/>
          <p14:tracePt t="131413" x="7480300" y="3479800"/>
          <p14:tracePt t="131420" x="7246938" y="3327400"/>
          <p14:tracePt t="131428" x="6978650" y="3167063"/>
          <p14:tracePt t="131436" x="6719888" y="3024188"/>
          <p14:tracePt t="131443" x="6469063" y="2889250"/>
          <p14:tracePt t="131452" x="6353175" y="2852738"/>
          <p14:tracePt t="131461" x="6137275" y="2773363"/>
          <p14:tracePt t="131470" x="5932488" y="2728913"/>
          <p14:tracePt t="131489" x="5753100" y="2701925"/>
          <p14:tracePt t="131490" x="5430838" y="2701925"/>
          <p14:tracePt t="131502" x="5297488" y="2701925"/>
          <p14:tracePt t="131508" x="5162550" y="2736850"/>
          <p14:tracePt t="131517" x="5100638" y="2763838"/>
          <p14:tracePt t="131530" x="5002213" y="2800350"/>
          <p14:tracePt t="131532" x="4911725" y="2835275"/>
          <p14:tracePt t="131540" x="4876800" y="2852738"/>
          <p14:tracePt t="131549" x="4830763" y="2871788"/>
          <p14:tracePt t="131563" x="4795838" y="2889250"/>
          <p14:tracePt t="131564" x="4751388" y="2898775"/>
          <p14:tracePt t="131736" x="4751388" y="2906713"/>
          <p14:tracePt t="131744" x="4751388" y="2925763"/>
          <p14:tracePt t="131751" x="4751388" y="2951163"/>
          <p14:tracePt t="131758" x="4751388" y="2987675"/>
          <p14:tracePt t="131766" x="4751388" y="3024188"/>
          <p14:tracePt t="131774" x="4759325" y="3059113"/>
          <p14:tracePt t="131784" x="4786313" y="3175000"/>
          <p14:tracePt t="131792" x="4805363" y="3265488"/>
          <p14:tracePt t="131801" x="4813300" y="3319463"/>
          <p14:tracePt t="131809" x="4830763" y="3398838"/>
          <p14:tracePt t="131818" x="4830763" y="3479800"/>
          <p14:tracePt t="131825" x="4840288" y="3560763"/>
          <p14:tracePt t="131834" x="4849813" y="3613150"/>
          <p14:tracePt t="131844" x="4849813" y="3640138"/>
          <p14:tracePt t="131847" x="4849813" y="3694113"/>
          <p14:tracePt t="131853" x="4849813" y="3721100"/>
          <p14:tracePt t="131862" x="4849813" y="3748088"/>
          <p14:tracePt t="131871" x="4849813" y="3765550"/>
          <p14:tracePt t="131881" x="4849813" y="3775075"/>
          <p14:tracePt t="131887" x="4849813" y="3784600"/>
          <p14:tracePt t="131896" x="4849813" y="3792538"/>
          <p14:tracePt t="131917" x="4849813" y="3802063"/>
          <p14:tracePt t="133669" x="4849813" y="3792538"/>
          <p14:tracePt t="133677" x="4849813" y="3775075"/>
          <p14:tracePt t="133687" x="4849813" y="3748088"/>
          <p14:tracePt t="133693" x="4857750" y="3711575"/>
          <p14:tracePt t="133703" x="4876800" y="3686175"/>
          <p14:tracePt t="133712" x="4876800" y="3659188"/>
          <p14:tracePt t="133717" x="4876800" y="3613150"/>
          <p14:tracePt t="133725" x="4884738" y="3568700"/>
          <p14:tracePt t="133733" x="4894263" y="3462338"/>
          <p14:tracePt t="133741" x="4903788" y="3336925"/>
          <p14:tracePt t="133751" x="4903788" y="3113088"/>
          <p14:tracePt t="133757" x="4903788" y="2933700"/>
          <p14:tracePt t="133764" x="4903788" y="2844800"/>
          <p14:tracePt t="133773" x="4894263" y="2495550"/>
          <p14:tracePt t="133782" x="4867275" y="2271713"/>
          <p14:tracePt t="133796" x="4840288" y="2173288"/>
          <p14:tracePt t="133797" x="4805363" y="1949450"/>
          <p14:tracePt t="133807" x="4759325" y="1762125"/>
          <p14:tracePt t="133818" x="4741863" y="1681163"/>
          <p14:tracePt t="133827" x="4706938" y="1538288"/>
          <p14:tracePt t="133830" x="4660900" y="1431925"/>
          <p14:tracePt t="133837" x="4616450" y="1323975"/>
          <p14:tracePt t="133847" x="4572000" y="1262063"/>
          <p14:tracePt t="133854" x="4527550" y="1198563"/>
          <p14:tracePt t="133863" x="4473575" y="1154113"/>
          <p14:tracePt t="133872" x="4419600" y="1117600"/>
          <p14:tracePt t="133883" x="4365625" y="1082675"/>
          <p14:tracePt t="133886" x="4313238" y="1065213"/>
          <p14:tracePt t="133895" x="4205288" y="1028700"/>
          <p14:tracePt t="133903" x="4124325" y="1019175"/>
          <p14:tracePt t="133913" x="4089400" y="1011238"/>
          <p14:tracePt t="133920" x="3998913" y="1001713"/>
          <p14:tracePt t="133931" x="3919538" y="992188"/>
          <p14:tracePt t="133937" x="3794125" y="992188"/>
          <p14:tracePt t="133947" x="3695700" y="992188"/>
          <p14:tracePt t="133949" x="3641725" y="992188"/>
          <p14:tracePt t="133955" x="3551238" y="992188"/>
          <p14:tracePt t="133963" x="3417888" y="992188"/>
          <p14:tracePt t="133971" x="3319463" y="992188"/>
          <p14:tracePt t="133979" x="3211513" y="1011238"/>
          <p14:tracePt t="133989" x="3105150" y="1028700"/>
          <p14:tracePt t="133997" x="3006725" y="1038225"/>
          <p14:tracePt t="134004" x="2898775" y="1055688"/>
          <p14:tracePt t="134014" x="2790825" y="1055688"/>
          <p14:tracePt t="134021" x="2684463" y="1073150"/>
          <p14:tracePt t="134031" x="2630488" y="1073150"/>
          <p14:tracePt t="134038" x="2541588" y="1090613"/>
          <p14:tracePt t="134050" x="2371725" y="1109663"/>
          <p14:tracePt t="134052" x="2325688" y="1117600"/>
          <p14:tracePt t="134062" x="2155825" y="1144588"/>
          <p14:tracePt t="134070" x="2120900" y="1154113"/>
          <p14:tracePt t="134080" x="2030413" y="1171575"/>
          <p14:tracePt t="134082" x="1958975" y="1198563"/>
          <p14:tracePt t="134091" x="1879600" y="1225550"/>
          <p14:tracePt t="134099" x="1806575" y="1243013"/>
          <p14:tracePt t="134108" x="1744663" y="1270000"/>
          <p14:tracePt t="134118" x="1663700" y="1306513"/>
          <p14:tracePt t="134121" x="1609725" y="1323975"/>
          <p14:tracePt t="134130" x="1565275" y="1350963"/>
          <p14:tracePt t="134138" x="1520825" y="1377950"/>
          <p14:tracePt t="134147" x="1485900" y="1404938"/>
          <p14:tracePt t="134154" x="1449388" y="1422400"/>
          <p14:tracePt t="134164" x="1431925" y="1439863"/>
          <p14:tracePt t="134171" x="1404938" y="1457325"/>
          <p14:tracePt t="134181" x="1387475" y="1476375"/>
          <p14:tracePt t="134188" x="1368425" y="1493838"/>
          <p14:tracePt t="134198" x="1350963" y="1511300"/>
          <p14:tracePt t="134202" x="1333500" y="1530350"/>
          <p14:tracePt t="134212" x="1323975" y="1547813"/>
          <p14:tracePt t="134220" x="1314450" y="1565275"/>
          <p14:tracePt t="134230" x="1296988" y="1582738"/>
          <p14:tracePt t="134232" x="1296988" y="1601788"/>
          <p14:tracePt t="134242" x="1289050" y="1636713"/>
          <p14:tracePt t="134250" x="1289050" y="1663700"/>
          <p14:tracePt t="134256" x="1289050" y="1690688"/>
          <p14:tracePt t="134264" x="1289050" y="1727200"/>
          <p14:tracePt t="134273" x="1289050" y="1762125"/>
          <p14:tracePt t="134281" x="1296988" y="1789113"/>
          <p14:tracePt t="134288" x="1314450" y="1833563"/>
          <p14:tracePt t="134297" x="1341438" y="1870075"/>
          <p14:tracePt t="134305" x="1360488" y="1905000"/>
          <p14:tracePt t="134315" x="1395413" y="1941513"/>
          <p14:tracePt t="134321" x="1422400" y="1976438"/>
          <p14:tracePt t="134331" x="1458913" y="2012950"/>
          <p14:tracePt t="134340" x="1493838" y="2039938"/>
          <p14:tracePt t="134348" x="1538288" y="2066925"/>
          <p14:tracePt t="134359" x="1584325" y="2084388"/>
          <p14:tracePt t="134361" x="1628775" y="2101850"/>
          <p14:tracePt t="134370" x="1673225" y="2119313"/>
          <p14:tracePt t="134380" x="1727200" y="2138363"/>
          <p14:tracePt t="134386" x="1781175" y="2146300"/>
          <p14:tracePt t="134396" x="1833563" y="2155825"/>
          <p14:tracePt t="134404" x="1887538" y="2165350"/>
          <p14:tracePt t="134416" x="1941513" y="2165350"/>
          <p14:tracePt t="134419" x="1995488" y="2165350"/>
          <p14:tracePt t="134426" x="2039938" y="2165350"/>
          <p14:tracePt t="134434" x="2093913" y="2165350"/>
          <p14:tracePt t="134443" x="2138363" y="2155825"/>
          <p14:tracePt t="134451" x="2174875" y="2146300"/>
          <p14:tracePt t="134455" x="2219325" y="2119313"/>
          <p14:tracePt t="134465" x="2263775" y="2101850"/>
          <p14:tracePt t="134473" x="2298700" y="2074863"/>
          <p14:tracePt t="134483" x="2335213" y="2057400"/>
          <p14:tracePt t="134491" x="2371725" y="2030413"/>
          <p14:tracePt t="134495" x="2397125" y="2003425"/>
          <p14:tracePt t="134506" x="2433638" y="1976438"/>
          <p14:tracePt t="134515" x="2460625" y="1949450"/>
          <p14:tracePt t="134519" x="2478088" y="1931988"/>
          <p14:tracePt t="134529" x="2505075" y="1897063"/>
          <p14:tracePt t="134543" x="2522538" y="1870075"/>
          <p14:tracePt t="134545" x="2541588" y="1843088"/>
          <p14:tracePt t="134553" x="2549525" y="1816100"/>
          <p14:tracePt t="134558" x="2559050" y="1779588"/>
          <p14:tracePt t="134567" x="2568575" y="1752600"/>
          <p14:tracePt t="134577" x="2576513" y="1727200"/>
          <p14:tracePt t="134587" x="2576513" y="1690688"/>
          <p14:tracePt t="134590" x="2576513" y="1663700"/>
          <p14:tracePt t="134597" x="2576513" y="1619250"/>
          <p14:tracePt t="134605" x="2576513" y="1592263"/>
          <p14:tracePt t="134613" x="2576513" y="1547813"/>
          <p14:tracePt t="134621" x="2568575" y="1520825"/>
          <p14:tracePt t="134630" x="2549525" y="1476375"/>
          <p14:tracePt t="134639" x="2532063" y="1439863"/>
          <p14:tracePt t="134647" x="2505075" y="1395413"/>
          <p14:tracePt t="134656" x="2470150" y="1358900"/>
          <p14:tracePt t="134664" x="2433638" y="1323975"/>
          <p14:tracePt t="134674" x="2406650" y="1287463"/>
          <p14:tracePt t="134684" x="2371725" y="1252538"/>
          <p14:tracePt t="134686" x="2335213" y="1216025"/>
          <p14:tracePt t="134695" x="2298700" y="1189038"/>
          <p14:tracePt t="134703" x="2263775" y="1154113"/>
          <p14:tracePt t="134713" x="2227263" y="1136650"/>
          <p14:tracePt t="134720" x="2192338" y="1109663"/>
          <p14:tracePt t="134729" x="2165350" y="1090613"/>
          <p14:tracePt t="134737" x="2120900" y="1082675"/>
          <p14:tracePt t="134748" x="2084388" y="1073150"/>
          <p14:tracePt t="134749" x="2039938" y="1065213"/>
          <p14:tracePt t="134759" x="2003425" y="1065213"/>
          <p14:tracePt t="134766" x="1968500" y="1065213"/>
          <p14:tracePt t="134775" x="1931988" y="1065213"/>
          <p14:tracePt t="134789" x="1887538" y="1065213"/>
          <p14:tracePt t="134791" x="1852613" y="1065213"/>
          <p14:tracePt t="134798" x="1816100" y="1073150"/>
          <p14:tracePt t="134808" x="1781175" y="1090613"/>
          <p14:tracePt t="134816" x="1744663" y="1109663"/>
          <p14:tracePt t="134827" x="1700213" y="1136650"/>
          <p14:tracePt t="134829" x="1663700" y="1163638"/>
          <p14:tracePt t="134837" x="1628775" y="1181100"/>
          <p14:tracePt t="134847" x="1592263" y="1208088"/>
          <p14:tracePt t="134854" x="1557338" y="1235075"/>
          <p14:tracePt t="134864" x="1530350" y="1262063"/>
          <p14:tracePt t="134867" x="1493838" y="1287463"/>
          <p14:tracePt t="134877" x="1466850" y="1323975"/>
          <p14:tracePt t="134886" x="1439863" y="1350963"/>
          <p14:tracePt t="134895" x="1412875" y="1377950"/>
          <p14:tracePt t="134904" x="1387475" y="1412875"/>
          <p14:tracePt t="134914" x="1377950" y="1422400"/>
          <p14:tracePt t="134916" x="1360488" y="1449388"/>
          <p14:tracePt t="134928" x="1333500" y="1476375"/>
          <p14:tracePt t="134937" x="1323975" y="1493838"/>
          <p14:tracePt t="134939" x="1306513" y="1520825"/>
          <p14:tracePt t="134949" x="1296988" y="1530350"/>
          <p14:tracePt t="134957" x="1289050" y="1547813"/>
          <p14:tracePt t="134966" x="1279525" y="1565275"/>
          <p14:tracePt t="134975" x="1279525" y="1574800"/>
          <p14:tracePt t="134978" x="1270000" y="1592263"/>
          <p14:tracePt t="134988" x="1270000" y="1609725"/>
          <p14:tracePt t="134995" x="1270000" y="1619250"/>
          <p14:tracePt t="135004" x="1262063" y="1636713"/>
          <p14:tracePt t="135012" x="1262063" y="1654175"/>
          <p14:tracePt t="135020" x="1262063" y="1681163"/>
          <p14:tracePt t="135027" x="1262063" y="1700213"/>
          <p14:tracePt t="135036" x="1262063" y="1717675"/>
          <p14:tracePt t="135044" x="1262063" y="1735138"/>
          <p14:tracePt t="135053" x="1262063" y="1762125"/>
          <p14:tracePt t="135060" x="1262063" y="1771650"/>
          <p14:tracePt t="135069" x="1270000" y="1789113"/>
          <p14:tracePt t="135078" x="1279525" y="1806575"/>
          <p14:tracePt t="135081" x="1289050" y="1824038"/>
          <p14:tracePt t="135089" x="1296988" y="1833563"/>
          <p14:tracePt t="135099" x="1306513" y="1843088"/>
          <p14:tracePt t="135109" x="1314450" y="1860550"/>
          <p14:tracePt t="135119" x="1333500" y="1870075"/>
          <p14:tracePt t="135121" x="1341438" y="1887538"/>
          <p14:tracePt t="135130" x="1360488" y="1897063"/>
          <p14:tracePt t="135142" x="1377950" y="1914525"/>
          <p14:tracePt t="135144" x="1395413" y="1922463"/>
          <p14:tracePt t="135154" x="1422400" y="1941513"/>
          <p14:tracePt t="135163" x="1439863" y="1949450"/>
          <p14:tracePt t="135173" x="1466850" y="1968500"/>
          <p14:tracePt t="135184" x="1493838" y="1985963"/>
          <p14:tracePt t="135192" x="1520825" y="2003425"/>
          <p14:tracePt t="135194" x="1565275" y="2012950"/>
          <p14:tracePt t="135203" x="1592263" y="2030413"/>
          <p14:tracePt t="135213" x="1636713" y="2039938"/>
          <p14:tracePt t="135220" x="1682750" y="2057400"/>
          <p14:tracePt t="135225" x="1717675" y="2066925"/>
          <p14:tracePt t="135235" x="1762125" y="2074863"/>
          <p14:tracePt t="135246" x="1798638" y="2074863"/>
          <p14:tracePt t="135247" x="1843088" y="2084388"/>
          <p14:tracePt t="135256" x="1887538" y="2084388"/>
          <p14:tracePt t="135263" x="1924050" y="2084388"/>
          <p14:tracePt t="135271" x="1958975" y="2084388"/>
          <p14:tracePt t="135280" x="1995488" y="2084388"/>
          <p14:tracePt t="135288" x="2012950" y="2084388"/>
          <p14:tracePt t="135295" x="2039938" y="2084388"/>
          <p14:tracePt t="135304" x="2066925" y="2084388"/>
          <p14:tracePt t="135313" x="2093913" y="2084388"/>
          <p14:tracePt t="135321" x="2120900" y="2074863"/>
          <p14:tracePt t="135330" x="2138363" y="2074863"/>
          <p14:tracePt t="135337" x="2165350" y="2066925"/>
          <p14:tracePt t="135346" x="2174875" y="2066925"/>
          <p14:tracePt t="135354" x="2200275" y="2057400"/>
          <p14:tracePt t="135363" x="2219325" y="2047875"/>
          <p14:tracePt t="135372" x="2227263" y="2039938"/>
          <p14:tracePt t="135384" x="2246313" y="2030413"/>
          <p14:tracePt t="135386" x="2263775" y="2020888"/>
          <p14:tracePt t="135396" x="2273300" y="2012950"/>
          <p14:tracePt t="135404" x="2290763" y="1995488"/>
          <p14:tracePt t="135415" x="2298700" y="1985963"/>
          <p14:tracePt t="135416" x="2298700" y="1968500"/>
          <p14:tracePt t="135424" x="2317750" y="1958975"/>
          <p14:tracePt t="135434" x="2317750" y="1941513"/>
          <p14:tracePt t="135442" x="2325688" y="1922463"/>
          <p14:tracePt t="135450" x="2325688" y="1905000"/>
          <p14:tracePt t="135458" x="2325688" y="1887538"/>
          <p14:tracePt t="135462" x="2325688" y="1851025"/>
          <p14:tracePt t="135471" x="2325688" y="1824038"/>
          <p14:tracePt t="135478" x="2325688" y="1798638"/>
          <p14:tracePt t="135487" x="2325688" y="1771650"/>
          <p14:tracePt t="135494" x="2325688" y="1735138"/>
          <p14:tracePt t="135503" x="2308225" y="1700213"/>
          <p14:tracePt t="135516" x="2298700" y="1663700"/>
          <p14:tracePt t="135519" x="2281238" y="1628775"/>
          <p14:tracePt t="135530" x="2263775" y="1601788"/>
          <p14:tracePt t="135543" x="2246313" y="1565275"/>
          <p14:tracePt t="135545" x="2227263" y="1538288"/>
          <p14:tracePt t="135554" x="2219325" y="1503363"/>
          <p14:tracePt t="135560" x="2200275" y="1476375"/>
          <p14:tracePt t="135570" x="2182813" y="1439863"/>
          <p14:tracePt t="135580" x="2182813" y="1422400"/>
          <p14:tracePt t="135582" x="2165350" y="1395413"/>
          <p14:tracePt t="135589" x="2147888" y="1358900"/>
          <p14:tracePt t="135599" x="2138363" y="1341438"/>
          <p14:tracePt t="135608" x="2128838" y="1323975"/>
          <p14:tracePt t="135617" x="2111375" y="1296988"/>
          <p14:tracePt t="135627" x="2101850" y="1287463"/>
          <p14:tracePt t="135629" x="2084388" y="1270000"/>
          <p14:tracePt t="135643" x="2076450" y="1262063"/>
          <p14:tracePt t="135645" x="2066925" y="1252538"/>
          <p14:tracePt t="135654" x="2057400" y="1243013"/>
          <p14:tracePt t="135664" x="2039938" y="1235075"/>
          <p14:tracePt t="135672" x="2030413" y="1235075"/>
          <p14:tracePt t="135682" x="2022475" y="1225550"/>
          <p14:tracePt t="135688" x="2003425" y="1216025"/>
          <p14:tracePt t="135698" x="1995488" y="1216025"/>
          <p14:tracePt t="135700" x="1978025" y="1216025"/>
          <p14:tracePt t="135708" x="1968500" y="1216025"/>
          <p14:tracePt t="135715" x="1951038" y="1216025"/>
          <p14:tracePt t="135724" x="1941513" y="1208088"/>
          <p14:tracePt t="135732" x="1931988" y="1208088"/>
          <p14:tracePt t="135740" x="1924050" y="1208088"/>
          <p14:tracePt t="135749" x="1905000" y="1208088"/>
          <p14:tracePt t="135756" x="1897063" y="1208088"/>
          <p14:tracePt t="135763" x="1887538" y="1208088"/>
          <p14:tracePt t="135772" x="1879600" y="1208088"/>
          <p14:tracePt t="135779" x="1870075" y="1208088"/>
          <p14:tracePt t="135788" x="1852613" y="1208088"/>
          <p14:tracePt t="135795" x="1843088" y="1208088"/>
          <p14:tracePt t="135805" x="1833563" y="1208088"/>
          <p14:tracePt t="135813" x="1825625" y="1208088"/>
          <p14:tracePt t="135821" x="1816100" y="1208088"/>
          <p14:tracePt t="135828" x="1798638" y="1208088"/>
          <p14:tracePt t="135837" x="1789113" y="1208088"/>
          <p14:tracePt t="135852" x="1781175" y="1208088"/>
          <p14:tracePt t="135859" x="1771650" y="1216025"/>
          <p14:tracePt t="135874" x="1754188" y="1216025"/>
          <p14:tracePt t="135876" x="1744663" y="1216025"/>
          <p14:tracePt t="135884" x="1735138" y="1225550"/>
          <p14:tracePt t="135892" x="1727200" y="1235075"/>
          <p14:tracePt t="135901" x="1717675" y="1243013"/>
          <p14:tracePt t="135913" x="1708150" y="1243013"/>
          <p14:tracePt t="135915" x="1690688" y="1252538"/>
          <p14:tracePt t="135922" x="1682750" y="1262063"/>
          <p14:tracePt t="135932" x="1673225" y="1270000"/>
          <p14:tracePt t="135945" x="1655763" y="1279525"/>
          <p14:tracePt t="135946" x="1646238" y="1287463"/>
          <p14:tracePt t="135956" x="1636713" y="1306513"/>
          <p14:tracePt t="135966" x="1619250" y="1314450"/>
          <p14:tracePt t="135978" x="1609725" y="1323975"/>
          <p14:tracePt t="135980" x="1592263" y="1341438"/>
          <p14:tracePt t="135994" x="1584325" y="1350963"/>
          <p14:tracePt t="135996" x="1565275" y="1368425"/>
          <p14:tracePt t="136005" x="1557338" y="1377950"/>
          <p14:tracePt t="136016" x="1547813" y="1385888"/>
          <p14:tracePt t="136019" x="1538288" y="1404938"/>
          <p14:tracePt t="136029" x="1530350" y="1412875"/>
          <p14:tracePt t="136037" x="1520825" y="1422400"/>
          <p14:tracePt t="136048" x="1511300" y="1431925"/>
          <p14:tracePt t="136050" x="1503363" y="1439863"/>
          <p14:tracePt t="136059" x="1493838" y="1449388"/>
          <p14:tracePt t="136069" x="1493838" y="1457325"/>
          <p14:tracePt t="136075" x="1485900" y="1466850"/>
          <p14:tracePt t="136082" x="1476375" y="1476375"/>
          <p14:tracePt t="136087" x="1476375" y="1493838"/>
          <p14:tracePt t="136095" x="1466850" y="1503363"/>
          <p14:tracePt t="136103" x="1458913" y="1520825"/>
          <p14:tracePt t="136112" x="1458913" y="1530350"/>
          <p14:tracePt t="136119" x="1449388" y="1547813"/>
          <p14:tracePt t="136127" x="1439863" y="1565275"/>
          <p14:tracePt t="136136" x="1439863" y="1574800"/>
          <p14:tracePt t="136143" x="1439863" y="1592263"/>
          <p14:tracePt t="136150" x="1431925" y="1609725"/>
          <p14:tracePt t="136159" x="1431925" y="1636713"/>
          <p14:tracePt t="136166" x="1431925" y="1654175"/>
          <p14:tracePt t="136175" x="1431925" y="1673225"/>
          <p14:tracePt t="136182" x="1431925" y="1690688"/>
          <p14:tracePt t="136190" x="1431925" y="1708150"/>
          <p14:tracePt t="136198" x="1431925" y="1727200"/>
          <p14:tracePt t="136206" x="1431925" y="1744663"/>
          <p14:tracePt t="136214" x="1431925" y="1771650"/>
          <p14:tracePt t="136222" x="1431925" y="1779588"/>
          <p14:tracePt t="136230" x="1431925" y="1798638"/>
          <p14:tracePt t="136238" x="1439863" y="1816100"/>
          <p14:tracePt t="136246" x="1449388" y="1833563"/>
          <p14:tracePt t="136254" x="1458913" y="1851025"/>
          <p14:tracePt t="136261" x="1466850" y="1870075"/>
          <p14:tracePt t="136270" x="1485900" y="1887538"/>
          <p14:tracePt t="136278" x="1493838" y="1897063"/>
          <p14:tracePt t="136286" x="1520825" y="1931988"/>
          <p14:tracePt t="136293" x="1530350" y="1931988"/>
          <p14:tracePt t="136303" x="1547813" y="1949450"/>
          <p14:tracePt t="136310" x="1565275" y="1968500"/>
          <p14:tracePt t="136319" x="1584325" y="1976438"/>
          <p14:tracePt t="136326" x="1601788" y="1995488"/>
          <p14:tracePt t="136335" x="1619250" y="2003425"/>
          <p14:tracePt t="136343" x="1636713" y="2012950"/>
          <p14:tracePt t="136352" x="1655763" y="2020888"/>
          <p14:tracePt t="136358" x="1673225" y="2020888"/>
          <p14:tracePt t="136369" x="1708150" y="2039938"/>
          <p14:tracePt t="136375" x="1727200" y="2047875"/>
          <p14:tracePt t="136385" x="1754188" y="2047875"/>
          <p14:tracePt t="136390" x="1781175" y="2057400"/>
          <p14:tracePt t="136402" x="1806575" y="2066925"/>
          <p14:tracePt t="136409" x="1833563" y="2066925"/>
          <p14:tracePt t="136418" x="1852613" y="2074863"/>
          <p14:tracePt t="136420" x="1887538" y="2074863"/>
          <p14:tracePt t="136428" x="1914525" y="2074863"/>
          <p14:tracePt t="136437" x="1951038" y="2074863"/>
          <p14:tracePt t="136444" x="1978025" y="2074863"/>
          <p14:tracePt t="136453" x="2012950" y="2074863"/>
          <p14:tracePt t="136460" x="2039938" y="2074863"/>
          <p14:tracePt t="136469" x="2066925" y="2066925"/>
          <p14:tracePt t="136477" x="2093913" y="2057400"/>
          <p14:tracePt t="136486" x="2128838" y="2039938"/>
          <p14:tracePt t="136493" x="2155825" y="2030413"/>
          <p14:tracePt t="136502" x="2174875" y="2012950"/>
          <p14:tracePt t="136509" x="2209800" y="1985963"/>
          <p14:tracePt t="136518" x="2227263" y="1968500"/>
          <p14:tracePt t="136525" x="2246313" y="1941513"/>
          <p14:tracePt t="136536" x="2263775" y="1914525"/>
          <p14:tracePt t="136546" x="2273300" y="1897063"/>
          <p14:tracePt t="136552" x="2298700" y="1851025"/>
          <p14:tracePt t="136557" x="2298700" y="1833563"/>
          <p14:tracePt t="136563" x="2308225" y="1806575"/>
          <p14:tracePt t="136572" x="2317750" y="1779588"/>
          <p14:tracePt t="136580" x="2325688" y="1752600"/>
          <p14:tracePt t="136587" x="2325688" y="1717675"/>
          <p14:tracePt t="136594" x="2325688" y="1681163"/>
          <p14:tracePt t="136603" x="2325688" y="1654175"/>
          <p14:tracePt t="136611" x="2325688" y="1609725"/>
          <p14:tracePt t="136620" x="2325688" y="1574800"/>
          <p14:tracePt t="136626" x="2325688" y="1538288"/>
          <p14:tracePt t="136636" x="2317750" y="1493838"/>
          <p14:tracePt t="136643" x="2308225" y="1449388"/>
          <p14:tracePt t="136652" x="2298700" y="1404938"/>
          <p14:tracePt t="136659" x="2281238" y="1358900"/>
          <p14:tracePt t="136669" x="2263775" y="1323975"/>
          <p14:tracePt t="136676" x="2254250" y="1287463"/>
          <p14:tracePt t="136685" x="2246313" y="1279525"/>
          <p14:tracePt t="136692" x="2227263" y="1243013"/>
          <p14:tracePt t="136702" x="2209800" y="1225550"/>
          <p14:tracePt t="136709" x="2182813" y="1208088"/>
          <p14:tracePt t="136719" x="2174875" y="1189038"/>
          <p14:tracePt t="136724" x="2155825" y="1181100"/>
          <p14:tracePt t="136737" x="2138363" y="1171575"/>
          <p14:tracePt t="136739" x="2120900" y="1171575"/>
          <p14:tracePt t="136747" x="2101850" y="1171575"/>
          <p14:tracePt t="136754" x="2093913" y="1171575"/>
          <p14:tracePt t="136761" x="2076450" y="1171575"/>
          <p14:tracePt t="136770" x="2066925" y="1171575"/>
          <p14:tracePt t="136777" x="2057400" y="1171575"/>
          <p14:tracePt t="136786" x="2039938" y="1171575"/>
          <p14:tracePt t="136793" x="2030413" y="1171575"/>
          <p14:tracePt t="136803" x="2022475" y="1181100"/>
          <p14:tracePt t="136809" x="2012950" y="1181100"/>
          <p14:tracePt t="136824" x="2003425" y="1189038"/>
          <p14:tracePt t="136835" x="2003425" y="1198563"/>
          <p14:tracePt t="136842" x="1995488" y="1198563"/>
          <p14:tracePt t="136858" x="1995488" y="1208088"/>
          <p14:tracePt t="136869" x="1985963" y="1208088"/>
          <p14:tracePt t="136875" x="1985963" y="1216025"/>
          <p14:tracePt t="136888" x="1985963" y="1225550"/>
          <p14:tracePt t="136902" x="1978025" y="1225550"/>
          <p14:tracePt t="136907" x="1978025" y="1235075"/>
          <p14:tracePt t="138094" x="1978025" y="1243013"/>
          <p14:tracePt t="138103" x="1958975" y="1262063"/>
          <p14:tracePt t="138111" x="1941513" y="1287463"/>
          <p14:tracePt t="138119" x="1931988" y="1314450"/>
          <p14:tracePt t="138125" x="1905000" y="1350963"/>
          <p14:tracePt t="138136" x="1897063" y="1368425"/>
          <p14:tracePt t="138145" x="1879600" y="1395413"/>
          <p14:tracePt t="138153" x="1860550" y="1412875"/>
          <p14:tracePt t="138162" x="1852613" y="1439863"/>
          <p14:tracePt t="138169" x="1833563" y="1457325"/>
          <p14:tracePt t="138178" x="1825625" y="1484313"/>
          <p14:tracePt t="138189" x="1816100" y="1503363"/>
          <p14:tracePt t="138190" x="1806575" y="1511300"/>
          <p14:tracePt t="138201" x="1798638" y="1530350"/>
          <p14:tracePt t="138214" x="1798638" y="1547813"/>
          <p14:tracePt t="138215" x="1781175" y="1555750"/>
          <p14:tracePt t="138224" x="1781175" y="1574800"/>
          <p14:tracePt t="138233" x="1771650" y="1592263"/>
          <p14:tracePt t="138247" x="1771650" y="1609725"/>
          <p14:tracePt t="138249" x="1762125" y="1636713"/>
          <p14:tracePt t="138255" x="1762125" y="1654175"/>
          <p14:tracePt t="138263" x="1762125" y="1673225"/>
          <p14:tracePt t="138271" x="1762125" y="1700213"/>
          <p14:tracePt t="138278" x="1771650" y="1727200"/>
          <p14:tracePt t="138288" x="1789113" y="1752600"/>
          <p14:tracePt t="138297" x="1806575" y="1771650"/>
          <p14:tracePt t="138313" x="1833563" y="1806575"/>
          <p14:tracePt t="138315" x="1879600" y="1843088"/>
          <p14:tracePt t="138323" x="1897063" y="1860550"/>
          <p14:tracePt t="138333" x="1924050" y="1878013"/>
          <p14:tracePt t="138340" x="1951038" y="1887538"/>
          <p14:tracePt t="138351" x="1968500" y="1905000"/>
          <p14:tracePt t="138359" x="2003425" y="1905000"/>
          <p14:tracePt t="138366" x="2022475" y="1914525"/>
          <p14:tracePt t="138375" x="2049463" y="1914525"/>
          <p14:tracePt t="138381" x="2066925" y="1914525"/>
          <p14:tracePt t="138391" x="2093913" y="1905000"/>
          <p14:tracePt t="138399" x="2120900" y="1878013"/>
          <p14:tracePt t="138411" x="2138363" y="1860550"/>
          <p14:tracePt t="138413" x="2155825" y="1833563"/>
          <p14:tracePt t="138422" x="2174875" y="1806575"/>
          <p14:tracePt t="138431" x="2182813" y="1779588"/>
          <p14:tracePt t="138438" x="2192338" y="1744663"/>
          <p14:tracePt t="138447" x="2200275" y="1717675"/>
          <p14:tracePt t="138455" x="2200275" y="1690688"/>
          <p14:tracePt t="138464" x="2200275" y="1654175"/>
          <p14:tracePt t="138470" x="2192338" y="1628775"/>
          <p14:tracePt t="138479" x="2174875" y="1592263"/>
          <p14:tracePt t="138488" x="2147888" y="1574800"/>
          <p14:tracePt t="138498" x="2120900" y="1547813"/>
          <p14:tracePt t="138499" x="2084388" y="1520825"/>
          <p14:tracePt t="138510" x="2049463" y="1503363"/>
          <p14:tracePt t="138519" x="2012950" y="1493838"/>
          <p14:tracePt t="138526" x="1978025" y="1484313"/>
          <p14:tracePt t="138540" x="1941513" y="1476375"/>
          <p14:tracePt t="138542" x="1924050" y="1476375"/>
          <p14:tracePt t="138557" x="1897063" y="1476375"/>
          <p14:tracePt t="138561" x="1870075" y="1476375"/>
          <p14:tracePt t="138563" x="1852613" y="1476375"/>
          <p14:tracePt t="138572" x="1833563" y="1476375"/>
          <p14:tracePt t="138578" x="1825625" y="1476375"/>
          <p14:tracePt t="138588" x="1816100" y="1484313"/>
          <p14:tracePt t="138597" x="1806575" y="1503363"/>
          <p14:tracePt t="138604" x="1806575" y="1511300"/>
          <p14:tracePt t="138612" x="1806575" y="1530350"/>
          <p14:tracePt t="138620" x="1798638" y="1547813"/>
          <p14:tracePt t="138629" x="1798638" y="1555750"/>
          <p14:tracePt t="138637" x="1798638" y="1574800"/>
          <p14:tracePt t="138646" x="1798638" y="1592263"/>
          <p14:tracePt t="138653" x="1798638" y="1601788"/>
          <p14:tracePt t="138661" x="1798638" y="1609725"/>
          <p14:tracePt t="138670" x="1798638" y="1619250"/>
          <p14:tracePt t="138680" x="1798638" y="1628775"/>
          <p14:tracePt t="138689" x="1798638" y="1636713"/>
          <p14:tracePt t="139172" x="1798638" y="1646238"/>
          <p14:tracePt t="139180" x="1806575" y="1654175"/>
          <p14:tracePt t="139188" x="1825625" y="1673225"/>
          <p14:tracePt t="139196" x="1843088" y="1690688"/>
          <p14:tracePt t="139207" x="1870075" y="1717675"/>
          <p14:tracePt t="139215" x="1887538" y="1735138"/>
          <p14:tracePt t="139224" x="1924050" y="1762125"/>
          <p14:tracePt t="139232" x="1951038" y="1798638"/>
          <p14:tracePt t="139243" x="2022475" y="1860550"/>
          <p14:tracePt t="139244" x="2084388" y="1905000"/>
          <p14:tracePt t="139254" x="2155825" y="1968500"/>
          <p14:tracePt t="139261" x="2246313" y="2030413"/>
          <p14:tracePt t="139271" x="2344738" y="2119313"/>
          <p14:tracePt t="139280" x="2443163" y="2209800"/>
          <p14:tracePt t="139288" x="2541588" y="2308225"/>
          <p14:tracePt t="139299" x="2647950" y="2406650"/>
          <p14:tracePt t="139302" x="2765425" y="2522538"/>
          <p14:tracePt t="139312" x="2854325" y="2611438"/>
          <p14:tracePt t="139320" x="2943225" y="2709863"/>
          <p14:tracePt t="139330" x="2979738" y="2746375"/>
          <p14:tracePt t="139336" x="3051175" y="2817813"/>
          <p14:tracePt t="139347" x="3105150" y="2879725"/>
          <p14:tracePt t="139350" x="3149600" y="2933700"/>
          <p14:tracePt t="139358" x="3167063" y="2951163"/>
          <p14:tracePt t="139368" x="3203575" y="2987675"/>
          <p14:tracePt t="139380" x="3230563" y="3005138"/>
          <p14:tracePt t="139381" x="3238500" y="3024188"/>
          <p14:tracePt t="139389" x="3257550" y="3032125"/>
          <p14:tracePt t="139404" x="3257550" y="3041650"/>
          <p14:tracePt t="139513" x="3248025" y="3041650"/>
          <p14:tracePt t="139521" x="3176588" y="2987675"/>
          <p14:tracePt t="139529" x="3122613" y="2943225"/>
          <p14:tracePt t="139538" x="3068638" y="2906713"/>
          <p14:tracePt t="139554" x="3060700" y="2898775"/>
          <p14:tracePt t="139556" x="3024188" y="2871788"/>
          <p14:tracePt t="139566" x="3006725" y="2852738"/>
          <p14:tracePt t="139577" x="2987675" y="2844800"/>
          <p14:tracePt t="139579" x="2979738" y="2835275"/>
          <p14:tracePt t="139587" x="2979738" y="2827338"/>
          <p14:tracePt t="139624" x="2997200" y="2827338"/>
          <p14:tracePt t="139632" x="3033713" y="2827338"/>
          <p14:tracePt t="139640" x="3060700" y="2827338"/>
          <p14:tracePt t="139649" x="3140075" y="2835275"/>
          <p14:tracePt t="139656" x="3211513" y="2852738"/>
          <p14:tracePt t="139666" x="3275013" y="2879725"/>
          <p14:tracePt t="139674" x="3355975" y="2925763"/>
          <p14:tracePt t="139683" x="3462338" y="2960688"/>
          <p14:tracePt t="139691" x="3570288" y="3005138"/>
          <p14:tracePt t="139699" x="3676650" y="3049588"/>
          <p14:tracePt t="139709" x="3730625" y="3068638"/>
          <p14:tracePt t="139713" x="3821113" y="3095625"/>
          <p14:tracePt t="139720" x="3910013" y="3122613"/>
          <p14:tracePt t="139729" x="3990975" y="3148013"/>
          <p14:tracePt t="139738" x="4062413" y="3167063"/>
          <p14:tracePt t="139748" x="4124325" y="3194050"/>
          <p14:tracePt t="139752" x="4187825" y="3211513"/>
          <p14:tracePt t="139762" x="4240213" y="3221038"/>
          <p14:tracePt t="139769" x="4276725" y="3238500"/>
          <p14:tracePt t="139779" x="4303713" y="3246438"/>
          <p14:tracePt t="139787" x="4330700" y="3255963"/>
          <p14:tracePt t="139796" x="4365625" y="3273425"/>
          <p14:tracePt t="139809" x="4384675" y="3282950"/>
          <p14:tracePt t="139811" x="4411663" y="3292475"/>
          <p14:tracePt t="139820" x="4419600" y="3300413"/>
          <p14:tracePt t="139830" x="4437063" y="3300413"/>
          <p14:tracePt t="139831" x="4446588" y="3309938"/>
          <p14:tracePt t="139847" x="4456113" y="3309938"/>
          <p14:tracePt t="139862" x="4464050" y="3319463"/>
          <p14:tracePt t="141106" x="4464050" y="3327400"/>
          <p14:tracePt t="141115" x="4456113" y="3354388"/>
          <p14:tracePt t="141122" x="4456113" y="3381375"/>
          <p14:tracePt t="141130" x="4446588" y="3425825"/>
          <p14:tracePt t="141139" x="4446588" y="3489325"/>
          <p14:tracePt t="141146" x="4437063" y="3551238"/>
          <p14:tracePt t="141155" x="4429125" y="3613150"/>
          <p14:tracePt t="141163" x="4429125" y="3676650"/>
          <p14:tracePt t="141170" x="4429125" y="3738563"/>
          <p14:tracePt t="141178" x="4429125" y="3792538"/>
          <p14:tracePt t="141187" x="4429125" y="3846513"/>
          <p14:tracePt t="141195" x="4429125" y="3900488"/>
          <p14:tracePt t="141203" x="4429125" y="3944938"/>
          <p14:tracePt t="141212" x="4429125" y="3989388"/>
          <p14:tracePt t="141219" x="4429125" y="4033838"/>
          <p14:tracePt t="141226" x="4429125" y="4070350"/>
          <p14:tracePt t="141237" x="4429125" y="4114800"/>
          <p14:tracePt t="141244" x="4429125" y="4159250"/>
          <p14:tracePt t="141253" x="4429125" y="4213225"/>
          <p14:tracePt t="141259" x="4429125" y="4249738"/>
          <p14:tracePt t="141269" x="4429125" y="4294188"/>
          <p14:tracePt t="141275" x="4429125" y="4311650"/>
          <p14:tracePt t="141285" x="4429125" y="4338638"/>
          <p14:tracePt t="141291" x="4429125" y="4373563"/>
          <p14:tracePt t="141303" x="4429125" y="4400550"/>
          <p14:tracePt t="141308" x="4429125" y="4419600"/>
          <p14:tracePt t="141319" x="4429125" y="4437063"/>
          <p14:tracePt t="141321" x="4429125" y="4445000"/>
          <p14:tracePt t="141329" x="4429125" y="4454525"/>
          <p14:tracePt t="141344" x="4429125" y="4464050"/>
          <p14:tracePt t="141387" x="4437063" y="4464050"/>
          <p14:tracePt t="141402" x="4437063" y="4445000"/>
          <p14:tracePt t="141409" x="4446588" y="4419600"/>
          <p14:tracePt t="141417" x="4446588" y="4392613"/>
          <p14:tracePt t="141424" x="4456113" y="4348163"/>
          <p14:tracePt t="141434" x="4473575" y="4257675"/>
          <p14:tracePt t="141445" x="4483100" y="4176713"/>
          <p14:tracePt t="141452" x="4500563" y="4078288"/>
          <p14:tracePt t="141463" x="4510088" y="3979863"/>
          <p14:tracePt t="141465" x="4527550" y="3856038"/>
          <p14:tracePt t="141474" x="4545013" y="3738563"/>
          <p14:tracePt t="141483" x="4562475" y="3613150"/>
          <p14:tracePt t="141491" x="4581525" y="3489325"/>
          <p14:tracePt t="141495" x="4589463" y="3443288"/>
          <p14:tracePt t="141504" x="4608513" y="3354388"/>
          <p14:tracePt t="141513" x="4616450" y="3282950"/>
          <p14:tracePt t="141521" x="4633913" y="3221038"/>
          <p14:tracePt t="141531" x="4643438" y="3201988"/>
          <p14:tracePt t="141538" x="4652963" y="3157538"/>
          <p14:tracePt t="141550" x="4670425" y="3122613"/>
          <p14:tracePt t="141569" x="4679950" y="3086100"/>
          <p14:tracePt t="141570" x="4697413" y="3049588"/>
          <p14:tracePt t="141582" x="4706938" y="3032125"/>
          <p14:tracePt t="141586" x="4714875" y="3024188"/>
          <p14:tracePt t="141595" x="4724400" y="3014663"/>
          <p14:tracePt t="141603" x="4724400" y="3005138"/>
          <p14:tracePt t="141610" x="4724400" y="2997200"/>
          <p14:tracePt t="141619" x="4732338" y="2987675"/>
          <p14:tracePt t="141638" x="4741863" y="2978150"/>
          <p14:tracePt t="141733" x="4741863" y="2987675"/>
          <p14:tracePt t="141742" x="4741863" y="3005138"/>
          <p14:tracePt t="141751" x="4741863" y="3041650"/>
          <p14:tracePt t="141757" x="4741863" y="3086100"/>
          <p14:tracePt t="141766" x="4741863" y="3175000"/>
          <p14:tracePt t="141773" x="4741863" y="3246438"/>
          <p14:tracePt t="141782" x="4741863" y="3292475"/>
          <p14:tracePt t="141788" x="4741863" y="3371850"/>
          <p14:tracePt t="141797" x="4741863" y="3462338"/>
          <p14:tracePt t="141805" x="4741863" y="3533775"/>
          <p14:tracePt t="141815" x="4751388" y="3622675"/>
          <p14:tracePt t="141822" x="4759325" y="3711575"/>
          <p14:tracePt t="141830" x="4759325" y="3784600"/>
          <p14:tracePt t="141838" x="4778375" y="3873500"/>
          <p14:tracePt t="141848" x="4786313" y="3954463"/>
          <p14:tracePt t="141853" x="4795838" y="4097338"/>
          <p14:tracePt t="141863" x="4813300" y="4186238"/>
          <p14:tracePt t="141870" x="4822825" y="4284663"/>
          <p14:tracePt t="141880" x="4830763" y="4329113"/>
          <p14:tracePt t="141887" x="4840288" y="4419600"/>
          <p14:tracePt t="141896" x="4849813" y="4508500"/>
          <p14:tracePt t="141907" x="4857750" y="4589463"/>
          <p14:tracePt t="141910" x="4876800" y="4668838"/>
          <p14:tracePt t="141920" x="4884738" y="4740275"/>
          <p14:tracePt t="141929" x="4903788" y="4794250"/>
          <p14:tracePt t="141931" x="4903788" y="4821238"/>
          <p14:tracePt t="141940" x="4911725" y="4875213"/>
          <p14:tracePt t="141949" x="4921250" y="4902200"/>
          <p14:tracePt t="141959" x="4929188" y="4929188"/>
          <p14:tracePt t="141970" x="4929188" y="4937125"/>
          <p14:tracePt t="141973" x="4929188" y="4956175"/>
          <p14:tracePt t="141980" x="4938713" y="4956175"/>
          <p14:tracePt t="141988" x="4938713" y="4964113"/>
          <p14:tracePt t="142010" x="4948238" y="4964113"/>
          <p14:tracePt t="142027" x="4948238" y="4946650"/>
          <p14:tracePt t="142036" x="4948238" y="4902200"/>
          <p14:tracePt t="142042" x="4948238" y="4838700"/>
          <p14:tracePt t="142053" x="4948238" y="4776788"/>
          <p14:tracePt t="142060" x="4948238" y="4695825"/>
          <p14:tracePt t="142069" x="4948238" y="4597400"/>
          <p14:tracePt t="142076" x="4929188" y="4491038"/>
          <p14:tracePt t="142085" x="4911725" y="4373563"/>
          <p14:tracePt t="142092" x="4903788" y="4240213"/>
          <p14:tracePt t="142103" x="4884738" y="4097338"/>
          <p14:tracePt t="142111" x="4876800" y="3954463"/>
          <p14:tracePt t="142119" x="4867275" y="3802063"/>
          <p14:tracePt t="142123" x="4867275" y="3667125"/>
          <p14:tracePt t="142131" x="4867275" y="3524250"/>
          <p14:tracePt t="142138" x="4867275" y="3462338"/>
          <p14:tracePt t="142147" x="4867275" y="3344863"/>
          <p14:tracePt t="142154" x="4867275" y="3246438"/>
          <p14:tracePt t="142162" x="4867275" y="3157538"/>
          <p14:tracePt t="142171" x="4867275" y="3095625"/>
          <p14:tracePt t="142180" x="4876800" y="3068638"/>
          <p14:tracePt t="142187" x="4894263" y="3024188"/>
          <p14:tracePt t="142196" x="4903788" y="2987675"/>
          <p14:tracePt t="142204" x="4911725" y="2951163"/>
          <p14:tracePt t="142213" x="4921250" y="2933700"/>
          <p14:tracePt t="142221" x="4929188" y="2906713"/>
          <p14:tracePt t="142231" x="4938713" y="2898775"/>
          <p14:tracePt t="142238" x="4938713" y="2889250"/>
          <p14:tracePt t="142248" x="4948238" y="2879725"/>
          <p14:tracePt t="142255" x="4948238" y="2871788"/>
          <p14:tracePt t="142259" x="4956175" y="2871788"/>
          <p14:tracePt t="142266" x="4956175" y="2862263"/>
          <p14:tracePt t="142304" x="4956175" y="2871788"/>
          <p14:tracePt t="142312" x="4956175" y="2889250"/>
          <p14:tracePt t="142320" x="4956175" y="2925763"/>
          <p14:tracePt t="142328" x="4956175" y="3005138"/>
          <p14:tracePt t="142336" x="4956175" y="3095625"/>
          <p14:tracePt t="142345" x="4956175" y="3184525"/>
          <p14:tracePt t="142353" x="4956175" y="3300413"/>
          <p14:tracePt t="142360" x="4956175" y="3435350"/>
          <p14:tracePt t="142370" x="4956175" y="3568700"/>
          <p14:tracePt t="142376" x="4965700" y="3711575"/>
          <p14:tracePt t="142386" x="4975225" y="3784600"/>
          <p14:tracePt t="142394" x="4983163" y="3989388"/>
          <p14:tracePt t="142403" x="4983163" y="4124325"/>
          <p14:tracePt t="142410" x="4992688" y="4249738"/>
          <p14:tracePt t="142419" x="5002213" y="4302125"/>
          <p14:tracePt t="142430" x="5010150" y="4400550"/>
          <p14:tracePt t="142431" x="5019675" y="4481513"/>
          <p14:tracePt t="142440" x="5027613" y="4552950"/>
          <p14:tracePt t="142450" x="5037138" y="4579938"/>
          <p14:tracePt t="142457" x="5037138" y="4624388"/>
          <p14:tracePt t="142466" x="5046663" y="4660900"/>
          <p14:tracePt t="142471" x="5054600" y="4678363"/>
          <p14:tracePt t="142480" x="5054600" y="4695825"/>
          <p14:tracePt t="142494" x="5054600" y="4705350"/>
          <p14:tracePt t="142510" x="5064125" y="4705350"/>
          <p14:tracePt t="142527" x="5064125" y="4695825"/>
          <p14:tracePt t="142537" x="5064125" y="4641850"/>
          <p14:tracePt t="142544" x="5064125" y="4579938"/>
          <p14:tracePt t="142554" x="5064125" y="4491038"/>
          <p14:tracePt t="142563" x="5064125" y="4383088"/>
          <p14:tracePt t="142577" x="5064125" y="4240213"/>
          <p14:tracePt t="142579" x="5046663" y="4087813"/>
          <p14:tracePt t="142581" x="5027613" y="3917950"/>
          <p14:tracePt t="142590" x="5027613" y="3765550"/>
          <p14:tracePt t="142597" x="5010150" y="3613150"/>
          <p14:tracePt t="142608" x="5002213" y="3470275"/>
          <p14:tracePt t="142617" x="5002213" y="3398838"/>
          <p14:tracePt t="142623" x="5002213" y="3292475"/>
          <p14:tracePt t="142632" x="5002213" y="3184525"/>
          <p14:tracePt t="142642" x="5002213" y="3113088"/>
          <p14:tracePt t="142650" x="5002213" y="3076575"/>
          <p14:tracePt t="142658" x="5002213" y="3024188"/>
          <p14:tracePt t="142662" x="5002213" y="2978150"/>
          <p14:tracePt t="142670" x="5002213" y="2943225"/>
          <p14:tracePt t="142677" x="5002213" y="2916238"/>
          <p14:tracePt t="142688" x="5002213" y="2906713"/>
          <p14:tracePt t="142695" x="5002213" y="2889250"/>
          <p14:tracePt t="142704" x="5010150" y="2879725"/>
          <p14:tracePt t="142713" x="5010150" y="2871788"/>
          <p14:tracePt t="142725" x="5010150" y="2862263"/>
          <p14:tracePt t="142780" x="5010150" y="2898775"/>
          <p14:tracePt t="142788" x="5010150" y="2951163"/>
          <p14:tracePt t="142796" x="5010150" y="3024188"/>
          <p14:tracePt t="142805" x="5019675" y="3103563"/>
          <p14:tracePt t="142817" x="5027613" y="3211513"/>
          <p14:tracePt t="142824" x="5027613" y="3327400"/>
          <p14:tracePt t="142831" x="5037138" y="3443288"/>
          <p14:tracePt t="142840" x="5054600" y="3568700"/>
          <p14:tracePt t="142849" x="5064125" y="3622675"/>
          <p14:tracePt t="142859" x="5073650" y="3721100"/>
          <p14:tracePt t="142861" x="5081588" y="3810000"/>
          <p14:tracePt t="142871" x="5081588" y="3890963"/>
          <p14:tracePt t="142878" x="5091113" y="3954463"/>
          <p14:tracePt t="142886" x="5091113" y="4016375"/>
          <p14:tracePt t="142895" x="5091113" y="4060825"/>
          <p14:tracePt t="142903" x="5091113" y="4087813"/>
          <p14:tracePt t="142910" x="5091113" y="4124325"/>
          <p14:tracePt t="142920" x="5091113" y="4151313"/>
          <p14:tracePt t="142930" x="5091113" y="4176713"/>
          <p14:tracePt t="142932" x="5091113" y="4195763"/>
          <p14:tracePt t="142942" x="5091113" y="4203700"/>
          <p14:tracePt t="142952" x="5091113" y="4213225"/>
          <p14:tracePt t="142972" x="5091113" y="4222750"/>
          <p14:tracePt t="151035" x="5081588" y="4222750"/>
          <p14:tracePt t="151044" x="5046663" y="4203700"/>
          <p14:tracePt t="151053" x="4983163" y="4168775"/>
          <p14:tracePt t="151066" x="4884738" y="4114800"/>
          <p14:tracePt t="151070" x="4687888" y="3998913"/>
          <p14:tracePt t="151079" x="4500563" y="3881438"/>
          <p14:tracePt t="151089" x="4303713" y="3757613"/>
          <p14:tracePt t="151090" x="4070350" y="3622675"/>
          <p14:tracePt t="151102" x="3838575" y="3497263"/>
          <p14:tracePt t="151113" x="3722688" y="3443288"/>
          <p14:tracePt t="151115" x="3309938" y="3273425"/>
          <p14:tracePt t="151123" x="3086100" y="3201988"/>
          <p14:tracePt t="151131" x="2979738" y="3175000"/>
          <p14:tracePt t="151140" x="2782888" y="3122613"/>
          <p14:tracePt t="151149" x="2586038" y="3086100"/>
          <p14:tracePt t="151157" x="2416175" y="3059113"/>
          <p14:tracePt t="151166" x="2352675" y="3059113"/>
          <p14:tracePt t="151176" x="2219325" y="3041650"/>
          <p14:tracePt t="151179" x="2111375" y="3041650"/>
          <p14:tracePt t="151186" x="2012950" y="3041650"/>
          <p14:tracePt t="151193" x="1985963" y="3041650"/>
          <p14:tracePt t="151204" x="1931988" y="3041650"/>
          <p14:tracePt t="151210" x="1887538" y="3041650"/>
          <p14:tracePt t="151218" x="1860550" y="3041650"/>
          <p14:tracePt t="151225" x="1833563" y="3049588"/>
          <p14:tracePt t="151236" x="1825625" y="3049588"/>
          <p14:tracePt t="151438" x="1816100" y="3049588"/>
          <p14:tracePt t="151446" x="1789113" y="3005138"/>
          <p14:tracePt t="151454" x="1735138" y="2943225"/>
          <p14:tracePt t="151463" x="1673225" y="2862263"/>
          <p14:tracePt t="151470" x="1609725" y="2781300"/>
          <p14:tracePt t="151479" x="1574800" y="2728913"/>
          <p14:tracePt t="151487" x="1511300" y="2665413"/>
          <p14:tracePt t="151494" x="1493838" y="2630488"/>
          <p14:tracePt t="151504" x="1449388" y="2576513"/>
          <p14:tracePt t="151513" x="1422400" y="2540000"/>
          <p14:tracePt t="151522" x="1404938" y="2505075"/>
          <p14:tracePt t="151531" x="1387475" y="2486025"/>
          <p14:tracePt t="151539" x="1377950" y="2478088"/>
          <p14:tracePt t="151549" x="1377950" y="2468563"/>
          <p14:tracePt t="151553" x="1368425" y="2460625"/>
          <p14:tracePt t="151661" x="1360488" y="2460625"/>
          <p14:tracePt t="151693" x="1350963" y="2460625"/>
          <p14:tracePt t="151716" x="1341438" y="2460625"/>
          <p14:tracePt t="151923" x="1360488" y="2460625"/>
          <p14:tracePt t="151930" x="1377950" y="2460625"/>
          <p14:tracePt t="151938" x="1422400" y="2460625"/>
          <p14:tracePt t="151946" x="1476375" y="2460625"/>
          <p14:tracePt t="151954" x="1547813" y="2460625"/>
          <p14:tracePt t="151963" x="1619250" y="2468563"/>
          <p14:tracePt t="151971" x="1727200" y="2495550"/>
          <p14:tracePt t="151978" x="1843088" y="2513013"/>
          <p14:tracePt t="151987" x="1978025" y="2540000"/>
          <p14:tracePt t="151995" x="2039938" y="2549525"/>
          <p14:tracePt t="152005" x="2155825" y="2559050"/>
          <p14:tracePt t="152011" x="2254250" y="2576513"/>
          <p14:tracePt t="152019" x="2325688" y="2576513"/>
          <p14:tracePt t="152026" x="2397125" y="2584450"/>
          <p14:tracePt t="152037" x="2424113" y="2584450"/>
          <p14:tracePt t="152044" x="2470150" y="2584450"/>
          <p14:tracePt t="152052" x="2505075" y="2584450"/>
          <p14:tracePt t="152058" x="2532063" y="2584450"/>
          <p14:tracePt t="152070" x="2559050" y="2584450"/>
          <p14:tracePt t="152078" x="2576513" y="2584450"/>
          <p14:tracePt t="152086" x="2593975" y="2584450"/>
          <p14:tracePt t="152089" x="2603500" y="2584450"/>
          <p14:tracePt t="152097" x="2613025" y="2584450"/>
          <p14:tracePt t="152105" x="2630488" y="2584450"/>
          <p14:tracePt t="152120" x="2640013" y="2584450"/>
          <p14:tracePt t="152128" x="2647950" y="2584450"/>
          <p14:tracePt t="152137" x="2657475" y="2584450"/>
          <p14:tracePt t="152160" x="2667000" y="2584450"/>
          <p14:tracePt t="152224" x="2667000" y="2593975"/>
          <p14:tracePt t="152936" x="2674938" y="2593975"/>
          <p14:tracePt t="152945" x="2684463" y="2593975"/>
          <p14:tracePt t="152953" x="2692400" y="2593975"/>
          <p14:tracePt t="152961" x="2711450" y="2593975"/>
          <p14:tracePt t="152971" x="2719388" y="2584450"/>
          <p14:tracePt t="152976" x="2738438" y="2584450"/>
          <p14:tracePt t="152986" x="2755900" y="2584450"/>
          <p14:tracePt t="152993" x="2773363" y="2576513"/>
          <p14:tracePt t="153004" x="2800350" y="2576513"/>
          <p14:tracePt t="153008" x="2817813" y="2576513"/>
          <p14:tracePt t="153016" x="2836863" y="2566988"/>
          <p14:tracePt t="153024" x="2854325" y="2566988"/>
          <p14:tracePt t="153032" x="2871788" y="2559050"/>
          <p14:tracePt t="153040" x="2881313" y="2549525"/>
          <p14:tracePt t="153049" x="2898775" y="2540000"/>
          <p14:tracePt t="153062" x="2908300" y="2532063"/>
          <p14:tracePt t="153068" x="2916238" y="2522538"/>
          <p14:tracePt t="153077" x="2925763" y="2513013"/>
          <p14:tracePt t="153085" x="2935288" y="2505075"/>
          <p14:tracePt t="153088" x="2935288" y="2495550"/>
          <p14:tracePt t="153097" x="2935288" y="2478088"/>
          <p14:tracePt t="153104" x="2943225" y="2468563"/>
          <p14:tracePt t="153112" x="2943225" y="2451100"/>
          <p14:tracePt t="153127" x="2943225" y="2433638"/>
          <p14:tracePt t="153136" x="2943225" y="2424113"/>
          <p14:tracePt t="153144" x="2935288" y="2414588"/>
          <p14:tracePt t="153153" x="2925763" y="2406650"/>
          <p14:tracePt t="153162" x="2908300" y="2397125"/>
          <p14:tracePt t="153169" x="2898775" y="2387600"/>
          <p14:tracePt t="153179" x="2871788" y="2370138"/>
          <p14:tracePt t="153186" x="2863850" y="2370138"/>
          <p14:tracePt t="153196" x="2827338" y="2352675"/>
          <p14:tracePt t="153205" x="2817813" y="2352675"/>
          <p14:tracePt t="153209" x="2800350" y="2352675"/>
          <p14:tracePt t="153217" x="2773363" y="2343150"/>
          <p14:tracePt t="153224" x="2746375" y="2343150"/>
          <p14:tracePt t="153232" x="2728913" y="2343150"/>
          <p14:tracePt t="153239" x="2692400" y="2343150"/>
          <p14:tracePt t="153248" x="2667000" y="2343150"/>
          <p14:tracePt t="153254" x="2630488" y="2343150"/>
          <p14:tracePt t="153264" x="2603500" y="2343150"/>
          <p14:tracePt t="153272" x="2586038" y="2343150"/>
          <p14:tracePt t="153279" x="2559050" y="2343150"/>
          <p14:tracePt t="153288" x="2532063" y="2343150"/>
          <p14:tracePt t="153295" x="2505075" y="2343150"/>
          <p14:tracePt t="153305" x="2495550" y="2352675"/>
          <p14:tracePt t="153313" x="2478088" y="2352675"/>
          <p14:tracePt t="153320" x="2460625" y="2362200"/>
          <p14:tracePt t="153330" x="2451100" y="2362200"/>
          <p14:tracePt t="153336" x="2451100" y="2370138"/>
          <p14:tracePt t="153352" x="2443163" y="2370138"/>
          <p14:tracePt t="153373" x="2443163" y="2379663"/>
          <p14:tracePt t="153404" x="2443163" y="2387600"/>
          <p14:tracePt t="153412" x="2443163" y="2397125"/>
          <p14:tracePt t="153420" x="2443163" y="2406650"/>
          <p14:tracePt t="153429" x="2443163" y="2414588"/>
          <p14:tracePt t="153438" x="2443163" y="2433638"/>
          <p14:tracePt t="153446" x="2451100" y="2441575"/>
          <p14:tracePt t="153454" x="2451100" y="2451100"/>
          <p14:tracePt t="153462" x="2460625" y="2468563"/>
          <p14:tracePt t="153472" x="2470150" y="2478088"/>
          <p14:tracePt t="153479" x="2478088" y="2486025"/>
          <p14:tracePt t="153486" x="2487613" y="2495550"/>
          <p14:tracePt t="153496" x="2495550" y="2505075"/>
          <p14:tracePt t="153503" x="2514600" y="2513013"/>
          <p14:tracePt t="153513" x="2522538" y="2522538"/>
          <p14:tracePt t="153525" x="2532063" y="2522538"/>
          <p14:tracePt t="153533" x="2549525" y="2532063"/>
          <p14:tracePt t="153541" x="2559050" y="2532063"/>
          <p14:tracePt t="153549" x="2568575" y="2540000"/>
          <p14:tracePt t="153559" x="2586038" y="2540000"/>
          <p14:tracePt t="153567" x="2593975" y="2549525"/>
          <p14:tracePt t="153575" x="2620963" y="2559050"/>
          <p14:tracePt t="153584" x="2647950" y="2566988"/>
          <p14:tracePt t="153592" x="2674938" y="2576513"/>
          <p14:tracePt t="153604" x="2701925" y="2584450"/>
          <p14:tracePt t="153606" x="2728913" y="2593975"/>
          <p14:tracePt t="153618" x="2765425" y="2603500"/>
          <p14:tracePt t="153626" x="2800350" y="2611438"/>
          <p14:tracePt t="153628" x="2836863" y="2611438"/>
          <p14:tracePt t="153640" x="2854325" y="2611438"/>
          <p14:tracePt t="153648" x="2881313" y="2620963"/>
          <p14:tracePt t="153652" x="2908300" y="2620963"/>
          <p14:tracePt t="153662" x="2935288" y="2620963"/>
          <p14:tracePt t="153670" x="2952750" y="2620963"/>
          <p14:tracePt t="153675" x="2970213" y="2620963"/>
          <p14:tracePt t="153686" x="2987675" y="2620963"/>
          <p14:tracePt t="153692" x="3006725" y="2620963"/>
          <p14:tracePt t="153702" x="3014663" y="2620963"/>
          <p14:tracePt t="153709" x="3051175" y="2603500"/>
          <p14:tracePt t="153719" x="3051175" y="2593975"/>
          <p14:tracePt t="153725" x="3068638" y="2584450"/>
          <p14:tracePt t="153737" x="3086100" y="2566988"/>
          <p14:tracePt t="153740" x="3095625" y="2559050"/>
          <p14:tracePt t="153749" x="3105150" y="2540000"/>
          <p14:tracePt t="153757" x="3113088" y="2532063"/>
          <p14:tracePt t="153767" x="3122613" y="2513013"/>
          <p14:tracePt t="153770" x="3132138" y="2505075"/>
          <p14:tracePt t="153781" x="3132138" y="2495550"/>
          <p14:tracePt t="153787" x="3132138" y="2478088"/>
          <p14:tracePt t="153796" x="3132138" y="2468563"/>
          <p14:tracePt t="153805" x="3132138" y="2451100"/>
          <p14:tracePt t="153813" x="3132138" y="2441575"/>
          <p14:tracePt t="153819" x="3122613" y="2433638"/>
          <p14:tracePt t="153830" x="3105150" y="2414588"/>
          <p14:tracePt t="153837" x="3086100" y="2387600"/>
          <p14:tracePt t="153846" x="3068638" y="2370138"/>
          <p14:tracePt t="153858" x="3051175" y="2352675"/>
          <p14:tracePt t="153861" x="3024188" y="2335213"/>
          <p14:tracePt t="153869" x="3006725" y="2316163"/>
          <p14:tracePt t="153881" x="2979738" y="2308225"/>
          <p14:tracePt t="153882" x="2943225" y="2290763"/>
          <p14:tracePt t="153891" x="2916238" y="2271713"/>
          <p14:tracePt t="153902" x="2881313" y="2263775"/>
          <p14:tracePt t="153910" x="2844800" y="2263775"/>
          <p14:tracePt t="153917" x="2809875" y="2263775"/>
          <p14:tracePt t="153921" x="2765425" y="2263775"/>
          <p14:tracePt t="153929" x="2728913" y="2263775"/>
          <p14:tracePt t="153938" x="2692400" y="2263775"/>
          <p14:tracePt t="153946" x="2674938" y="2263775"/>
          <p14:tracePt t="153954" x="2647950" y="2263775"/>
          <p14:tracePt t="153961" x="2620963" y="2263775"/>
          <p14:tracePt t="153971" x="2603500" y="2271713"/>
          <p14:tracePt t="153979" x="2586038" y="2281238"/>
          <p14:tracePt t="153986" x="2568575" y="2290763"/>
          <p14:tracePt t="153997" x="2559050" y="2298700"/>
          <p14:tracePt t="154005" x="2549525" y="2308225"/>
          <p14:tracePt t="154016" x="2541588" y="2316163"/>
          <p14:tracePt t="154018" x="2532063" y="2325688"/>
          <p14:tracePt t="154029" x="2522538" y="2335213"/>
          <p14:tracePt t="154036" x="2522538" y="2343150"/>
          <p14:tracePt t="154046" x="2514600" y="2352675"/>
          <p14:tracePt t="154052" x="2505075" y="2362200"/>
          <p14:tracePt t="154063" x="2505075" y="2370138"/>
          <p14:tracePt t="154065" x="2505075" y="2379663"/>
          <p14:tracePt t="154073" x="2495550" y="2379663"/>
          <p14:tracePt t="154082" x="2495550" y="2387600"/>
          <p14:tracePt t="154103" x="2495550" y="2397125"/>
          <p14:tracePt t="154110" x="2495550" y="2406650"/>
          <p14:tracePt t="154119" x="2495550" y="2414588"/>
          <p14:tracePt t="154135" x="2495550" y="2433638"/>
          <p14:tracePt t="154143" x="2495550" y="2441575"/>
          <p14:tracePt t="154151" x="2495550" y="2451100"/>
          <p14:tracePt t="154159" x="2505075" y="2460625"/>
          <p14:tracePt t="154169" x="2505075" y="2468563"/>
          <p14:tracePt t="154175" x="2514600" y="2478088"/>
          <p14:tracePt t="154184" x="2514600" y="2486025"/>
          <p14:tracePt t="154191" x="2514600" y="2495550"/>
          <p14:tracePt t="154199" x="2522538" y="2495550"/>
          <p14:tracePt t="154206" x="2522538" y="2505075"/>
          <p14:tracePt t="154221" x="2532063" y="2513013"/>
          <p14:tracePt t="154245" x="2541588" y="2522538"/>
          <p14:tracePt t="154261" x="2549525" y="2522538"/>
          <p14:tracePt t="154271" x="2549525" y="2532063"/>
          <p14:tracePt t="154286" x="2559050" y="2540000"/>
          <p14:tracePt t="154309" x="2568575" y="2540000"/>
          <p14:tracePt t="154316" x="2568575" y="2549525"/>
          <p14:tracePt t="154357" x="2576513" y="2549525"/>
          <p14:tracePt t="154380" x="2576513" y="2559050"/>
          <p14:tracePt t="154452" x="2586038" y="2559050"/>
          <p14:tracePt t="154461" x="2593975" y="2566988"/>
          <p14:tracePt t="154475" x="2603500" y="2566988"/>
          <p14:tracePt t="154484" x="2613025" y="2576513"/>
          <p14:tracePt t="154499" x="2620963" y="2576513"/>
          <p14:tracePt t="154507" x="2630488" y="2584450"/>
          <p14:tracePt t="154517" x="2640013" y="2584450"/>
          <p14:tracePt t="154523" x="2647950" y="2584450"/>
          <p14:tracePt t="154532" x="2657475" y="2593975"/>
          <p14:tracePt t="154540" x="2667000" y="2593975"/>
          <p14:tracePt t="154549" x="2684463" y="2593975"/>
          <p14:tracePt t="154557" x="2692400" y="2593975"/>
          <p14:tracePt t="154566" x="2701925" y="2593975"/>
          <p14:tracePt t="154573" x="2711450" y="2593975"/>
          <p14:tracePt t="154582" x="2728913" y="2593975"/>
          <p14:tracePt t="154588" x="2738438" y="2593975"/>
          <p14:tracePt t="154597" x="2746375" y="2593975"/>
          <p14:tracePt t="154604" x="2755900" y="2593975"/>
          <p14:tracePt t="154610" x="2765425" y="2593975"/>
          <p14:tracePt t="154628" x="2773363" y="2593975"/>
          <p14:tracePt t="154636" x="2782888" y="2593975"/>
          <p14:tracePt t="154666" x="2790825" y="2584450"/>
          <p14:tracePt t="154682" x="2790825" y="2576513"/>
          <p14:tracePt t="154691" x="2800350" y="2566988"/>
          <p14:tracePt t="154701" x="2800350" y="2559050"/>
          <p14:tracePt t="154706" x="2800350" y="2532063"/>
          <p14:tracePt t="154715" x="2800350" y="2522538"/>
          <p14:tracePt t="154723" x="2800350" y="2495550"/>
          <p14:tracePt t="154731" x="2800350" y="2478088"/>
          <p14:tracePt t="154738" x="2782888" y="2460625"/>
          <p14:tracePt t="154748" x="2765425" y="2433638"/>
          <p14:tracePt t="154754" x="2746375" y="2414588"/>
          <p14:tracePt t="154764" x="2719388" y="2406650"/>
          <p14:tracePt t="154772" x="2701925" y="2397125"/>
          <p14:tracePt t="154781" x="2684463" y="2387600"/>
          <p14:tracePt t="154789" x="2657475" y="2379663"/>
          <p14:tracePt t="154801" x="2640013" y="2379663"/>
          <p14:tracePt t="154803" x="2620963" y="2370138"/>
          <p14:tracePt t="154812" x="2613025" y="2370138"/>
          <p14:tracePt t="154819" x="2603500" y="2370138"/>
          <p14:tracePt t="154826" x="2593975" y="2370138"/>
          <p14:tracePt t="154836" x="2586038" y="2370138"/>
          <p14:tracePt t="154853" x="2576513" y="2370138"/>
          <p14:tracePt t="155014" x="2586038" y="2370138"/>
          <p14:tracePt t="155023" x="2593975" y="2370138"/>
          <p14:tracePt t="155030" x="2613025" y="2370138"/>
          <p14:tracePt t="155038" x="2630488" y="2379663"/>
          <p14:tracePt t="155047" x="2667000" y="2387600"/>
          <p14:tracePt t="155054" x="2701925" y="2397125"/>
          <p14:tracePt t="155064" x="2746375" y="2406650"/>
          <p14:tracePt t="155072" x="2790825" y="2414588"/>
          <p14:tracePt t="155081" x="2889250" y="2433638"/>
          <p14:tracePt t="155089" x="2970213" y="2451100"/>
          <p14:tracePt t="155099" x="3041650" y="2460625"/>
          <p14:tracePt t="155108" x="3095625" y="2468563"/>
          <p14:tracePt t="155111" x="3184525" y="2486025"/>
          <p14:tracePt t="155119" x="3275013" y="2495550"/>
          <p14:tracePt t="155130" x="3355975" y="2505075"/>
          <p14:tracePt t="155137" x="3435350" y="2513013"/>
          <p14:tracePt t="155148" x="3516313" y="2522538"/>
          <p14:tracePt t="155154" x="3543300" y="2522538"/>
          <p14:tracePt t="155165" x="3597275" y="2522538"/>
          <p14:tracePt t="155166" x="3632200" y="2532063"/>
          <p14:tracePt t="155174" x="3659188" y="2532063"/>
          <p14:tracePt t="155183" x="3676650" y="2532063"/>
          <p14:tracePt t="155190" x="3695700" y="2540000"/>
          <p14:tracePt t="155200" x="3703638" y="2540000"/>
          <p14:tracePt t="155208" x="3713163" y="2540000"/>
          <p14:tracePt t="155229" x="3722688" y="2540000"/>
          <p14:tracePt t="155324" x="3713163" y="2540000"/>
          <p14:tracePt t="155333" x="3703638" y="2532063"/>
          <p14:tracePt t="155342" x="3695700" y="2522538"/>
          <p14:tracePt t="155351" x="3676650" y="2513013"/>
          <p14:tracePt t="155361" x="3659188" y="2505075"/>
          <p14:tracePt t="155371" x="3649663" y="2505075"/>
          <p14:tracePt t="155374" x="3632200" y="2495550"/>
          <p14:tracePt t="155382" x="3614738" y="2495550"/>
          <p14:tracePt t="155388" x="3597275" y="2486025"/>
          <p14:tracePt t="155398" x="3560763" y="2486025"/>
          <p14:tracePt t="155406" x="3533775" y="2478088"/>
          <p14:tracePt t="155415" x="3506788" y="2478088"/>
          <p14:tracePt t="155421" x="3471863" y="2478088"/>
          <p14:tracePt t="155431" x="3427413" y="2478088"/>
          <p14:tracePt t="155438" x="3381375" y="2478088"/>
          <p14:tracePt t="155447" x="3328988" y="2478088"/>
          <p14:tracePt t="155454" x="3282950" y="2478088"/>
          <p14:tracePt t="155463" x="3257550" y="2478088"/>
          <p14:tracePt t="155470" x="3221038" y="2478088"/>
          <p14:tracePt t="155479" x="3176588" y="2478088"/>
          <p14:tracePt t="155486" x="3149600" y="2478088"/>
          <p14:tracePt t="155495" x="3132138" y="2478088"/>
          <p14:tracePt t="155503" x="3113088" y="2478088"/>
          <p14:tracePt t="155512" x="3105150" y="2478088"/>
          <p14:tracePt t="155524" x="3095625" y="2478088"/>
          <p14:tracePt t="155541" x="3095625" y="2486025"/>
          <p14:tracePt t="155553" x="3095625" y="2495550"/>
          <p14:tracePt t="155563" x="3095625" y="2513013"/>
          <p14:tracePt t="155565" x="3113088" y="2532063"/>
          <p14:tracePt t="155572" x="3132138" y="2549525"/>
          <p14:tracePt t="155581" x="3149600" y="2566988"/>
          <p14:tracePt t="155590" x="3176588" y="2576513"/>
          <p14:tracePt t="155599" x="3203575" y="2593975"/>
          <p14:tracePt t="155607" x="3221038" y="2603500"/>
          <p14:tracePt t="155617" x="3248025" y="2620963"/>
          <p14:tracePt t="155619" x="3275013" y="2630488"/>
          <p14:tracePt t="155632" x="3292475" y="2630488"/>
          <p14:tracePt t="155638" x="3309938" y="2638425"/>
          <p14:tracePt t="155650" x="3328988" y="2638425"/>
          <p14:tracePt t="155652" x="3336925" y="2647950"/>
          <p14:tracePt t="155665" x="3346450" y="2647950"/>
          <p14:tracePt t="155669" x="3355975" y="2647950"/>
          <p14:tracePt t="155688" x="3363913" y="2647950"/>
          <p14:tracePt t="155712" x="3363913" y="2638425"/>
          <p14:tracePt t="155728" x="3363913" y="2630488"/>
          <p14:tracePt t="155753" x="3363913" y="2620963"/>
          <p14:tracePt t="155966" x="3373438" y="2611438"/>
          <p14:tracePt t="155974" x="3373438" y="2603500"/>
          <p14:tracePt t="155982" x="3381375" y="2593975"/>
          <p14:tracePt t="155990" x="3381375" y="2584450"/>
          <p14:tracePt t="155998" x="3381375" y="2566988"/>
          <p14:tracePt t="156007" x="3381375" y="2549525"/>
          <p14:tracePt t="156014" x="3381375" y="2532063"/>
          <p14:tracePt t="156022" x="3381375" y="2513013"/>
          <p14:tracePt t="156030" x="3363913" y="2486025"/>
          <p14:tracePt t="156040" x="3336925" y="2468563"/>
          <p14:tracePt t="156047" x="3302000" y="2451100"/>
          <p14:tracePt t="156056" x="3248025" y="2433638"/>
          <p14:tracePt t="156066" x="3194050" y="2424113"/>
          <p14:tracePt t="156076" x="3140075" y="2406650"/>
          <p14:tracePt t="156078" x="3086100" y="2397125"/>
          <p14:tracePt t="156087" x="3024188" y="2397125"/>
          <p14:tracePt t="156094" x="2970213" y="2397125"/>
          <p14:tracePt t="156104" x="2952750" y="2397125"/>
          <p14:tracePt t="156112" x="2916238" y="2397125"/>
          <p14:tracePt t="156119" x="2889250" y="2397125"/>
          <p14:tracePt t="156129" x="2871788" y="2397125"/>
          <p14:tracePt t="156137" x="2854325" y="2397125"/>
          <p14:tracePt t="156144" x="2844800" y="2397125"/>
          <p14:tracePt t="156152" x="2827338" y="2406650"/>
          <p14:tracePt t="156169" x="2817813" y="2406650"/>
          <p14:tracePt t="156175" x="2817813" y="2414588"/>
          <p14:tracePt t="156185" x="2809875" y="2424113"/>
          <p14:tracePt t="156202" x="2809875" y="2433638"/>
          <p14:tracePt t="156209" x="2809875" y="2451100"/>
          <p14:tracePt t="156219" x="2809875" y="2460625"/>
          <p14:tracePt t="156225" x="2827338" y="2468563"/>
          <p14:tracePt t="156238" x="2854325" y="2486025"/>
          <p14:tracePt t="156240" x="2881313" y="2495550"/>
          <p14:tracePt t="156252" x="2916238" y="2513013"/>
          <p14:tracePt t="156261" x="2952750" y="2532063"/>
          <p14:tracePt t="156263" x="3006725" y="2549525"/>
          <p14:tracePt t="156273" x="3051175" y="2559050"/>
          <p14:tracePt t="156277" x="3095625" y="2559050"/>
          <p14:tracePt t="156286" x="3149600" y="2566988"/>
          <p14:tracePt t="156295" x="3167063" y="2566988"/>
          <p14:tracePt t="156303" x="3203575" y="2566988"/>
          <p14:tracePt t="156312" x="3221038" y="2566988"/>
          <p14:tracePt t="156320" x="3248025" y="2566988"/>
          <p14:tracePt t="156335" x="3265488" y="2566988"/>
          <p14:tracePt t="156338" x="3282950" y="2559050"/>
          <p14:tracePt t="156340" x="3292475" y="2549525"/>
          <p14:tracePt t="156349" x="3302000" y="2549525"/>
          <p14:tracePt t="156356" x="3309938" y="2540000"/>
          <p14:tracePt t="156378" x="3319463" y="2540000"/>
          <p14:tracePt t="156394" x="3309938" y="2540000"/>
          <p14:tracePt t="156403" x="3275013" y="2540000"/>
          <p14:tracePt t="156411" x="3230563" y="2540000"/>
          <p14:tracePt t="156420" x="3184525" y="2540000"/>
          <p14:tracePt t="156427" x="3113088" y="2540000"/>
          <p14:tracePt t="156437" x="3006725" y="2540000"/>
          <p14:tracePt t="156443" x="2925763" y="2540000"/>
          <p14:tracePt t="156452" x="2881313" y="2540000"/>
          <p14:tracePt t="156459" x="2800350" y="2540000"/>
          <p14:tracePt t="156469" x="2773363" y="2540000"/>
          <p14:tracePt t="156496" x="2719388" y="2540000"/>
          <p14:tracePt t="156498" x="2647950" y="2540000"/>
          <p14:tracePt t="156506" x="2640013" y="2540000"/>
          <p14:tracePt t="156545" x="2674938" y="2549525"/>
          <p14:tracePt t="156555" x="2711450" y="2549525"/>
          <p14:tracePt t="156562" x="2755900" y="2559050"/>
          <p14:tracePt t="156572" x="2817813" y="2576513"/>
          <p14:tracePt t="156579" x="2925763" y="2603500"/>
          <p14:tracePt t="156587" x="2962275" y="2603500"/>
          <p14:tracePt t="156597" x="3033713" y="2620963"/>
          <p14:tracePt t="156604" x="3095625" y="2630488"/>
          <p14:tracePt t="156617" x="3122613" y="2630488"/>
          <p14:tracePt t="156619" x="3167063" y="2638425"/>
          <p14:tracePt t="156628" x="3203575" y="2638425"/>
          <p14:tracePt t="156641" x="3221038" y="2638425"/>
          <p14:tracePt t="156643" x="3238500" y="2638425"/>
          <p14:tracePt t="156650" x="3248025" y="2638425"/>
          <p14:tracePt t="156658" x="3257550" y="2638425"/>
          <p14:tracePt t="156673" x="3265488" y="2638425"/>
          <p14:tracePt t="156698" x="3257550" y="2638425"/>
          <p14:tracePt t="156706" x="3248025" y="2638425"/>
          <p14:tracePt t="156714" x="3221038" y="2638425"/>
          <p14:tracePt t="156721" x="3184525" y="2620963"/>
          <p14:tracePt t="156732" x="3159125" y="2611438"/>
          <p14:tracePt t="156742" x="3132138" y="2611438"/>
          <p14:tracePt t="156746" x="3113088" y="2593975"/>
          <p14:tracePt t="156752" x="3086100" y="2584450"/>
          <p14:tracePt t="156763" x="3060700" y="2584450"/>
          <p14:tracePt t="156770" x="3041650" y="2576513"/>
          <p14:tracePt t="156779" x="3033713" y="2576513"/>
          <p14:tracePt t="156785" x="3024188" y="2576513"/>
          <p14:tracePt t="156799" x="3024188" y="2566988"/>
          <p14:tracePt t="156830" x="3033713" y="2566988"/>
          <p14:tracePt t="156839" x="3051175" y="2566988"/>
          <p14:tracePt t="156847" x="3086100" y="2566988"/>
          <p14:tracePt t="156854" x="3113088" y="2566988"/>
          <p14:tracePt t="156862" x="3159125" y="2566988"/>
          <p14:tracePt t="156870" x="3184525" y="2566988"/>
          <p14:tracePt t="156878" x="3211513" y="2576513"/>
          <p14:tracePt t="156887" x="3238500" y="2576513"/>
          <p14:tracePt t="156895" x="3265488" y="2584450"/>
          <p14:tracePt t="156903" x="3282950" y="2584450"/>
          <p14:tracePt t="156911" x="3292475" y="2584450"/>
          <p14:tracePt t="156920" x="3302000" y="2593975"/>
          <p14:tracePt t="156936" x="3309938" y="2593975"/>
          <p14:tracePt t="156952" x="3309938" y="2603500"/>
          <p14:tracePt t="157918" x="3319463" y="2603500"/>
          <p14:tracePt t="157937" x="3336925" y="2603500"/>
          <p14:tracePt t="157938" x="3363913" y="2603500"/>
          <p14:tracePt t="157941" x="3390900" y="2603500"/>
          <p14:tracePt t="157948" x="3435350" y="2603500"/>
          <p14:tracePt t="157956" x="3479800" y="2603500"/>
          <p14:tracePt t="157964" x="3570288" y="2584450"/>
          <p14:tracePt t="157977" x="3632200" y="2576513"/>
          <p14:tracePt t="157986" x="3676650" y="2576513"/>
          <p14:tracePt t="157992" x="3757613" y="2566988"/>
          <p14:tracePt t="158003" x="3846513" y="2566988"/>
          <p14:tracePt t="158005" x="3919538" y="2559050"/>
          <p14:tracePt t="158013" x="3990975" y="2559050"/>
          <p14:tracePt t="158021" x="4017963" y="2559050"/>
          <p14:tracePt t="158028" x="4070350" y="2559050"/>
          <p14:tracePt t="158039" x="4106863" y="2559050"/>
          <p14:tracePt t="158045" x="4141788" y="2559050"/>
          <p14:tracePt t="158053" x="4168775" y="2559050"/>
          <p14:tracePt t="158061" x="4187825" y="2559050"/>
          <p14:tracePt t="158071" x="4205288" y="2559050"/>
          <p14:tracePt t="158076" x="4214813" y="2559050"/>
          <p14:tracePt t="158092" x="4222750" y="2559050"/>
          <p14:tracePt t="158102" x="4232275" y="2559050"/>
          <p14:tracePt t="158155" x="4240213" y="2559050"/>
          <p14:tracePt t="158219" x="4240213" y="2549525"/>
          <p14:tracePt t="158227" x="4232275" y="2540000"/>
          <p14:tracePt t="158237" x="4222750" y="2532063"/>
          <p14:tracePt t="158243" x="4214813" y="2522538"/>
          <p14:tracePt t="158251" x="4205288" y="2513013"/>
          <p14:tracePt t="158258" x="4187825" y="2495550"/>
          <p14:tracePt t="158269" x="4178300" y="2486025"/>
          <p14:tracePt t="158276" x="4168775" y="2468563"/>
          <p14:tracePt t="158285" x="4160838" y="2460625"/>
          <p14:tracePt t="158293" x="4141788" y="2451100"/>
          <p14:tracePt t="158304" x="4124325" y="2441575"/>
          <p14:tracePt t="158306" x="4106863" y="2424113"/>
          <p14:tracePt t="158316" x="4097338" y="2424113"/>
          <p14:tracePt t="158323" x="4079875" y="2414588"/>
          <p14:tracePt t="158332" x="4043363" y="2414588"/>
          <p14:tracePt t="158340" x="4025900" y="2414588"/>
          <p14:tracePt t="158348" x="3998913" y="2414588"/>
          <p14:tracePt t="158354" x="3971925" y="2414588"/>
          <p14:tracePt t="158364" x="3963988" y="2414588"/>
          <p14:tracePt t="158371" x="3937000" y="2424113"/>
          <p14:tracePt t="158381" x="3919538" y="2433638"/>
          <p14:tracePt t="158388" x="3900488" y="2441575"/>
          <p14:tracePt t="158398" x="3892550" y="2451100"/>
          <p14:tracePt t="158407" x="3883025" y="2451100"/>
          <p14:tracePt t="158410" x="3873500" y="2460625"/>
          <p14:tracePt t="158432" x="3873500" y="2468563"/>
          <p14:tracePt t="158441" x="3873500" y="2478088"/>
          <p14:tracePt t="158448" x="3873500" y="2486025"/>
          <p14:tracePt t="158457" x="3873500" y="2495550"/>
          <p14:tracePt t="158465" x="3873500" y="2513013"/>
          <p14:tracePt t="158472" x="3892550" y="2532063"/>
          <p14:tracePt t="158482" x="3900488" y="2540000"/>
          <p14:tracePt t="158490" x="3919538" y="2559050"/>
          <p14:tracePt t="158500" x="3927475" y="2576513"/>
          <p14:tracePt t="158508" x="3954463" y="2584450"/>
          <p14:tracePt t="158517" x="3971925" y="2603500"/>
          <p14:tracePt t="158525" x="3981450" y="2611438"/>
          <p14:tracePt t="158528" x="3998913" y="2611438"/>
          <p14:tracePt t="158539" x="4017963" y="2611438"/>
          <p14:tracePt t="158546" x="4035425" y="2620963"/>
          <p14:tracePt t="158554" x="4043363" y="2620963"/>
          <p14:tracePt t="158564" x="4062413" y="2620963"/>
          <p14:tracePt t="158571" x="4089400" y="2620963"/>
          <p14:tracePt t="158575" x="4097338" y="2611438"/>
          <p14:tracePt t="158585" x="4124325" y="2593975"/>
          <p14:tracePt t="158593" x="4133850" y="2566988"/>
          <p14:tracePt t="158603" x="4141788" y="2549525"/>
          <p14:tracePt t="158611" x="4151313" y="2532063"/>
          <p14:tracePt t="158619" x="4160838" y="2513013"/>
          <p14:tracePt t="158630" x="4168775" y="2486025"/>
          <p14:tracePt t="158631" x="4168775" y="2468563"/>
          <p14:tracePt t="158647" x="4178300" y="2460625"/>
          <p14:tracePt t="158649" x="4178300" y="2441575"/>
          <p14:tracePt t="158655" x="4178300" y="2433638"/>
          <p14:tracePt t="158664" x="4178300" y="2424113"/>
          <p14:tracePt t="158680" x="4168775" y="2424113"/>
          <p14:tracePt t="158688" x="4160838" y="2414588"/>
          <p14:tracePt t="158704" x="4151313" y="2414588"/>
          <p14:tracePt t="158711" x="4141788" y="2414588"/>
          <p14:tracePt t="158726" x="4133850" y="2414588"/>
          <p14:tracePt t="158900" x="4151313" y="2414588"/>
          <p14:tracePt t="158908" x="4160838" y="2414588"/>
          <p14:tracePt t="158916" x="4178300" y="2414588"/>
          <p14:tracePt t="158923" x="4205288" y="2424113"/>
          <p14:tracePt t="158934" x="4222750" y="2424113"/>
          <p14:tracePt t="158939" x="4249738" y="2433638"/>
          <p14:tracePt t="158948" x="4276725" y="2441575"/>
          <p14:tracePt t="158955" x="4313238" y="2451100"/>
          <p14:tracePt t="158965" x="4348163" y="2451100"/>
          <p14:tracePt t="158971" x="4384675" y="2460625"/>
          <p14:tracePt t="158981" x="4411663" y="2460625"/>
          <p14:tracePt t="158987" x="4429125" y="2460625"/>
          <p14:tracePt t="158996" x="4464050" y="2468563"/>
          <p14:tracePt t="159005" x="4491038" y="2468563"/>
          <p14:tracePt t="159013" x="4518025" y="2468563"/>
          <p14:tracePt t="159021" x="4535488" y="2468563"/>
          <p14:tracePt t="159029" x="4562475" y="2478088"/>
          <p14:tracePt t="159037" x="4572000" y="2478088"/>
          <p14:tracePt t="159046" x="4589463" y="2478088"/>
          <p14:tracePt t="159054" x="4598988" y="2478088"/>
          <p14:tracePt t="159061" x="4608513" y="2478088"/>
          <p14:tracePt t="159070" x="4616450" y="2486025"/>
          <p14:tracePt t="159085" x="4625975" y="2486025"/>
          <p14:tracePt t="159130" x="4633913" y="2486025"/>
          <p14:tracePt t="159146" x="4633913" y="2495550"/>
          <p14:tracePt t="159161" x="4643438" y="2495550"/>
          <p14:tracePt t="159185" x="4652963" y="2495550"/>
          <p14:tracePt t="159193" x="4652963" y="2505075"/>
          <p14:tracePt t="159257" x="4633913" y="2495550"/>
          <p14:tracePt t="159268" x="4625975" y="2478088"/>
          <p14:tracePt t="159273" x="4608513" y="2478088"/>
          <p14:tracePt t="159281" x="4598988" y="2468563"/>
          <p14:tracePt t="159288" x="4581525" y="2460625"/>
          <p14:tracePt t="159298" x="4562475" y="2460625"/>
          <p14:tracePt t="159305" x="4554538" y="2460625"/>
          <p14:tracePt t="159312" x="4535488" y="2451100"/>
          <p14:tracePt t="159321" x="4527550" y="2451100"/>
          <p14:tracePt t="159329" x="4518025" y="2451100"/>
          <p14:tracePt t="159338" x="4510088" y="2451100"/>
          <p14:tracePt t="159346" x="4500563" y="2451100"/>
          <p14:tracePt t="159354" x="4491038" y="2468563"/>
          <p14:tracePt t="159364" x="4491038" y="2478088"/>
          <p14:tracePt t="159371" x="4491038" y="2505075"/>
          <p14:tracePt t="159378" x="4491038" y="2522538"/>
          <p14:tracePt t="159386" x="4491038" y="2540000"/>
          <p14:tracePt t="159396" x="4491038" y="2566988"/>
          <p14:tracePt t="159404" x="4510088" y="2593975"/>
          <p14:tracePt t="159413" x="4527550" y="2611438"/>
          <p14:tracePt t="159421" x="4545013" y="2638425"/>
          <p14:tracePt t="159433" x="4572000" y="2665413"/>
          <p14:tracePt t="159436" x="4589463" y="2682875"/>
          <p14:tracePt t="159445" x="4608513" y="2682875"/>
          <p14:tracePt t="159452" x="4625975" y="2701925"/>
          <p14:tracePt t="159464" x="4652963" y="2709863"/>
          <p14:tracePt t="159465" x="4679950" y="2709863"/>
          <p14:tracePt t="159473" x="4706938" y="2719388"/>
          <p14:tracePt t="159483" x="4741863" y="2719388"/>
          <p14:tracePt t="159491" x="4759325" y="2719388"/>
          <p14:tracePt t="159501" x="4786313" y="2719388"/>
          <p14:tracePt t="159507" x="4805363" y="2709863"/>
          <p14:tracePt t="159510" x="4830763" y="2692400"/>
          <p14:tracePt t="159521" x="4849813" y="2674938"/>
          <p14:tracePt t="159531" x="4857750" y="2665413"/>
          <p14:tracePt t="159538" x="4876800" y="2647950"/>
          <p14:tracePt t="159551" x="4894263" y="2630488"/>
          <p14:tracePt t="159553" x="4894263" y="2611438"/>
          <p14:tracePt t="159564" x="4903788" y="2593975"/>
          <p14:tracePt t="159572" x="4903788" y="2584450"/>
          <p14:tracePt t="159575" x="4903788" y="2566988"/>
          <p14:tracePt t="159585" x="4903788" y="2559050"/>
          <p14:tracePt t="159592" x="4903788" y="2540000"/>
          <p14:tracePt t="159602" x="4884738" y="2522538"/>
          <p14:tracePt t="159610" x="4867275" y="2505075"/>
          <p14:tracePt t="159618" x="4857750" y="2495550"/>
          <p14:tracePt t="159629" x="4840288" y="2478088"/>
          <p14:tracePt t="159630" x="4822825" y="2468563"/>
          <p14:tracePt t="159642" x="4805363" y="2460625"/>
          <p14:tracePt t="159651" x="4786313" y="2451100"/>
          <p14:tracePt t="159661" x="4768850" y="2451100"/>
          <p14:tracePt t="159663" x="4759325" y="2451100"/>
          <p14:tracePt t="159672" x="4741863" y="2451100"/>
          <p14:tracePt t="159686" x="4732338" y="2451100"/>
          <p14:tracePt t="159694" x="4724400" y="2451100"/>
          <p14:tracePt t="159704" x="4724400" y="2460625"/>
          <p14:tracePt t="159710" x="4724400" y="2478088"/>
          <p14:tracePt t="159719" x="4724400" y="2486025"/>
          <p14:tracePt t="159726" x="4724400" y="2505075"/>
          <p14:tracePt t="159736" x="4732338" y="2522538"/>
          <p14:tracePt t="159745" x="4751388" y="2532063"/>
          <p14:tracePt t="159751" x="4759325" y="2549525"/>
          <p14:tracePt t="159761" x="4778375" y="2559050"/>
          <p14:tracePt t="159770" x="4795838" y="2576513"/>
          <p14:tracePt t="159779" x="4805363" y="2576513"/>
          <p14:tracePt t="159781" x="4805363" y="2584450"/>
          <p14:tracePt t="159789" x="4822825" y="2593975"/>
          <p14:tracePt t="159805" x="4830763" y="2593975"/>
          <p14:tracePt t="159813" x="4830763" y="2603500"/>
          <p14:tracePt t="160836" x="4822825" y="2603500"/>
          <p14:tracePt t="160843" x="4813300" y="2603500"/>
          <p14:tracePt t="160853" x="4805363" y="2603500"/>
          <p14:tracePt t="160859" x="4786313" y="2603500"/>
          <p14:tracePt t="160869" x="4759325" y="2603500"/>
          <p14:tracePt t="160877" x="4741863" y="2603500"/>
          <p14:tracePt t="160885" x="4714875" y="2603500"/>
          <p14:tracePt t="160890" x="4687888" y="2603500"/>
          <p14:tracePt t="160898" x="4660900" y="2603500"/>
          <p14:tracePt t="160906" x="4633913" y="2603500"/>
          <p14:tracePt t="160914" x="4608513" y="2603500"/>
          <p14:tracePt t="160922" x="4562475" y="2593975"/>
          <p14:tracePt t="160932" x="4527550" y="2593975"/>
          <p14:tracePt t="160939" x="4483100" y="2584450"/>
          <p14:tracePt t="160948" x="4437063" y="2584450"/>
          <p14:tracePt t="160955" x="4384675" y="2584450"/>
          <p14:tracePt t="160964" x="4330700" y="2576513"/>
          <p14:tracePt t="160972" x="4267200" y="2576513"/>
          <p14:tracePt t="160980" x="4160838" y="2559050"/>
          <p14:tracePt t="160987" x="4079875" y="2559050"/>
          <p14:tracePt t="160997" x="3998913" y="2559050"/>
          <p14:tracePt t="161004" x="3954463" y="2559050"/>
          <p14:tracePt t="161011" x="3811588" y="2549525"/>
          <p14:tracePt t="161019" x="3713163" y="2549525"/>
          <p14:tracePt t="161028" x="3614738" y="2549525"/>
          <p14:tracePt t="161036" x="3570288" y="2549525"/>
          <p14:tracePt t="161045" x="3479800" y="2549525"/>
          <p14:tracePt t="161052" x="3408363" y="2549525"/>
          <p14:tracePt t="161062" x="3336925" y="2549525"/>
          <p14:tracePt t="161069" x="3275013" y="2549525"/>
          <p14:tracePt t="161078" x="3230563" y="2549525"/>
          <p14:tracePt t="161086" x="3176588" y="2549525"/>
          <p14:tracePt t="161093" x="3140075" y="2549525"/>
          <p14:tracePt t="161104" x="3095625" y="2549525"/>
          <p14:tracePt t="161106" x="3060700" y="2549525"/>
          <p14:tracePt t="161114" x="3024188" y="2549525"/>
          <p14:tracePt t="161121" x="2987675" y="2549525"/>
          <p14:tracePt t="161129" x="2952750" y="2559050"/>
          <p14:tracePt t="161138" x="2916238" y="2566988"/>
          <p14:tracePt t="161146" x="2871788" y="2576513"/>
          <p14:tracePt t="161154" x="2827338" y="2584450"/>
          <p14:tracePt t="161164" x="2782888" y="2593975"/>
          <p14:tracePt t="161171" x="2738438" y="2603500"/>
          <p14:tracePt t="161181" x="2701925" y="2603500"/>
          <p14:tracePt t="161188" x="2684463" y="2611438"/>
          <p14:tracePt t="161199" x="2647950" y="2611438"/>
          <p14:tracePt t="161202" x="2620963" y="2611438"/>
          <p14:tracePt t="161209" x="2593975" y="2611438"/>
          <p14:tracePt t="161217" x="2568575" y="2611438"/>
          <p14:tracePt t="161224" x="2549525" y="2611438"/>
          <p14:tracePt t="161232" x="2541588" y="2611438"/>
          <p14:tracePt t="161239" x="2522538" y="2611438"/>
          <p14:tracePt t="161248" x="2505075" y="2611438"/>
          <p14:tracePt t="161256" x="2495550" y="2611438"/>
          <p14:tracePt t="161264" x="2487613" y="2611438"/>
          <p14:tracePt t="161272" x="2478088" y="2611438"/>
          <p14:tracePt t="161281" x="2470150" y="2611438"/>
          <p14:tracePt t="161287" x="2460625" y="2611438"/>
          <p14:tracePt t="161304" x="2451100" y="2611438"/>
          <p14:tracePt t="161327" x="2443163" y="2611438"/>
          <p14:tracePt t="161383" x="2451100" y="2603500"/>
          <p14:tracePt t="161392" x="2460625" y="2603500"/>
          <p14:tracePt t="161400" x="2487613" y="2603500"/>
          <p14:tracePt t="161405" x="2505075" y="2593975"/>
          <p14:tracePt t="161415" x="2532063" y="2593975"/>
          <p14:tracePt t="161422" x="2568575" y="2584450"/>
          <p14:tracePt t="161432" x="2603500" y="2584450"/>
          <p14:tracePt t="161438" x="2692400" y="2576513"/>
          <p14:tracePt t="161448" x="2755900" y="2576513"/>
          <p14:tracePt t="161454" x="2844800" y="2566988"/>
          <p14:tracePt t="161465" x="2952750" y="2559050"/>
          <p14:tracePt t="161472" x="3068638" y="2559050"/>
          <p14:tracePt t="161481" x="3211513" y="2549525"/>
          <p14:tracePt t="161488" x="3355975" y="2549525"/>
          <p14:tracePt t="161499" x="3624263" y="2540000"/>
          <p14:tracePt t="161506" x="3802063" y="2532063"/>
          <p14:tracePt t="161509" x="3910013" y="2532063"/>
          <p14:tracePt t="161519" x="4232275" y="2532063"/>
          <p14:tracePt t="161526" x="4338638" y="2532063"/>
          <p14:tracePt t="161535" x="4535488" y="2532063"/>
          <p14:tracePt t="161542" x="4741863" y="2532063"/>
          <p14:tracePt t="161549" x="4938713" y="2532063"/>
          <p14:tracePt t="161558" x="5126038" y="2532063"/>
          <p14:tracePt t="161566" x="5305425" y="2532063"/>
          <p14:tracePt t="161573" x="5494338" y="2540000"/>
          <p14:tracePt t="161583" x="5654675" y="2549525"/>
          <p14:tracePt t="161591" x="5797550" y="2576513"/>
          <p14:tracePt t="161601" x="5851525" y="2584450"/>
          <p14:tracePt t="161609" x="5967413" y="2603500"/>
          <p14:tracePt t="161612" x="6003925" y="2611438"/>
          <p14:tracePt t="161621" x="6065838" y="2620963"/>
          <p14:tracePt t="161631" x="6119813" y="2630488"/>
          <p14:tracePt t="161639" x="6156325" y="2638425"/>
          <p14:tracePt t="161653" x="6173788" y="2647950"/>
          <p14:tracePt t="161655" x="6191250" y="2647950"/>
          <p14:tracePt t="161664" x="6200775" y="2647950"/>
          <p14:tracePt t="161691" x="6200775" y="2657475"/>
          <p14:tracePt t="161708" x="6181725" y="2657475"/>
          <p14:tracePt t="161715" x="6156325" y="2657475"/>
          <p14:tracePt t="161724" x="6137275" y="2657475"/>
          <p14:tracePt t="161733" x="6102350" y="2657475"/>
          <p14:tracePt t="161739" x="6038850" y="2657475"/>
          <p14:tracePt t="161748" x="5976938" y="2657475"/>
          <p14:tracePt t="161755" x="5895975" y="2638425"/>
          <p14:tracePt t="161764" x="5815013" y="2630488"/>
          <p14:tracePt t="161772" x="5618163" y="2603500"/>
          <p14:tracePt t="161782" x="5448300" y="2584450"/>
          <p14:tracePt t="161790" x="5270500" y="2566988"/>
          <p14:tracePt t="161803" x="5064125" y="2549525"/>
          <p14:tracePt t="161805" x="4948238" y="2540000"/>
          <p14:tracePt t="161814" x="4741863" y="2522538"/>
          <p14:tracePt t="161822" x="4375150" y="2505075"/>
          <p14:tracePt t="161833" x="4267200" y="2495550"/>
          <p14:tracePt t="161835" x="4043363" y="2486025"/>
          <p14:tracePt t="161845" x="3838575" y="2478088"/>
          <p14:tracePt t="161852" x="3641725" y="2460625"/>
          <p14:tracePt t="161863" x="3479800" y="2451100"/>
          <p14:tracePt t="161870" x="3328988" y="2433638"/>
          <p14:tracePt t="161883" x="3194050" y="2414588"/>
          <p14:tracePt t="161885" x="3132138" y="2414588"/>
          <p14:tracePt t="161893" x="3041650" y="2397125"/>
          <p14:tracePt t="161904" x="2952750" y="2387600"/>
          <p14:tracePt t="161906" x="2881313" y="2387600"/>
          <p14:tracePt t="161915" x="2854325" y="2379663"/>
          <p14:tracePt t="161921" x="2809875" y="2370138"/>
          <p14:tracePt t="161931" x="2773363" y="2370138"/>
          <p14:tracePt t="161937" x="2755900" y="2362200"/>
          <p14:tracePt t="161948" x="2738438" y="2362200"/>
          <p14:tracePt t="161954" x="2728913" y="2362200"/>
          <p14:tracePt t="161970" x="2719388" y="2362200"/>
          <p14:tracePt t="162041" x="2719388" y="2352675"/>
          <p14:tracePt t="162049" x="2738438" y="2352675"/>
          <p14:tracePt t="162057" x="2765425" y="2352675"/>
          <p14:tracePt t="162066" x="2790825" y="2343150"/>
          <p14:tracePt t="162073" x="2827338" y="2343150"/>
          <p14:tracePt t="162082" x="2881313" y="2343150"/>
          <p14:tracePt t="162088" x="2970213" y="2343150"/>
          <p14:tracePt t="162097" x="3051175" y="2343150"/>
          <p14:tracePt t="162104" x="3159125" y="2343150"/>
          <p14:tracePt t="162113" x="3265488" y="2362200"/>
          <p14:tracePt t="162120" x="3400425" y="2387600"/>
          <p14:tracePt t="162131" x="3533775" y="2414588"/>
          <p14:tracePt t="162138" x="3703638" y="2433638"/>
          <p14:tracePt t="162147" x="3873500" y="2468563"/>
          <p14:tracePt t="162152" x="4035425" y="2495550"/>
          <p14:tracePt t="162162" x="4214813" y="2522538"/>
          <p14:tracePt t="162171" x="4392613" y="2549525"/>
          <p14:tracePt t="162180" x="4562475" y="2566988"/>
          <p14:tracePt t="162189" x="4714875" y="2584450"/>
          <p14:tracePt t="162192" x="4857750" y="2603500"/>
          <p14:tracePt t="162202" x="4921250" y="2611438"/>
          <p14:tracePt t="162210" x="5010150" y="2620963"/>
          <p14:tracePt t="162219" x="5046663" y="2620963"/>
          <p14:tracePt t="162226" x="5108575" y="2630488"/>
          <p14:tracePt t="162236" x="5153025" y="2630488"/>
          <p14:tracePt t="162245" x="5180013" y="2638425"/>
          <p14:tracePt t="162247" x="5199063" y="2638425"/>
          <p14:tracePt t="162254" x="5207000" y="2638425"/>
          <p14:tracePt t="162263" x="5216525" y="2638425"/>
          <p14:tracePt t="162286" x="5216525" y="2647950"/>
          <p14:tracePt t="162302" x="5189538" y="2647950"/>
          <p14:tracePt t="162310" x="5145088" y="2657475"/>
          <p14:tracePt t="162320" x="5081588" y="2665413"/>
          <p14:tracePt t="162328" x="5002213" y="2665413"/>
          <p14:tracePt t="162337" x="4903788" y="2665413"/>
          <p14:tracePt t="162344" x="4786313" y="2665413"/>
          <p14:tracePt t="162352" x="4660900" y="2665413"/>
          <p14:tracePt t="162360" x="4518025" y="2665413"/>
          <p14:tracePt t="162369" x="4249738" y="2657475"/>
          <p14:tracePt t="162374" x="4052888" y="2638425"/>
          <p14:tracePt t="162385" x="3963988" y="2638425"/>
          <p14:tracePt t="162392" x="3784600" y="2620963"/>
          <p14:tracePt t="162402" x="3624263" y="2611438"/>
          <p14:tracePt t="162405" x="3543300" y="2611438"/>
          <p14:tracePt t="162414" x="3408363" y="2603500"/>
          <p14:tracePt t="162421" x="3302000" y="2603500"/>
          <p14:tracePt t="162430" x="3221038" y="2603500"/>
          <p14:tracePt t="162437" x="3149600" y="2603500"/>
          <p14:tracePt t="162446" x="3122613" y="2603500"/>
          <p14:tracePt t="162454" x="3078163" y="2603500"/>
          <p14:tracePt t="162462" x="3041650" y="2603500"/>
          <p14:tracePt t="162471" x="3024188" y="2603500"/>
          <p14:tracePt t="162478" x="3006725" y="2603500"/>
          <p14:tracePt t="162487" x="2997200" y="2603500"/>
          <p14:tracePt t="162500" x="2987675" y="2603500"/>
          <p14:tracePt t="162540" x="2997200" y="2603500"/>
          <p14:tracePt t="162549" x="3024188" y="2603500"/>
          <p14:tracePt t="162557" x="3051175" y="2603500"/>
          <p14:tracePt t="162566" x="3122613" y="2603500"/>
          <p14:tracePt t="162574" x="3194050" y="2603500"/>
          <p14:tracePt t="162581" x="3282950" y="2603500"/>
          <p14:tracePt t="162588" x="3373438" y="2603500"/>
          <p14:tracePt t="162598" x="3479800" y="2603500"/>
          <p14:tracePt t="162605" x="3614738" y="2603500"/>
          <p14:tracePt t="162612" x="3757613" y="2603500"/>
          <p14:tracePt t="162621" x="3892550" y="2611438"/>
          <p14:tracePt t="162631" x="4035425" y="2620963"/>
          <p14:tracePt t="162638" x="4205288" y="2630488"/>
          <p14:tracePt t="162648" x="4357688" y="2638425"/>
          <p14:tracePt t="162662" x="4500563" y="2657475"/>
          <p14:tracePt t="162663" x="4616450" y="2674938"/>
          <p14:tracePt t="162667" x="4670425" y="2682875"/>
          <p14:tracePt t="162687" x="4714875" y="2692400"/>
          <p14:tracePt t="162690" x="4786313" y="2701925"/>
          <p14:tracePt t="162691" x="4830763" y="2709863"/>
          <p14:tracePt t="162706" x="4857750" y="2719388"/>
          <p14:tracePt t="162709" x="4884738" y="2719388"/>
          <p14:tracePt t="162715" x="4894263" y="2728913"/>
          <p14:tracePt t="162724" x="4903788" y="2728913"/>
          <p14:tracePt t="162737" x="4903788" y="2736850"/>
          <p14:tracePt t="162747" x="4894263" y="2736850"/>
          <p14:tracePt t="162754" x="4867275" y="2746375"/>
          <p14:tracePt t="162764" x="4830763" y="2755900"/>
          <p14:tracePt t="162771" x="4751388" y="2763838"/>
          <p14:tracePt t="162780" x="4660900" y="2763838"/>
          <p14:tracePt t="162786" x="4562475" y="2773363"/>
          <p14:tracePt t="162798" x="4473575" y="2773363"/>
          <p14:tracePt t="162806" x="4338638" y="2773363"/>
          <p14:tracePt t="162813" x="4214813" y="2773363"/>
          <p14:tracePt t="162818" x="4079875" y="2773363"/>
          <p14:tracePt t="162826" x="3963988" y="2763838"/>
          <p14:tracePt t="162836" x="3900488" y="2755900"/>
          <p14:tracePt t="162845" x="3703638" y="2728913"/>
          <p14:tracePt t="162852" x="3649663" y="2719388"/>
          <p14:tracePt t="162863" x="3560763" y="2701925"/>
          <p14:tracePt t="162871" x="3479800" y="2692400"/>
          <p14:tracePt t="162885" x="3452813" y="2682875"/>
          <p14:tracePt t="162887" x="3400425" y="2682875"/>
          <p14:tracePt t="162889" x="3363913" y="2674938"/>
          <p14:tracePt t="162899" x="3336925" y="2674938"/>
          <p14:tracePt t="162907" x="3328988" y="2674938"/>
          <p14:tracePt t="162914" x="3319463" y="2674938"/>
          <p14:tracePt t="162920" x="3309938" y="2674938"/>
          <p14:tracePt t="162929" x="3302000" y="2665413"/>
          <p14:tracePt t="162953" x="3302000" y="2657475"/>
          <p14:tracePt t="162961" x="3319463" y="2657475"/>
          <p14:tracePt t="162971" x="3363913" y="2647950"/>
          <p14:tracePt t="162979" x="3408363" y="2638425"/>
          <p14:tracePt t="162987" x="3479800" y="2630488"/>
          <p14:tracePt t="162995" x="3570288" y="2620963"/>
          <p14:tracePt t="163004" x="3767138" y="2611438"/>
          <p14:tracePt t="163016" x="3838575" y="2611438"/>
          <p14:tracePt t="163019" x="4008438" y="2611438"/>
          <p14:tracePt t="163027" x="4294188" y="2611438"/>
          <p14:tracePt t="163033" x="4392613" y="2611438"/>
          <p14:tracePt t="163042" x="4572000" y="2630488"/>
          <p14:tracePt t="163049" x="4732338" y="2657475"/>
          <p14:tracePt t="163058" x="4876800" y="2682875"/>
          <p14:tracePt t="163069" x="4938713" y="2692400"/>
          <p14:tracePt t="163079" x="5046663" y="2709863"/>
          <p14:tracePt t="163080" x="5081588" y="2719388"/>
          <p14:tracePt t="163089" x="5153025" y="2728913"/>
          <p14:tracePt t="163101" x="5199063" y="2736850"/>
          <p14:tracePt t="163111" x="5224463" y="2736850"/>
          <p14:tracePt t="163112" x="5243513" y="2746375"/>
          <p14:tracePt t="163121" x="5260975" y="2746375"/>
          <p14:tracePt t="163130" x="5270500" y="2746375"/>
          <p14:tracePt t="163137" x="5270500" y="2755900"/>
          <p14:tracePt t="163160" x="5278438" y="275590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dirty="0">
                <a:solidFill>
                  <a:schemeClr val="tx1"/>
                </a:solidFill>
              </a:rPr>
              <a:t>Bootstrapping</a:t>
            </a:r>
            <a:endParaRPr lang="en-GB" dirty="0">
              <a:solidFill>
                <a:schemeClr val="tx1"/>
              </a:solidFill>
            </a:endParaRPr>
          </a:p>
        </p:txBody>
      </p:sp>
      <p:sp>
        <p:nvSpPr>
          <p:cNvPr id="6" name="Tijdelijke aanduiding voor inhoud 5"/>
          <p:cNvSpPr>
            <a:spLocks noGrp="1"/>
          </p:cNvSpPr>
          <p:nvPr>
            <p:ph type="body" idx="1"/>
          </p:nvPr>
        </p:nvSpPr>
        <p:spPr/>
        <p:txBody>
          <a:bodyPr>
            <a:normAutofit/>
          </a:bodyPr>
          <a:lstStyle/>
          <a:p>
            <a:r>
              <a:rPr lang="nl-BE" sz="1000" dirty="0">
                <a:solidFill>
                  <a:schemeClr val="tx1"/>
                </a:solidFill>
              </a:rPr>
              <a:t>Le bootstrapping est une méthode permettant de tester la fiabilité d'un arbre inféré.</a:t>
            </a:r>
          </a:p>
          <a:p>
            <a:r>
              <a:rPr lang="nl-BE" sz="1000" dirty="0">
                <a:solidFill>
                  <a:schemeClr val="tx1"/>
                </a:solidFill>
              </a:rPr>
              <a:t>Algorithme (pour un alignement de M taxons et N colonnes) :</a:t>
            </a:r>
          </a:p>
          <a:p>
            <a:pPr lvl="1"/>
            <a:r>
              <a:rPr lang="nl-BE" sz="1000" dirty="0">
                <a:solidFill>
                  <a:schemeClr val="tx1"/>
                </a:solidFill>
              </a:rPr>
              <a:t>Créer un nouvel alignement de longueur N à partir de l'original, en échantillonnant les colonnes au hasard avec remplacement.</a:t>
            </a:r>
          </a:p>
          <a:p>
            <a:pPr lvl="1"/>
            <a:r>
              <a:rPr lang="nl-BE" sz="1000" dirty="0">
                <a:solidFill>
                  <a:schemeClr val="tx1"/>
                </a:solidFill>
              </a:rPr>
              <a:t>Créer une nouvelle topologie en utilisant la même méthode.</a:t>
            </a:r>
          </a:p>
          <a:p>
            <a:pPr lvl="2"/>
            <a:r>
              <a:rPr lang="nl-BE" sz="1000" dirty="0">
                <a:solidFill>
                  <a:schemeClr val="tx1"/>
                </a:solidFill>
              </a:rPr>
              <a:t>Souvent, dans l'analyse ML, on utilise une heuristique supplémentaire pour accélérer le processus.</a:t>
            </a:r>
          </a:p>
          <a:p>
            <a:pPr lvl="1"/>
            <a:r>
              <a:rPr lang="nl-BE" sz="1000" dirty="0">
                <a:solidFill>
                  <a:schemeClr val="tx1"/>
                </a:solidFill>
              </a:rPr>
              <a:t>Comparer la topologie à l'original</a:t>
            </a:r>
          </a:p>
          <a:p>
            <a:pPr lvl="2"/>
            <a:r>
              <a:rPr lang="nl-BE" sz="1000" dirty="0">
                <a:solidFill>
                  <a:schemeClr val="tx1"/>
                </a:solidFill>
              </a:rPr>
              <a:t>Chaque branche identique se voit attribuer un score de 1, toute branche absente se voit attribuer un score de 0</a:t>
            </a:r>
          </a:p>
          <a:p>
            <a:r>
              <a:rPr lang="nl-BE" sz="1000" dirty="0">
                <a:solidFill>
                  <a:schemeClr val="tx1"/>
                </a:solidFill>
              </a:rPr>
              <a:t>Répéter des centaines de fois et indiquer le pourcentage trouvé pour chaque branche.</a:t>
            </a:r>
          </a:p>
        </p:txBody>
      </p:sp>
      <p:pic>
        <p:nvPicPr>
          <p:cNvPr id="10" name="Picture 9" descr="njEx.pdf"/>
          <p:cNvPicPr>
            <a:picLocks noChangeAspect="1"/>
          </p:cNvPicPr>
          <p:nvPr/>
        </p:nvPicPr>
        <p:blipFill>
          <a:blip r:embed="rId2"/>
          <a:stretch>
            <a:fillRect/>
          </a:stretch>
        </p:blipFill>
        <p:spPr>
          <a:xfrm>
            <a:off x="6262597" y="2798452"/>
            <a:ext cx="2665404" cy="2178311"/>
          </a:xfrm>
          <a:prstGeom prst="rect">
            <a:avLst/>
          </a:prstGeom>
        </p:spPr>
      </p:pic>
      <p:sp>
        <p:nvSpPr>
          <p:cNvPr id="11" name="Content Placeholder 4"/>
          <p:cNvSpPr txBox="1">
            <a:spLocks/>
          </p:cNvSpPr>
          <p:nvPr/>
        </p:nvSpPr>
        <p:spPr bwMode="auto">
          <a:xfrm>
            <a:off x="3347888" y="2798452"/>
            <a:ext cx="1872208" cy="24327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a:spcBef>
                <a:spcPct val="20000"/>
              </a:spcBef>
            </a:pPr>
            <a:r>
              <a:rPr lang="en-US" sz="2400" kern="0" dirty="0">
                <a:latin typeface="Courier"/>
                <a:cs typeface="Courier"/>
              </a:rPr>
              <a:t>S1: </a:t>
            </a:r>
            <a:r>
              <a:rPr lang="en-US" sz="2400" kern="0" dirty="0">
                <a:solidFill>
                  <a:srgbClr val="FF9900"/>
                </a:solidFill>
                <a:latin typeface="Courier"/>
                <a:cs typeface="Courier"/>
              </a:rPr>
              <a:t>G</a:t>
            </a:r>
            <a:r>
              <a:rPr lang="en-US" sz="2400" kern="0" dirty="0">
                <a:solidFill>
                  <a:srgbClr val="3366FF"/>
                </a:solidFill>
                <a:latin typeface="Courier"/>
                <a:cs typeface="Courier"/>
              </a:rPr>
              <a:t>A</a:t>
            </a:r>
            <a:r>
              <a:rPr lang="en-US" sz="2400" kern="0" dirty="0">
                <a:solidFill>
                  <a:srgbClr val="008000"/>
                </a:solidFill>
                <a:latin typeface="Courier"/>
                <a:cs typeface="Courier"/>
              </a:rPr>
              <a:t>C</a:t>
            </a:r>
            <a:r>
              <a:rPr lang="en-US" sz="2400" kern="0" dirty="0">
                <a:solidFill>
                  <a:srgbClr val="3366FF"/>
                </a:solidFill>
                <a:latin typeface="Courier"/>
                <a:cs typeface="Courier"/>
              </a:rPr>
              <a:t>A</a:t>
            </a:r>
            <a:r>
              <a:rPr lang="en-US" sz="2400" kern="0" dirty="0">
                <a:solidFill>
                  <a:srgbClr val="008000"/>
                </a:solidFill>
                <a:latin typeface="Courier"/>
                <a:cs typeface="Courier"/>
              </a:rPr>
              <a:t>C</a:t>
            </a:r>
            <a:endParaRPr lang="en-US" sz="2400" kern="0" dirty="0">
              <a:solidFill>
                <a:srgbClr val="FF9900"/>
              </a:solidFill>
              <a:latin typeface="Courier"/>
              <a:cs typeface="Courier"/>
            </a:endParaRPr>
          </a:p>
          <a:p>
            <a:pPr marL="342891" indent="-342891">
              <a:spcBef>
                <a:spcPct val="20000"/>
              </a:spcBef>
            </a:pPr>
            <a:r>
              <a:rPr lang="en-US" sz="2400" kern="0" dirty="0">
                <a:latin typeface="Courier"/>
                <a:cs typeface="Courier"/>
              </a:rPr>
              <a:t>S2: </a:t>
            </a:r>
            <a:r>
              <a:rPr lang="en-US" sz="2400" kern="0" dirty="0">
                <a:solidFill>
                  <a:srgbClr val="FF9900"/>
                </a:solidFill>
                <a:latin typeface="Courier"/>
                <a:cs typeface="Courier"/>
              </a:rPr>
              <a:t>GG</a:t>
            </a:r>
            <a:r>
              <a:rPr lang="en-US" sz="2400" kern="0" dirty="0">
                <a:solidFill>
                  <a:srgbClr val="008000"/>
                </a:solidFill>
                <a:latin typeface="Courier"/>
                <a:cs typeface="Courier"/>
              </a:rPr>
              <a:t>C</a:t>
            </a:r>
            <a:r>
              <a:rPr lang="en-US" sz="2400" kern="0" dirty="0">
                <a:solidFill>
                  <a:srgbClr val="FF9900"/>
                </a:solidFill>
                <a:latin typeface="Courier"/>
                <a:cs typeface="Courier"/>
              </a:rPr>
              <a:t>G</a:t>
            </a:r>
            <a:r>
              <a:rPr lang="en-US" sz="2400" kern="0" dirty="0">
                <a:solidFill>
                  <a:srgbClr val="008000"/>
                </a:solidFill>
                <a:latin typeface="Courier"/>
                <a:cs typeface="Courier"/>
              </a:rPr>
              <a:t>C</a:t>
            </a:r>
            <a:endParaRPr lang="en-US" sz="2400" kern="0" dirty="0">
              <a:latin typeface="Courier"/>
              <a:cs typeface="Courier"/>
            </a:endParaRPr>
          </a:p>
          <a:p>
            <a:pPr marL="342891" indent="-342891">
              <a:spcBef>
                <a:spcPct val="20000"/>
              </a:spcBef>
            </a:pPr>
            <a:r>
              <a:rPr lang="en-US" sz="2400" kern="0" dirty="0">
                <a:latin typeface="Courier"/>
                <a:cs typeface="Courier"/>
              </a:rPr>
              <a:t>S3: </a:t>
            </a:r>
            <a:r>
              <a:rPr lang="en-US" sz="2400" kern="0" dirty="0">
                <a:solidFill>
                  <a:srgbClr val="FF9900"/>
                </a:solidFill>
                <a:latin typeface="Courier"/>
                <a:cs typeface="Courier"/>
              </a:rPr>
              <a:t>G</a:t>
            </a:r>
            <a:r>
              <a:rPr lang="en-US" sz="2400" kern="0" dirty="0">
                <a:solidFill>
                  <a:srgbClr val="FF0000"/>
                </a:solidFill>
                <a:latin typeface="Courier"/>
                <a:cs typeface="Courier"/>
              </a:rPr>
              <a:t>TTTT</a:t>
            </a:r>
            <a:endParaRPr lang="en-US" sz="2400" kern="0" dirty="0">
              <a:latin typeface="Courier"/>
              <a:cs typeface="Courier"/>
            </a:endParaRPr>
          </a:p>
          <a:p>
            <a:pPr marL="342891" indent="-342891">
              <a:spcBef>
                <a:spcPct val="20000"/>
              </a:spcBef>
            </a:pPr>
            <a:r>
              <a:rPr lang="en-US" sz="2400" kern="0" dirty="0">
                <a:latin typeface="Courier"/>
                <a:cs typeface="Courier"/>
              </a:rPr>
              <a:t>S4: </a:t>
            </a:r>
            <a:r>
              <a:rPr lang="en-US" sz="2400" kern="0" dirty="0">
                <a:solidFill>
                  <a:srgbClr val="FF9900"/>
                </a:solidFill>
                <a:latin typeface="Courier"/>
                <a:cs typeface="Courier"/>
              </a:rPr>
              <a:t>G</a:t>
            </a:r>
            <a:r>
              <a:rPr lang="en-US" sz="2400" kern="0" dirty="0">
                <a:solidFill>
                  <a:srgbClr val="FF0000"/>
                </a:solidFill>
                <a:latin typeface="Courier"/>
                <a:cs typeface="Courier"/>
              </a:rPr>
              <a:t>T</a:t>
            </a:r>
            <a:r>
              <a:rPr lang="en-US" sz="2400" kern="0" dirty="0">
                <a:solidFill>
                  <a:srgbClr val="3366FF"/>
                </a:solidFill>
                <a:latin typeface="Courier"/>
                <a:cs typeface="Courier"/>
              </a:rPr>
              <a:t>A</a:t>
            </a:r>
            <a:r>
              <a:rPr lang="en-US" sz="2400" kern="0" dirty="0">
                <a:solidFill>
                  <a:srgbClr val="FF0000"/>
                </a:solidFill>
                <a:latin typeface="Courier"/>
                <a:cs typeface="Courier"/>
              </a:rPr>
              <a:t>T</a:t>
            </a:r>
            <a:r>
              <a:rPr lang="en-US" sz="2400" kern="0" dirty="0">
                <a:solidFill>
                  <a:srgbClr val="3366FF"/>
                </a:solidFill>
                <a:latin typeface="Courier"/>
                <a:cs typeface="Courier"/>
              </a:rPr>
              <a:t>A</a:t>
            </a:r>
            <a:endParaRPr lang="en-US" sz="2400" kern="0" dirty="0">
              <a:latin typeface="Courier"/>
              <a:cs typeface="Courier"/>
            </a:endParaRPr>
          </a:p>
          <a:p>
            <a:pPr marL="342891" indent="-342891">
              <a:spcBef>
                <a:spcPct val="20000"/>
              </a:spcBef>
            </a:pPr>
            <a:r>
              <a:rPr lang="en-US" sz="2400" kern="0" dirty="0">
                <a:latin typeface="Courier"/>
                <a:cs typeface="Courier"/>
              </a:rPr>
              <a:t>S5: </a:t>
            </a:r>
            <a:r>
              <a:rPr lang="en-US" sz="2400" kern="0" dirty="0">
                <a:solidFill>
                  <a:srgbClr val="FF9900"/>
                </a:solidFill>
                <a:latin typeface="Courier"/>
                <a:cs typeface="Courier"/>
              </a:rPr>
              <a:t>G</a:t>
            </a:r>
            <a:r>
              <a:rPr lang="en-US" sz="2400" kern="0" dirty="0">
                <a:solidFill>
                  <a:srgbClr val="FF0000"/>
                </a:solidFill>
                <a:latin typeface="Courier"/>
                <a:cs typeface="Courier"/>
              </a:rPr>
              <a:t>T</a:t>
            </a:r>
            <a:r>
              <a:rPr lang="en-US" sz="2400" kern="0" dirty="0">
                <a:solidFill>
                  <a:srgbClr val="008000"/>
                </a:solidFill>
                <a:latin typeface="Courier"/>
                <a:cs typeface="Courier"/>
              </a:rPr>
              <a:t>C</a:t>
            </a:r>
            <a:r>
              <a:rPr lang="en-US" sz="2400" kern="0" dirty="0">
                <a:solidFill>
                  <a:srgbClr val="FF0000"/>
                </a:solidFill>
                <a:latin typeface="Courier"/>
                <a:cs typeface="Courier"/>
              </a:rPr>
              <a:t>T</a:t>
            </a:r>
            <a:r>
              <a:rPr lang="en-US" sz="2400" kern="0" dirty="0">
                <a:solidFill>
                  <a:srgbClr val="008000"/>
                </a:solidFill>
                <a:latin typeface="Courier"/>
                <a:cs typeface="Courier"/>
              </a:rPr>
              <a:t>C</a:t>
            </a:r>
            <a:endParaRPr lang="nl-BE" sz="2400" kern="0">
              <a:latin typeface="Courier"/>
              <a:cs typeface="Courier"/>
            </a:endParaRPr>
          </a:p>
        </p:txBody>
      </p:sp>
      <p:cxnSp>
        <p:nvCxnSpPr>
          <p:cNvPr id="12" name="Straight Arrow Connector 11"/>
          <p:cNvCxnSpPr/>
          <p:nvPr/>
        </p:nvCxnSpPr>
        <p:spPr bwMode="auto">
          <a:xfrm flipV="1">
            <a:off x="5148089" y="3878571"/>
            <a:ext cx="646964" cy="90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Content Placeholder 4"/>
          <p:cNvSpPr txBox="1">
            <a:spLocks/>
          </p:cNvSpPr>
          <p:nvPr/>
        </p:nvSpPr>
        <p:spPr bwMode="auto">
          <a:xfrm>
            <a:off x="467568" y="2726444"/>
            <a:ext cx="1872208" cy="24327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891" indent="-342891">
              <a:spcBef>
                <a:spcPct val="20000"/>
              </a:spcBef>
            </a:pPr>
            <a:r>
              <a:rPr lang="en-US" sz="2400" kern="0" dirty="0">
                <a:latin typeface="Courier"/>
                <a:cs typeface="Courier"/>
              </a:rPr>
              <a:t>S1: </a:t>
            </a:r>
            <a:r>
              <a:rPr lang="en-US" sz="2400" kern="0" dirty="0">
                <a:solidFill>
                  <a:srgbClr val="FF0000"/>
                </a:solidFill>
                <a:latin typeface="Courier"/>
                <a:cs typeface="Courier"/>
              </a:rPr>
              <a:t>TT</a:t>
            </a:r>
            <a:r>
              <a:rPr lang="en-US" sz="2400" kern="0" dirty="0">
                <a:solidFill>
                  <a:srgbClr val="008000"/>
                </a:solidFill>
                <a:latin typeface="Courier"/>
                <a:cs typeface="Courier"/>
              </a:rPr>
              <a:t>C</a:t>
            </a:r>
            <a:r>
              <a:rPr lang="en-US" sz="2400" kern="0" dirty="0">
                <a:solidFill>
                  <a:srgbClr val="3366FF"/>
                </a:solidFill>
                <a:latin typeface="Courier"/>
                <a:cs typeface="Courier"/>
              </a:rPr>
              <a:t>A</a:t>
            </a:r>
            <a:r>
              <a:rPr lang="en-US" sz="2400" kern="0" dirty="0">
                <a:solidFill>
                  <a:srgbClr val="FF9900"/>
                </a:solidFill>
                <a:latin typeface="Courier"/>
                <a:cs typeface="Courier"/>
              </a:rPr>
              <a:t>G</a:t>
            </a:r>
          </a:p>
          <a:p>
            <a:pPr marL="342891" indent="-342891">
              <a:spcBef>
                <a:spcPct val="20000"/>
              </a:spcBef>
            </a:pPr>
            <a:r>
              <a:rPr lang="en-US" sz="2400" kern="0" dirty="0">
                <a:latin typeface="Courier"/>
                <a:cs typeface="Courier"/>
              </a:rPr>
              <a:t>S2: </a:t>
            </a:r>
            <a:r>
              <a:rPr lang="en-US" sz="2400" kern="0" dirty="0">
                <a:solidFill>
                  <a:srgbClr val="FF0000"/>
                </a:solidFill>
                <a:latin typeface="Courier"/>
                <a:cs typeface="Courier"/>
              </a:rPr>
              <a:t>TT</a:t>
            </a:r>
            <a:r>
              <a:rPr lang="en-US" sz="2400" kern="0" dirty="0">
                <a:solidFill>
                  <a:srgbClr val="008000"/>
                </a:solidFill>
                <a:latin typeface="Courier"/>
                <a:cs typeface="Courier"/>
              </a:rPr>
              <a:t>C</a:t>
            </a:r>
            <a:r>
              <a:rPr lang="en-US" sz="2400" kern="0" dirty="0">
                <a:solidFill>
                  <a:srgbClr val="FF9900"/>
                </a:solidFill>
                <a:latin typeface="Courier"/>
                <a:cs typeface="Courier"/>
              </a:rPr>
              <a:t>GG</a:t>
            </a:r>
            <a:endParaRPr lang="en-US" sz="2400" kern="0" dirty="0">
              <a:latin typeface="Courier"/>
              <a:cs typeface="Courier"/>
            </a:endParaRPr>
          </a:p>
          <a:p>
            <a:pPr marL="342891" indent="-342891">
              <a:spcBef>
                <a:spcPct val="20000"/>
              </a:spcBef>
            </a:pPr>
            <a:r>
              <a:rPr lang="en-US" sz="2400" kern="0" dirty="0">
                <a:latin typeface="Courier"/>
                <a:cs typeface="Courier"/>
              </a:rPr>
              <a:t>S3: </a:t>
            </a:r>
            <a:r>
              <a:rPr lang="en-US" sz="2400" kern="0" dirty="0">
                <a:solidFill>
                  <a:srgbClr val="FF0000"/>
                </a:solidFill>
                <a:latin typeface="Courier"/>
                <a:cs typeface="Courier"/>
              </a:rPr>
              <a:t>T</a:t>
            </a:r>
            <a:r>
              <a:rPr lang="en-US" sz="2400" kern="0" dirty="0">
                <a:solidFill>
                  <a:srgbClr val="FF9900"/>
                </a:solidFill>
                <a:latin typeface="Courier"/>
                <a:cs typeface="Courier"/>
              </a:rPr>
              <a:t>G</a:t>
            </a:r>
            <a:r>
              <a:rPr lang="en-US" sz="2400" kern="0" dirty="0">
                <a:solidFill>
                  <a:srgbClr val="FF0000"/>
                </a:solidFill>
                <a:latin typeface="Courier"/>
                <a:cs typeface="Courier"/>
              </a:rPr>
              <a:t>TT</a:t>
            </a:r>
            <a:r>
              <a:rPr lang="en-US" sz="2400" kern="0" dirty="0">
                <a:solidFill>
                  <a:srgbClr val="FF9900"/>
                </a:solidFill>
                <a:latin typeface="Courier"/>
                <a:cs typeface="Courier"/>
              </a:rPr>
              <a:t>G</a:t>
            </a:r>
            <a:endParaRPr lang="en-US" sz="2400" kern="0" dirty="0">
              <a:latin typeface="Courier"/>
              <a:cs typeface="Courier"/>
            </a:endParaRPr>
          </a:p>
          <a:p>
            <a:pPr marL="342891" indent="-342891">
              <a:spcBef>
                <a:spcPct val="20000"/>
              </a:spcBef>
            </a:pPr>
            <a:r>
              <a:rPr lang="en-US" sz="2400" kern="0" dirty="0">
                <a:latin typeface="Courier"/>
                <a:cs typeface="Courier"/>
              </a:rPr>
              <a:t>S4: </a:t>
            </a:r>
            <a:r>
              <a:rPr lang="en-US" sz="2400" kern="0" dirty="0">
                <a:solidFill>
                  <a:srgbClr val="FF0000"/>
                </a:solidFill>
                <a:latin typeface="Courier"/>
                <a:cs typeface="Courier"/>
              </a:rPr>
              <a:t>T</a:t>
            </a:r>
            <a:r>
              <a:rPr lang="en-US" sz="2400" kern="0" dirty="0">
                <a:solidFill>
                  <a:srgbClr val="FF9900"/>
                </a:solidFill>
                <a:latin typeface="Courier"/>
                <a:cs typeface="Courier"/>
              </a:rPr>
              <a:t>G</a:t>
            </a:r>
            <a:r>
              <a:rPr lang="en-US" sz="2400" kern="0" dirty="0">
                <a:solidFill>
                  <a:srgbClr val="3366FF"/>
                </a:solidFill>
                <a:latin typeface="Courier"/>
                <a:cs typeface="Courier"/>
              </a:rPr>
              <a:t>A</a:t>
            </a:r>
            <a:r>
              <a:rPr lang="en-US" sz="2400" kern="0" dirty="0">
                <a:solidFill>
                  <a:srgbClr val="FF0000"/>
                </a:solidFill>
                <a:latin typeface="Courier"/>
                <a:cs typeface="Courier"/>
              </a:rPr>
              <a:t>T</a:t>
            </a:r>
            <a:r>
              <a:rPr lang="en-US" sz="2400" kern="0" dirty="0">
                <a:solidFill>
                  <a:srgbClr val="FF9900"/>
                </a:solidFill>
                <a:latin typeface="Courier"/>
                <a:cs typeface="Courier"/>
              </a:rPr>
              <a:t>G</a:t>
            </a:r>
            <a:endParaRPr lang="en-US" sz="2400" kern="0" dirty="0">
              <a:latin typeface="Courier"/>
              <a:cs typeface="Courier"/>
            </a:endParaRPr>
          </a:p>
          <a:p>
            <a:pPr marL="342891" indent="-342891">
              <a:spcBef>
                <a:spcPct val="20000"/>
              </a:spcBef>
            </a:pPr>
            <a:r>
              <a:rPr lang="en-US" sz="2400" kern="0" dirty="0">
                <a:latin typeface="Courier"/>
                <a:cs typeface="Courier"/>
              </a:rPr>
              <a:t>S5: </a:t>
            </a:r>
            <a:r>
              <a:rPr lang="en-US" sz="2400" kern="0" dirty="0">
                <a:solidFill>
                  <a:srgbClr val="3366FF"/>
                </a:solidFill>
                <a:latin typeface="Courier"/>
                <a:cs typeface="Courier"/>
              </a:rPr>
              <a:t>AA</a:t>
            </a:r>
            <a:r>
              <a:rPr lang="en-US" sz="2400" kern="0" dirty="0">
                <a:solidFill>
                  <a:srgbClr val="008000"/>
                </a:solidFill>
                <a:latin typeface="Courier"/>
                <a:cs typeface="Courier"/>
              </a:rPr>
              <a:t>C</a:t>
            </a:r>
            <a:r>
              <a:rPr lang="en-US" sz="2400" kern="0" dirty="0">
                <a:solidFill>
                  <a:srgbClr val="FF0000"/>
                </a:solidFill>
                <a:latin typeface="Courier"/>
                <a:cs typeface="Courier"/>
              </a:rPr>
              <a:t>T</a:t>
            </a:r>
            <a:r>
              <a:rPr lang="en-US" sz="2400" kern="0" dirty="0">
                <a:solidFill>
                  <a:srgbClr val="FF9900"/>
                </a:solidFill>
                <a:latin typeface="Courier"/>
                <a:cs typeface="Courier"/>
              </a:rPr>
              <a:t>G</a:t>
            </a:r>
            <a:endParaRPr lang="nl-BE" sz="2400" kern="0">
              <a:latin typeface="Courier"/>
              <a:cs typeface="Courier"/>
            </a:endParaRPr>
          </a:p>
        </p:txBody>
      </p:sp>
      <p:cxnSp>
        <p:nvCxnSpPr>
          <p:cNvPr id="14" name="Straight Arrow Connector 13"/>
          <p:cNvCxnSpPr/>
          <p:nvPr/>
        </p:nvCxnSpPr>
        <p:spPr bwMode="auto">
          <a:xfrm flipV="1">
            <a:off x="2483793" y="3878571"/>
            <a:ext cx="646964" cy="90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06537804"/>
      </p:ext>
    </p:extLst>
  </p:cSld>
  <p:clrMapOvr>
    <a:masterClrMapping/>
  </p:clrMapOvr>
  <mc:AlternateContent xmlns:mc="http://schemas.openxmlformats.org/markup-compatibility/2006" xmlns:p14="http://schemas.microsoft.com/office/powerpoint/2010/main">
    <mc:Choice Requires="p14">
      <p:transition spd="slow" p14:dur="2000" advTm="110625"/>
    </mc:Choice>
    <mc:Fallback xmlns="">
      <p:transition spd="slow" advTm="110625"/>
    </mc:Fallback>
  </mc:AlternateContent>
  <p:extLst>
    <p:ext uri="{3A86A75C-4F4B-4683-9AE1-C65F6400EC91}">
      <p14:laserTraceLst xmlns:p14="http://schemas.microsoft.com/office/powerpoint/2010/main">
        <p14:tracePtLst>
          <p14:tracePt t="20668" x="5322888" y="2755900"/>
          <p14:tracePt t="20686" x="5413375" y="2755900"/>
          <p14:tracePt t="20691" x="5511800" y="2755900"/>
          <p14:tracePt t="20692" x="5645150" y="2755900"/>
          <p14:tracePt t="20709" x="5815013" y="2755900"/>
          <p14:tracePt t="20711" x="5994400" y="2755900"/>
          <p14:tracePt t="20718" x="6200775" y="2773363"/>
          <p14:tracePt t="20727" x="6621463" y="2800350"/>
          <p14:tracePt t="20733" x="7104063" y="2835275"/>
          <p14:tracePt t="20740" x="7613650" y="2871788"/>
          <p14:tracePt t="20749" x="7837488" y="2898775"/>
          <p14:tracePt t="20758" x="8302625" y="2933700"/>
          <p14:tracePt t="20766" x="8713788" y="2960688"/>
          <p14:tracePt t="20773" x="8875713" y="2978150"/>
          <p14:tracePt t="21138" x="9099550" y="3005138"/>
          <p14:tracePt t="21145" x="9090025" y="3005138"/>
          <p14:tracePt t="21152" x="9055100" y="3005138"/>
          <p14:tracePt t="21161" x="9036050" y="2997200"/>
          <p14:tracePt t="21175" x="9018588" y="2997200"/>
          <p14:tracePt t="21191" x="9001125" y="2987675"/>
          <p14:tracePt t="21207" x="8983663" y="2987675"/>
          <p14:tracePt t="21208" x="8983663" y="2978150"/>
          <p14:tracePt t="21317" x="8974138" y="2978150"/>
          <p14:tracePt t="21332" x="8974138" y="2970213"/>
          <p14:tracePt t="21341" x="8964613" y="2970213"/>
          <p14:tracePt t="21351" x="8956675" y="2960688"/>
          <p14:tracePt t="21359" x="8947150" y="2960688"/>
          <p14:tracePt t="21369" x="8947150" y="2951163"/>
          <p14:tracePt t="21376" x="8937625" y="2951163"/>
          <p14:tracePt t="21384" x="8929688" y="2951163"/>
          <p14:tracePt t="21396" x="8920163" y="2943225"/>
          <p14:tracePt t="21443" x="8910638" y="2943225"/>
          <p14:tracePt t="21468" x="8902700" y="2933700"/>
          <p14:tracePt t="21483" x="8893175" y="2933700"/>
          <p14:tracePt t="21492" x="8885238" y="2933700"/>
          <p14:tracePt t="21499" x="8875713" y="2933700"/>
          <p14:tracePt t="21507" x="8866188" y="2933700"/>
          <p14:tracePt t="21515" x="8858250" y="2925763"/>
          <p14:tracePt t="21524" x="8848725" y="2925763"/>
          <p14:tracePt t="21540" x="8839200" y="2925763"/>
          <p14:tracePt t="21556" x="8831263" y="2925763"/>
          <p14:tracePt t="21666" x="8821738" y="2925763"/>
          <p14:tracePt t="21691" x="8812213" y="2925763"/>
          <p14:tracePt t="21706" x="8804275" y="2925763"/>
          <p14:tracePt t="21723" x="8794750" y="2925763"/>
          <p14:tracePt t="21729" x="8786813" y="2933700"/>
          <p14:tracePt t="21738" x="8786813" y="2943225"/>
          <p14:tracePt t="21745" x="8777288" y="2960688"/>
          <p14:tracePt t="21753" x="8777288" y="2970213"/>
          <p14:tracePt t="21761" x="8767763" y="2978150"/>
          <p14:tracePt t="21769" x="8767763" y="2997200"/>
          <p14:tracePt t="21777" x="8767763" y="3005138"/>
          <p14:tracePt t="21784" x="8767763" y="3024188"/>
          <p14:tracePt t="21793" x="8767763" y="3032125"/>
          <p14:tracePt t="21801" x="8767763" y="3049588"/>
          <p14:tracePt t="21809" x="8767763" y="3059113"/>
          <p14:tracePt t="21816" x="8767763" y="3076575"/>
          <p14:tracePt t="21825" x="8767763" y="3095625"/>
          <p14:tracePt t="21832" x="8759825" y="3103563"/>
          <p14:tracePt t="21842" x="8759825" y="3122613"/>
          <p14:tracePt t="21851" x="8759825" y="3140075"/>
          <p14:tracePt t="21858" x="8759825" y="3148013"/>
          <p14:tracePt t="21867" x="8759825" y="3167063"/>
          <p14:tracePt t="21876" x="8759825" y="3184525"/>
          <p14:tracePt t="21884" x="8759825" y="3201988"/>
          <p14:tracePt t="21891" x="8759825" y="3211513"/>
          <p14:tracePt t="21899" x="8759825" y="3228975"/>
          <p14:tracePt t="21908" x="8759825" y="3246438"/>
          <p14:tracePt t="21915" x="8759825" y="3265488"/>
          <p14:tracePt t="21923" x="8759825" y="3282950"/>
          <p14:tracePt t="21930" x="8759825" y="3309938"/>
          <p14:tracePt t="21940" x="8767763" y="3319463"/>
          <p14:tracePt t="21947" x="8777288" y="3344863"/>
          <p14:tracePt t="21957" x="8786813" y="3363913"/>
          <p14:tracePt t="21966" x="8794750" y="3371850"/>
          <p14:tracePt t="21968" x="8812213" y="3390900"/>
          <p14:tracePt t="21977" x="8821738" y="3408363"/>
          <p14:tracePt t="21986" x="8839200" y="3416300"/>
          <p14:tracePt t="21994" x="8848725" y="3425825"/>
          <p14:tracePt t="22003" x="8858250" y="3425825"/>
          <p14:tracePt t="22011" x="8866188" y="3435350"/>
          <p14:tracePt t="22020" x="8875713" y="3443288"/>
          <p14:tracePt t="22028" x="8885238" y="3443288"/>
          <p14:tracePt t="22041" x="8893175" y="3443288"/>
          <p14:tracePt t="22070" x="8902700" y="3443288"/>
          <p14:tracePt t="22086" x="8910638" y="3435350"/>
          <p14:tracePt t="22095" x="8910638" y="3416300"/>
          <p14:tracePt t="22103" x="8920163" y="3408363"/>
          <p14:tracePt t="22110" x="8920163" y="3390900"/>
          <p14:tracePt t="22119" x="8929688" y="3354388"/>
          <p14:tracePt t="22126" x="8937625" y="3327400"/>
          <p14:tracePt t="22135" x="8937625" y="3319463"/>
          <p14:tracePt t="22142" x="8947150" y="3292475"/>
          <p14:tracePt t="22151" x="8947150" y="3246438"/>
          <p14:tracePt t="22158" x="8956675" y="3221038"/>
          <p14:tracePt t="22167" x="8956675" y="3175000"/>
          <p14:tracePt t="22175" x="8956675" y="3148013"/>
          <p14:tracePt t="22183" x="8956675" y="3103563"/>
          <p14:tracePt t="22192" x="8956675" y="3068638"/>
          <p14:tracePt t="22199" x="8956675" y="3041650"/>
          <p14:tracePt t="22209" x="8956675" y="3024188"/>
          <p14:tracePt t="22215" x="8947150" y="2987675"/>
          <p14:tracePt t="22224" x="8947150" y="2960688"/>
          <p14:tracePt t="22232" x="8937625" y="2933700"/>
          <p14:tracePt t="22240" x="8920163" y="2916238"/>
          <p14:tracePt t="22250" x="8920163" y="2898775"/>
          <p14:tracePt t="22257" x="8910638" y="2879725"/>
          <p14:tracePt t="22266" x="8902700" y="2871788"/>
          <p14:tracePt t="22274" x="8893175" y="2862263"/>
          <p14:tracePt t="22284" x="8875713" y="2862263"/>
          <p14:tracePt t="22291" x="8866188" y="2852738"/>
          <p14:tracePt t="22293" x="8858250" y="2852738"/>
          <p14:tracePt t="22303" x="8848725" y="2852738"/>
          <p14:tracePt t="22312" x="8839200" y="2852738"/>
          <p14:tracePt t="22319" x="8831263" y="2852738"/>
          <p14:tracePt t="22328" x="8812213" y="2852738"/>
          <p14:tracePt t="22336" x="8804275" y="2862263"/>
          <p14:tracePt t="22343" x="8786813" y="2879725"/>
          <p14:tracePt t="22353" x="8767763" y="2898775"/>
          <p14:tracePt t="22361" x="8759825" y="2925763"/>
          <p14:tracePt t="22372" x="8740775" y="2951163"/>
          <p14:tracePt t="22380" x="8732838" y="2987675"/>
          <p14:tracePt t="22383" x="8723313" y="3024188"/>
          <p14:tracePt t="22391" x="8713788" y="3068638"/>
          <p14:tracePt t="22402" x="8705850" y="3103563"/>
          <p14:tracePt t="22406" x="8696325" y="3140075"/>
          <p14:tracePt t="22416" x="8688388" y="3175000"/>
          <p14:tracePt t="22423" x="8688388" y="3221038"/>
          <p14:tracePt t="22431" x="8688388" y="3255963"/>
          <p14:tracePt t="22440" x="8688388" y="3292475"/>
          <p14:tracePt t="22449" x="8688388" y="3309938"/>
          <p14:tracePt t="22456" x="8688388" y="3344863"/>
          <p14:tracePt t="22463" x="8688388" y="3371850"/>
          <p14:tracePt t="22474" x="8688388" y="3390900"/>
          <p14:tracePt t="22476" x="8688388" y="3416300"/>
          <p14:tracePt t="22484" x="8696325" y="3425825"/>
          <p14:tracePt t="22492" x="8713788" y="3443288"/>
          <p14:tracePt t="22501" x="8732838" y="3452813"/>
          <p14:tracePt t="22510" x="8740775" y="3452813"/>
          <p14:tracePt t="22517" x="8767763" y="3462338"/>
          <p14:tracePt t="22524" x="8777288" y="3462338"/>
          <p14:tracePt t="22533" x="8794750" y="3462338"/>
          <p14:tracePt t="22542" x="8812213" y="3462338"/>
          <p14:tracePt t="22550" x="8831263" y="3462338"/>
          <p14:tracePt t="22557" x="8839200" y="3443288"/>
          <p14:tracePt t="22565" x="8858250" y="3435350"/>
          <p14:tracePt t="22574" x="8866188" y="3416300"/>
          <p14:tracePt t="22583" x="8875713" y="3408363"/>
          <p14:tracePt t="22590" x="8885238" y="3398838"/>
          <p14:tracePt t="22599" x="8885238" y="3381375"/>
          <p14:tracePt t="22602" x="8893175" y="3371850"/>
          <p14:tracePt t="22611" x="8893175" y="3354388"/>
          <p14:tracePt t="22620" x="8902700" y="3344863"/>
          <p14:tracePt t="22628" x="8902700" y="3319463"/>
          <p14:tracePt t="22636" x="8902700" y="3300413"/>
          <p14:tracePt t="22646" x="8902700" y="3292475"/>
          <p14:tracePt t="22655" x="8902700" y="3255963"/>
          <p14:tracePt t="22657" x="8902700" y="3228975"/>
          <p14:tracePt t="22665" x="8893175" y="3211513"/>
          <p14:tracePt t="22676" x="8885238" y="3194050"/>
          <p14:tracePt t="22683" x="8866188" y="3148013"/>
          <p14:tracePt t="22691" x="8858250" y="3130550"/>
          <p14:tracePt t="22700" x="8848725" y="3113088"/>
          <p14:tracePt t="22709" x="8831263" y="3095625"/>
          <p14:tracePt t="22720" x="8804275" y="3059113"/>
          <p14:tracePt t="22723" x="8786813" y="3049588"/>
          <p14:tracePt t="22733" x="8767763" y="3032125"/>
          <p14:tracePt t="22741" x="8750300" y="3014663"/>
          <p14:tracePt t="22751" x="8723313" y="3005138"/>
          <p14:tracePt t="22753" x="8696325" y="2997200"/>
          <p14:tracePt t="22763" x="8669338" y="2987675"/>
          <p14:tracePt t="22771" x="8642350" y="2987675"/>
          <p14:tracePt t="22779" x="8615363" y="2987675"/>
          <p14:tracePt t="22786" x="8589963" y="2987675"/>
          <p14:tracePt t="22792" x="8553450" y="2987675"/>
          <p14:tracePt t="22801" x="8526463" y="2987675"/>
          <p14:tracePt t="22809" x="8509000" y="2987675"/>
          <p14:tracePt t="22817" x="8482013" y="2987675"/>
          <p14:tracePt t="22825" x="8464550" y="2987675"/>
          <p14:tracePt t="22833" x="8437563" y="2997200"/>
          <p14:tracePt t="22843" x="8418513" y="3005138"/>
          <p14:tracePt t="22851" x="8410575" y="3014663"/>
          <p14:tracePt t="22858" x="8393113" y="3032125"/>
          <p14:tracePt t="22867" x="8383588" y="3041650"/>
          <p14:tracePt t="22880" x="8374063" y="3059113"/>
          <p14:tracePt t="22890" x="8374063" y="3076575"/>
          <p14:tracePt t="22897" x="8366125" y="3095625"/>
          <p14:tracePt t="22907" x="8366125" y="3113088"/>
          <p14:tracePt t="22915" x="8366125" y="3140075"/>
          <p14:tracePt t="22923" x="8366125" y="3167063"/>
          <p14:tracePt t="22929" x="8366125" y="3194050"/>
          <p14:tracePt t="22940" x="8374063" y="3221038"/>
          <p14:tracePt t="22950" x="8383588" y="3238500"/>
          <p14:tracePt t="22952" x="8410575" y="3273425"/>
          <p14:tracePt t="22960" x="8418513" y="3282950"/>
          <p14:tracePt t="22970" x="8437563" y="3300413"/>
          <p14:tracePt t="22979" x="8455025" y="3319463"/>
          <p14:tracePt t="22988" x="8472488" y="3327400"/>
          <p14:tracePt t="22997" x="8491538" y="3336925"/>
          <p14:tracePt t="22999" x="8509000" y="3344863"/>
          <p14:tracePt t="23008" x="8535988" y="3344863"/>
          <p14:tracePt t="23018" x="8553450" y="3344863"/>
          <p14:tracePt t="23025" x="8570913" y="3344863"/>
          <p14:tracePt t="23032" x="8589963" y="3344863"/>
          <p14:tracePt t="23041" x="8607425" y="3344863"/>
          <p14:tracePt t="23049" x="8624888" y="3344863"/>
          <p14:tracePt t="23059" x="8642350" y="3327400"/>
          <p14:tracePt t="23067" x="8651875" y="3319463"/>
          <p14:tracePt t="23070" x="8669338" y="3282950"/>
          <p14:tracePt t="23079" x="8678863" y="3273425"/>
          <p14:tracePt t="23092" x="8678863" y="3255963"/>
          <p14:tracePt t="23101" x="8688388" y="3221038"/>
          <p14:tracePt t="23103" x="8688388" y="3194050"/>
          <p14:tracePt t="23114" x="8688388" y="3167063"/>
          <p14:tracePt t="23124" x="8688388" y="3130550"/>
          <p14:tracePt t="23126" x="8688388" y="3095625"/>
          <p14:tracePt t="23134" x="8678863" y="3059113"/>
          <p14:tracePt t="23141" x="8661400" y="3024188"/>
          <p14:tracePt t="23151" x="8634413" y="2997200"/>
          <p14:tracePt t="23158" x="8615363" y="2970213"/>
          <p14:tracePt t="23168" x="8589963" y="2951163"/>
          <p14:tracePt t="23182" x="8553450" y="2933700"/>
          <p14:tracePt t="23184" x="8526463" y="2925763"/>
          <p14:tracePt t="23192" x="8499475" y="2916238"/>
          <p14:tracePt t="23203" x="8482013" y="2916238"/>
          <p14:tracePt t="23209" x="8455025" y="2916238"/>
          <p14:tracePt t="23218" x="8428038" y="2916238"/>
          <p14:tracePt t="23224" x="8410575" y="2916238"/>
          <p14:tracePt t="23233" x="8383588" y="2916238"/>
          <p14:tracePt t="23241" x="8366125" y="2916238"/>
          <p14:tracePt t="23244" x="8356600" y="2933700"/>
          <p14:tracePt t="23253" x="8347075" y="2943225"/>
          <p14:tracePt t="23261" x="8339138" y="2960688"/>
          <p14:tracePt t="23271" x="8329613" y="2970213"/>
          <p14:tracePt t="23279" x="8329613" y="2987675"/>
          <p14:tracePt t="23288" x="8329613" y="3014663"/>
          <p14:tracePt t="23294" x="8329613" y="3032125"/>
          <p14:tracePt t="23306" x="8329613" y="3049588"/>
          <p14:tracePt t="23313" x="8329613" y="3076575"/>
          <p14:tracePt t="23321" x="8356600" y="3095625"/>
          <p14:tracePt t="23330" x="8374063" y="3113088"/>
          <p14:tracePt t="23332" x="8401050" y="3130550"/>
          <p14:tracePt t="23342" x="8418513" y="3140075"/>
          <p14:tracePt t="23351" x="8437563" y="3148013"/>
          <p14:tracePt t="23358" x="8455025" y="3157538"/>
          <p14:tracePt t="23367" x="8482013" y="3157538"/>
          <p14:tracePt t="23374" x="8499475" y="3167063"/>
          <p14:tracePt t="23384" x="8516938" y="3167063"/>
          <p14:tracePt t="23387" x="8535988" y="3167063"/>
          <p14:tracePt t="23395" x="8553450" y="3167063"/>
          <p14:tracePt t="23403" x="8570913" y="3167063"/>
          <p14:tracePt t="23411" x="8597900" y="3167063"/>
          <p14:tracePt t="23419" x="8624888" y="3167063"/>
          <p14:tracePt t="23428" x="8651875" y="3157538"/>
          <p14:tracePt t="23436" x="8688388" y="3140075"/>
          <p14:tracePt t="23445" x="8723313" y="3122613"/>
          <p14:tracePt t="23452" x="8740775" y="3113088"/>
          <p14:tracePt t="23461" x="8767763" y="3095625"/>
          <p14:tracePt t="23470" x="8786813" y="3086100"/>
          <p14:tracePt t="23479" x="8804275" y="3068638"/>
          <p14:tracePt t="23482" x="8812213" y="3059113"/>
          <p14:tracePt t="23492" x="8821738" y="3049588"/>
          <p14:tracePt t="23501" x="8831263" y="3032125"/>
          <p14:tracePt t="23509" x="8831263" y="3024188"/>
          <p14:tracePt t="23516" x="8831263" y="3014663"/>
          <p14:tracePt t="23524" x="8831263" y="3005138"/>
          <p14:tracePt t="23533" x="8831263" y="2997200"/>
          <p14:tracePt t="23541" x="8831263" y="2987675"/>
          <p14:tracePt t="23550" x="8831263" y="2978150"/>
          <p14:tracePt t="23557" x="8831263" y="2970213"/>
          <p14:tracePt t="23565" x="8821738" y="2960688"/>
          <p14:tracePt t="23574" x="8812213" y="2951163"/>
          <p14:tracePt t="23582" x="8794750" y="2943225"/>
          <p14:tracePt t="23586" x="8786813" y="2933700"/>
          <p14:tracePt t="23595" x="8767763" y="2925763"/>
          <p14:tracePt t="23603" x="8750300" y="2916238"/>
          <p14:tracePt t="23612" x="8732838" y="2906713"/>
          <p14:tracePt t="23622" x="8723313" y="2906713"/>
          <p14:tracePt t="23629" x="8713788" y="2898775"/>
          <p14:tracePt t="23640" x="8696325" y="2898775"/>
          <p14:tracePt t="23642" x="8688388" y="2898775"/>
          <p14:tracePt t="23649" x="8678863" y="2889250"/>
          <p14:tracePt t="23659" x="8669338" y="2889250"/>
          <p14:tracePt t="23665" x="8661400" y="2889250"/>
          <p14:tracePt t="23675" x="8651875" y="2889250"/>
          <p14:tracePt t="23682" x="8642350" y="2889250"/>
          <p14:tracePt t="23690" x="8634413" y="2889250"/>
          <p14:tracePt t="23698" x="8634413" y="2879725"/>
          <p14:tracePt t="23707" x="8624888" y="2879725"/>
          <p14:tracePt t="23715" x="8615363" y="2879725"/>
          <p14:tracePt t="23723" x="8607425" y="2879725"/>
          <p14:tracePt t="23729" x="8607425" y="2871788"/>
          <p14:tracePt t="23740" x="8597900" y="2871788"/>
          <p14:tracePt t="23749" x="8589963" y="2871788"/>
          <p14:tracePt t="23757" x="8589963" y="2862263"/>
          <p14:tracePt t="23762" x="8580438" y="2862263"/>
          <p14:tracePt t="23790" x="8570913" y="2862263"/>
          <p14:tracePt t="23808" x="8562975" y="2862263"/>
          <p14:tracePt t="23816" x="8553450" y="2871788"/>
          <p14:tracePt t="23825" x="8543925" y="2889250"/>
          <p14:tracePt t="23834" x="8535988" y="2906713"/>
          <p14:tracePt t="23842" x="8526463" y="2916238"/>
          <p14:tracePt t="23852" x="8509000" y="2951163"/>
          <p14:tracePt t="23859" x="8499475" y="2978150"/>
          <p14:tracePt t="23871" x="8491538" y="3005138"/>
          <p14:tracePt t="23873" x="8491538" y="3041650"/>
          <p14:tracePt t="23883" x="8482013" y="3068638"/>
          <p14:tracePt t="23891" x="8482013" y="3113088"/>
          <p14:tracePt t="23899" x="8482013" y="3157538"/>
          <p14:tracePt t="23907" x="8482013" y="3201988"/>
          <p14:tracePt t="23916" x="8482013" y="3255963"/>
          <p14:tracePt t="23923" x="8482013" y="3309938"/>
          <p14:tracePt t="23929" x="8491538" y="3354388"/>
          <p14:tracePt t="23941" x="8509000" y="3398838"/>
          <p14:tracePt t="23950" x="8509000" y="3416300"/>
          <p14:tracePt t="23951" x="8526463" y="3452813"/>
          <p14:tracePt t="23959" x="8535988" y="3470275"/>
          <p14:tracePt t="23968" x="8543925" y="3497263"/>
          <p14:tracePt t="23977" x="8553450" y="3514725"/>
          <p14:tracePt t="23985" x="8562975" y="3514725"/>
          <p14:tracePt t="23991" x="8570913" y="3524250"/>
          <p14:tracePt t="24001" x="8580438" y="3533775"/>
          <p14:tracePt t="24009" x="8589963" y="3533775"/>
          <p14:tracePt t="24017" x="8597900" y="3541713"/>
          <p14:tracePt t="24024" x="8607425" y="3541713"/>
          <p14:tracePt t="24032" x="8624888" y="3541713"/>
          <p14:tracePt t="24041" x="8634413" y="3541713"/>
          <p14:tracePt t="24048" x="8642350" y="3541713"/>
          <p14:tracePt t="24056" x="8661400" y="3541713"/>
          <p14:tracePt t="24063" x="8669338" y="3541713"/>
          <p14:tracePt t="24073" x="8688388" y="3541713"/>
          <p14:tracePt t="24080" x="8705850" y="3541713"/>
          <p14:tracePt t="24090" x="8723313" y="3541713"/>
          <p14:tracePt t="24102" x="8740775" y="3533775"/>
          <p14:tracePt t="24103" x="8759825" y="3533775"/>
          <p14:tracePt t="24111" x="8777288" y="3524250"/>
          <p14:tracePt t="24121" x="8786813" y="3514725"/>
          <p14:tracePt t="24129" x="8804275" y="3506788"/>
          <p14:tracePt t="24139" x="8831263" y="3497263"/>
          <p14:tracePt t="24149" x="8839200" y="3489325"/>
          <p14:tracePt t="24151" x="8858250" y="3479800"/>
          <p14:tracePt t="24158" x="8875713" y="3462338"/>
          <p14:tracePt t="24167" x="8885238" y="3452813"/>
          <p14:tracePt t="24175" x="8893175" y="3443288"/>
          <p14:tracePt t="24185" x="8902700" y="3435350"/>
          <p14:tracePt t="24188" x="8910638" y="3425825"/>
          <p14:tracePt t="24198" x="8920163" y="3416300"/>
          <p14:tracePt t="24207" x="8920163" y="3408363"/>
          <p14:tracePt t="24215" x="8920163" y="3398838"/>
          <p14:tracePt t="24223" x="8929688" y="3390900"/>
          <p14:tracePt t="24231" x="8929688" y="3371850"/>
          <p14:tracePt t="24240" x="8929688" y="3363913"/>
          <p14:tracePt t="24247" x="8929688" y="3344863"/>
          <p14:tracePt t="24256" x="8929688" y="3327400"/>
          <p14:tracePt t="24262" x="8929688" y="3300413"/>
          <p14:tracePt t="24274" x="8929688" y="3273425"/>
          <p14:tracePt t="24276" x="8929688" y="3246438"/>
          <p14:tracePt t="24284" x="8929688" y="3221038"/>
          <p14:tracePt t="24292" x="8929688" y="3194050"/>
          <p14:tracePt t="24299" x="8920163" y="3175000"/>
          <p14:tracePt t="24310" x="8910638" y="3148013"/>
          <p14:tracePt t="24320" x="8910638" y="3130550"/>
          <p14:tracePt t="24327" x="8893175" y="3103563"/>
          <p14:tracePt t="24336" x="8893175" y="3086100"/>
          <p14:tracePt t="24344" x="8885238" y="3068638"/>
          <p14:tracePt t="24348" x="8875713" y="3059113"/>
          <p14:tracePt t="24357" x="8866188" y="3049588"/>
          <p14:tracePt t="24365" x="8858250" y="3032125"/>
          <p14:tracePt t="24374" x="8848725" y="3024188"/>
          <p14:tracePt t="24384" x="8839200" y="3014663"/>
          <p14:tracePt t="24386" x="8831263" y="3005138"/>
          <p14:tracePt t="24395" x="8821738" y="2997200"/>
          <p14:tracePt t="24405" x="8804275" y="2987675"/>
          <p14:tracePt t="24414" x="8794750" y="2978150"/>
          <p14:tracePt t="24422" x="8786813" y="2970213"/>
          <p14:tracePt t="24425" x="8767763" y="2960688"/>
          <p14:tracePt t="24435" x="8750300" y="2960688"/>
          <p14:tracePt t="24442" x="8740775" y="2960688"/>
          <p14:tracePt t="24450" x="8723313" y="2951163"/>
          <p14:tracePt t="24459" x="8705850" y="2951163"/>
          <p14:tracePt t="24466" x="8696325" y="2951163"/>
          <p14:tracePt t="24475" x="8688388" y="2951163"/>
          <p14:tracePt t="24482" x="8678863" y="2951163"/>
          <p14:tracePt t="24491" x="8669338" y="2951163"/>
          <p14:tracePt t="24498" x="8661400" y="2951163"/>
          <p14:tracePt t="24513" x="8651875" y="2960688"/>
          <p14:tracePt t="24949" x="8651875" y="2970213"/>
          <p14:tracePt t="24958" x="8651875" y="2978150"/>
          <p14:tracePt t="24965" x="8651875" y="2997200"/>
          <p14:tracePt t="24974" x="8642350" y="3024188"/>
          <p14:tracePt t="24980" x="8642350" y="3049588"/>
          <p14:tracePt t="24990" x="8634413" y="3095625"/>
          <p14:tracePt t="24997" x="8624888" y="3148013"/>
          <p14:tracePt t="25007" x="8615363" y="3194050"/>
          <p14:tracePt t="25015" x="8607425" y="3246438"/>
          <p14:tracePt t="25022" x="8597900" y="3292475"/>
          <p14:tracePt t="25031" x="8589963" y="3344863"/>
          <p14:tracePt t="25039" x="8589963" y="3390900"/>
          <p14:tracePt t="25047" x="8580438" y="3425825"/>
          <p14:tracePt t="25056" x="8570913" y="3470275"/>
          <p14:tracePt t="25065" x="8570913" y="3506788"/>
          <p14:tracePt t="25073" x="8570913" y="3541713"/>
          <p14:tracePt t="25077" x="8562975" y="3560763"/>
          <p14:tracePt t="25084" x="8562975" y="3613150"/>
          <p14:tracePt t="25092" x="8562975" y="3640138"/>
          <p14:tracePt t="25101" x="8562975" y="3649663"/>
          <p14:tracePt t="25111" x="8562975" y="3686175"/>
          <p14:tracePt t="25118" x="8562975" y="3730625"/>
          <p14:tracePt t="25125" x="8562975" y="3757613"/>
          <p14:tracePt t="25132" x="8562975" y="3784600"/>
          <p14:tracePt t="25142" x="8562975" y="3802063"/>
          <p14:tracePt t="25150" x="8562975" y="3836988"/>
          <p14:tracePt t="25158" x="8570913" y="3863975"/>
          <p14:tracePt t="25166" x="8580438" y="3881438"/>
          <p14:tracePt t="25174" x="8589963" y="3908425"/>
          <p14:tracePt t="25184" x="8589963" y="3927475"/>
          <p14:tracePt t="25194" x="8597900" y="3954463"/>
          <p14:tracePt t="25196" x="8607425" y="3962400"/>
          <p14:tracePt t="25207" x="8615363" y="3989388"/>
          <p14:tracePt t="25219" x="8624888" y="4006850"/>
          <p14:tracePt t="25223" x="8634413" y="4025900"/>
          <p14:tracePt t="25233" x="8642350" y="4033838"/>
          <p14:tracePt t="25235" x="8651875" y="4052888"/>
          <p14:tracePt t="25243" x="8661400" y="4070350"/>
          <p14:tracePt t="25252" x="8678863" y="4078288"/>
          <p14:tracePt t="25258" x="8688388" y="4097338"/>
          <p14:tracePt t="25268" x="8696325" y="4105275"/>
          <p14:tracePt t="25275" x="8713788" y="4114800"/>
          <p14:tracePt t="25284" x="8723313" y="4124325"/>
          <p14:tracePt t="25291" x="8732838" y="4132263"/>
          <p14:tracePt t="25302" x="8750300" y="4141788"/>
          <p14:tracePt t="25315" x="8759825" y="4141788"/>
          <p14:tracePt t="25316" x="8777288" y="4141788"/>
          <p14:tracePt t="25324" x="8786813" y="4151313"/>
          <p14:tracePt t="25332" x="8794750" y="4151313"/>
          <p14:tracePt t="25340" x="8804275" y="4151313"/>
          <p14:tracePt t="25347" x="8812213" y="4151313"/>
          <p14:tracePt t="25355" x="8821738" y="4151313"/>
          <p14:tracePt t="25363" x="8831263" y="4151313"/>
          <p14:tracePt t="25371" x="8839200" y="4151313"/>
          <p14:tracePt t="25378" x="8848725" y="4141788"/>
          <p14:tracePt t="25390" x="8858250" y="4141788"/>
          <p14:tracePt t="25396" x="8866188" y="4132263"/>
          <p14:tracePt t="25406" x="8875713" y="4132263"/>
          <p14:tracePt t="25413" x="8885238" y="4124325"/>
          <p14:tracePt t="25428" x="8893175" y="4114800"/>
          <p14:tracePt t="25438" x="8893175" y="4097338"/>
          <p14:tracePt t="25442" x="8902700" y="4078288"/>
          <p14:tracePt t="25450" x="8902700" y="4052888"/>
          <p14:tracePt t="25458" x="8910638" y="4025900"/>
          <p14:tracePt t="25466" x="8910638" y="3998913"/>
          <p14:tracePt t="25475" x="8910638" y="3979863"/>
          <p14:tracePt t="25482" x="8910638" y="3944938"/>
          <p14:tracePt t="25491" x="8910638" y="3917950"/>
          <p14:tracePt t="25498" x="8910638" y="3890963"/>
          <p14:tracePt t="25506" x="8910638" y="3873500"/>
          <p14:tracePt t="25514" x="8902700" y="3856038"/>
          <p14:tracePt t="25523" x="8893175" y="3836988"/>
          <p14:tracePt t="25531" x="8875713" y="3810000"/>
          <p14:tracePt t="25541" x="8866188" y="3802063"/>
          <p14:tracePt t="25549" x="8839200" y="3784600"/>
          <p14:tracePt t="25557" x="8821738" y="3775075"/>
          <p14:tracePt t="25566" x="8794750" y="3765550"/>
          <p14:tracePt t="25574" x="8767763" y="3748088"/>
          <p14:tracePt t="25578" x="8732838" y="3738563"/>
          <p14:tracePt t="25587" x="8696325" y="3738563"/>
          <p14:tracePt t="25593" x="8688388" y="3738563"/>
          <p14:tracePt t="25601" x="8651875" y="3738563"/>
          <p14:tracePt t="25609" x="8624888" y="3738563"/>
          <p14:tracePt t="25617" x="8597900" y="3738563"/>
          <p14:tracePt t="25625" x="8580438" y="3738563"/>
          <p14:tracePt t="25632" x="8553450" y="3738563"/>
          <p14:tracePt t="25642" x="8535988" y="3738563"/>
          <p14:tracePt t="25649" x="8526463" y="3738563"/>
          <p14:tracePt t="25658" x="8509000" y="3748088"/>
          <p14:tracePt t="25666" x="8491538" y="3765550"/>
          <p14:tracePt t="25674" x="8482013" y="3775075"/>
          <p14:tracePt t="25678" x="8472488" y="3792538"/>
          <p14:tracePt t="25689" x="8455025" y="3810000"/>
          <p14:tracePt t="25697" x="8445500" y="3846513"/>
          <p14:tracePt t="25706" x="8428038" y="3863975"/>
          <p14:tracePt t="25716" x="8428038" y="3890963"/>
          <p14:tracePt t="25723" x="8418513" y="3917950"/>
          <p14:tracePt t="25732" x="8410575" y="3944938"/>
          <p14:tracePt t="25734" x="8401050" y="3979863"/>
          <p14:tracePt t="25743" x="8401050" y="4006850"/>
          <p14:tracePt t="25752" x="8393113" y="4033838"/>
          <p14:tracePt t="25759" x="8393113" y="4070350"/>
          <p14:tracePt t="25767" x="8393113" y="4105275"/>
          <p14:tracePt t="25776" x="8393113" y="4132263"/>
          <p14:tracePt t="25783" x="8393113" y="4168775"/>
          <p14:tracePt t="25792" x="8393113" y="4176713"/>
          <p14:tracePt t="25799" x="8393113" y="4213225"/>
          <p14:tracePt t="25808" x="8393113" y="4240213"/>
          <p14:tracePt t="25814" x="8401050" y="4257675"/>
          <p14:tracePt t="25824" x="8428038" y="4294188"/>
          <p14:tracePt t="25832" x="8437563" y="4302125"/>
          <p14:tracePt t="25841" x="8464550" y="4329113"/>
          <p14:tracePt t="25849" x="8472488" y="4338638"/>
          <p14:tracePt t="25857" x="8491538" y="4356100"/>
          <p14:tracePt t="25867" x="8509000" y="4365625"/>
          <p14:tracePt t="25873" x="8526463" y="4383088"/>
          <p14:tracePt t="25880" x="8543925" y="4392613"/>
          <p14:tracePt t="25890" x="8562975" y="4400550"/>
          <p14:tracePt t="25899" x="8570913" y="4400550"/>
          <p14:tracePt t="25909" x="8580438" y="4410075"/>
          <p14:tracePt t="25919" x="8589963" y="4410075"/>
          <p14:tracePt t="25925" x="8597900" y="4419600"/>
          <p14:tracePt t="25956" x="8607425" y="4419600"/>
          <p14:tracePt t="25980" x="8607425" y="4400550"/>
          <p14:tracePt t="25989" x="8615363" y="4392613"/>
          <p14:tracePt t="25998" x="8615363" y="4373563"/>
          <p14:tracePt t="26007" x="8615363" y="4356100"/>
          <p14:tracePt t="26012" x="8615363" y="4338638"/>
          <p14:tracePt t="26021" x="8615363" y="4321175"/>
          <p14:tracePt t="26029" x="8615363" y="4302125"/>
          <p14:tracePt t="26037" x="8615363" y="4275138"/>
          <p14:tracePt t="26044" x="8607425" y="4240213"/>
          <p14:tracePt t="26053" x="8597900" y="4222750"/>
          <p14:tracePt t="26061" x="8570913" y="4195763"/>
          <p14:tracePt t="26071" x="8553450" y="4176713"/>
          <p14:tracePt t="26080" x="8535988" y="4151313"/>
          <p14:tracePt t="26089" x="8516938" y="4151313"/>
          <p14:tracePt t="26092" x="8499475" y="4132263"/>
          <p14:tracePt t="26101" x="8482013" y="4124325"/>
          <p14:tracePt t="26115" x="8455025" y="4114800"/>
          <p14:tracePt t="26118" x="8437563" y="4114800"/>
          <p14:tracePt t="26124" x="8418513" y="4114800"/>
          <p14:tracePt t="26133" x="8410575" y="4114800"/>
          <p14:tracePt t="26142" x="8401050" y="4114800"/>
          <p14:tracePt t="26149" x="8383588" y="4114800"/>
          <p14:tracePt t="26163" x="8374063" y="4114800"/>
          <p14:tracePt t="26173" x="8366125" y="4114800"/>
          <p14:tracePt t="26189" x="8356600" y="4124325"/>
          <p14:tracePt t="26198" x="8356600" y="4132263"/>
          <p14:tracePt t="26208" x="8347075" y="4132263"/>
          <p14:tracePt t="26210" x="8347075" y="4141788"/>
          <p14:tracePt t="26225" x="8339138" y="4151313"/>
          <p14:tracePt t="26242" x="8339138" y="4159250"/>
          <p14:tracePt t="26257" x="8339138" y="4168775"/>
          <p14:tracePt t="28884" x="8312150" y="4159250"/>
          <p14:tracePt t="28885" x="8285163" y="4151313"/>
          <p14:tracePt t="28894" x="8240713" y="4124325"/>
          <p14:tracePt t="28903" x="8186738" y="4105275"/>
          <p14:tracePt t="28915" x="8123238" y="4070350"/>
          <p14:tracePt t="28917" x="7972425" y="4006850"/>
          <p14:tracePt t="28928" x="7783513" y="3908425"/>
          <p14:tracePt t="28937" x="7559675" y="3792538"/>
          <p14:tracePt t="28940" x="7273925" y="3667125"/>
          <p14:tracePt t="28949" x="6969125" y="3533775"/>
          <p14:tracePt t="28954" x="6378575" y="3300413"/>
          <p14:tracePt t="28964" x="6200775" y="3228975"/>
          <p14:tracePt t="28977" x="5556250" y="3005138"/>
          <p14:tracePt t="28980" x="5368925" y="2960688"/>
          <p14:tracePt t="28989" x="4714875" y="2781300"/>
          <p14:tracePt t="29002" x="4518025" y="2755900"/>
          <p14:tracePt t="29004" x="4160838" y="2701925"/>
          <p14:tracePt t="29016" x="3794125" y="2674938"/>
          <p14:tracePt t="29018" x="3452813" y="2665413"/>
          <p14:tracePt t="29028" x="3149600" y="2665413"/>
          <p14:tracePt t="29036" x="3033713" y="2665413"/>
          <p14:tracePt t="29044" x="2790825" y="2692400"/>
          <p14:tracePt t="29052" x="2586038" y="2728913"/>
          <p14:tracePt t="29061" x="2424113" y="2781300"/>
          <p14:tracePt t="29072" x="2371725" y="2800350"/>
          <p14:tracePt t="29080" x="2254250" y="2844800"/>
          <p14:tracePt t="29082" x="2174875" y="2879725"/>
          <p14:tracePt t="29092" x="2147888" y="2898775"/>
          <p14:tracePt t="29103" x="2101850" y="2925763"/>
          <p14:tracePt t="29108" x="2066925" y="2943225"/>
          <p14:tracePt t="29121" x="2049463" y="2960688"/>
          <p14:tracePt t="29125" x="2030413" y="2960688"/>
          <p14:tracePt t="29341" x="2022475" y="2960688"/>
          <p14:tracePt t="29349" x="1995488" y="2960688"/>
          <p14:tracePt t="29359" x="1968500" y="2960688"/>
          <p14:tracePt t="29365" x="1951038" y="2951163"/>
          <p14:tracePt t="29378" x="1931988" y="2943225"/>
          <p14:tracePt t="29385" x="1905000" y="2933700"/>
          <p14:tracePt t="29393" x="1887538" y="2925763"/>
          <p14:tracePt t="29403" x="1843088" y="2906713"/>
          <p14:tracePt t="29414" x="1798638" y="2898775"/>
          <p14:tracePt t="29416" x="1754188" y="2879725"/>
          <p14:tracePt t="29425" x="1690688" y="2871788"/>
          <p14:tracePt t="29435" x="1628775" y="2871788"/>
          <p14:tracePt t="29443" x="1520825" y="2871788"/>
          <p14:tracePt t="29446" x="1431925" y="2871788"/>
          <p14:tracePt t="29453" x="1350963" y="2871788"/>
          <p14:tracePt t="29460" x="1262063" y="2898775"/>
          <p14:tracePt t="29471" x="1216025" y="2925763"/>
          <p14:tracePt t="29480" x="1144588" y="2960688"/>
          <p14:tracePt t="29490" x="1073150" y="3014663"/>
          <p14:tracePt t="29501" x="957263" y="3103563"/>
          <p14:tracePt t="29503" x="903288" y="3175000"/>
          <p14:tracePt t="29511" x="849313" y="3246438"/>
          <p14:tracePt t="29521" x="796925" y="3336925"/>
          <p14:tracePt t="29529" x="777875" y="3381375"/>
          <p14:tracePt t="29541" x="715963" y="3514725"/>
          <p14:tracePt t="29548" x="688975" y="3605213"/>
          <p14:tracePt t="29551" x="671513" y="3703638"/>
          <p14:tracePt t="29561" x="671513" y="3757613"/>
          <p14:tracePt t="29569" x="661988" y="3836988"/>
          <p14:tracePt t="29578" x="661988" y="3927475"/>
          <p14:tracePt t="29580" x="661988" y="4070350"/>
          <p14:tracePt t="29591" x="661988" y="4151313"/>
          <p14:tracePt t="29600" x="661988" y="4195763"/>
          <p14:tracePt t="29607" x="671513" y="4275138"/>
          <p14:tracePt t="29615" x="698500" y="4348163"/>
          <p14:tracePt t="29624" x="725488" y="4427538"/>
          <p14:tracePt t="29632" x="760413" y="4508500"/>
          <p14:tracePt t="29643" x="804863" y="4641850"/>
          <p14:tracePt t="29652" x="823913" y="4687888"/>
          <p14:tracePt t="29654" x="858838" y="4767263"/>
          <p14:tracePt t="29662" x="885825" y="4838700"/>
          <p14:tracePt t="29673" x="912813" y="4902200"/>
          <p14:tracePt t="29679" x="930275" y="4973638"/>
          <p14:tracePt t="29691" x="957263" y="5035550"/>
          <p14:tracePt t="29700" x="984250" y="5099050"/>
          <p14:tracePt t="29894" x="1978025" y="5054600"/>
          <p14:tracePt t="29901" x="2022475" y="4956175"/>
          <p14:tracePt t="29910" x="2057400" y="4838700"/>
          <p14:tracePt t="29919" x="2101850" y="4732338"/>
          <p14:tracePt t="29927" x="2128838" y="4616450"/>
          <p14:tracePt t="29929" x="2147888" y="4498975"/>
          <p14:tracePt t="29941" x="2165350" y="4365625"/>
          <p14:tracePt t="29949" x="2182813" y="4222750"/>
          <p14:tracePt t="29958" x="2182813" y="4087813"/>
          <p14:tracePt t="29966" x="2182813" y="3917950"/>
          <p14:tracePt t="29969" x="2182813" y="3748088"/>
          <p14:tracePt t="29977" x="2182813" y="3587750"/>
          <p14:tracePt t="29985" x="2174875" y="3416300"/>
          <p14:tracePt t="29994" x="2155825" y="3265488"/>
          <p14:tracePt t="30004" x="2128838" y="3140075"/>
          <p14:tracePt t="30012" x="2111375" y="3076575"/>
          <p14:tracePt t="30023" x="2076450" y="2978150"/>
          <p14:tracePt t="30033" x="2039938" y="2889250"/>
          <p14:tracePt t="30035" x="2012950" y="2817813"/>
          <p14:tracePt t="30043" x="1978025" y="2763838"/>
          <p14:tracePt t="30053" x="1941513" y="2728913"/>
          <p14:tracePt t="30061" x="1905000" y="2682875"/>
          <p14:tracePt t="30073" x="1897063" y="2674938"/>
          <p14:tracePt t="30078" x="1870075" y="2657475"/>
          <p14:tracePt t="30080" x="1843088" y="2638425"/>
          <p14:tracePt t="30091" x="1806575" y="2611438"/>
          <p14:tracePt t="30101" x="1771650" y="2603500"/>
          <p14:tracePt t="30103" x="1735138" y="2603500"/>
          <p14:tracePt t="30118" x="1690688" y="2603500"/>
          <p14:tracePt t="30120" x="1619250" y="2603500"/>
          <p14:tracePt t="30132" x="1584325" y="2603500"/>
          <p14:tracePt t="30139" x="1520825" y="2620963"/>
          <p14:tracePt t="30149" x="1449388" y="2638425"/>
          <p14:tracePt t="30158" x="1377950" y="2674938"/>
          <p14:tracePt t="30168" x="1314450" y="2701925"/>
          <p14:tracePt t="30170" x="1252538" y="2736850"/>
          <p14:tracePt t="30183" x="1181100" y="2763838"/>
          <p14:tracePt t="30184" x="1119188" y="2800350"/>
          <p14:tracePt t="30192" x="1065213" y="2835275"/>
          <p14:tracePt t="30202" x="1011238" y="2871788"/>
          <p14:tracePt t="30211" x="966788" y="2906713"/>
          <p14:tracePt t="30222" x="912813" y="2951163"/>
          <p14:tracePt t="30233" x="876300" y="2997200"/>
          <p14:tracePt t="30235" x="841375" y="3049588"/>
          <p14:tracePt t="30243" x="814388" y="3103563"/>
          <p14:tracePt t="30254" x="796925" y="3148013"/>
          <p14:tracePt t="30256" x="769938" y="3201988"/>
          <p14:tracePt t="30266" x="760413" y="3255963"/>
          <p14:tracePt t="30274" x="760413" y="3309938"/>
          <p14:tracePt t="30282" x="760413" y="3371850"/>
          <p14:tracePt t="30291" x="760413" y="3425825"/>
          <p14:tracePt t="30296" x="760413" y="3479800"/>
          <p14:tracePt t="30307" x="769938" y="3541713"/>
          <p14:tracePt t="30317" x="787400" y="3613150"/>
          <p14:tracePt t="30318" x="814388" y="3686175"/>
          <p14:tracePt t="30330" x="841375" y="3748088"/>
          <p14:tracePt t="30341" x="858838" y="3810000"/>
          <p14:tracePt t="30343" x="876300" y="3873500"/>
          <p14:tracePt t="30351" x="903288" y="3944938"/>
          <p14:tracePt t="30358" x="922338" y="4006850"/>
          <p14:tracePt t="30369" x="939800" y="4060825"/>
          <p14:tracePt t="30378" x="957263" y="4114800"/>
          <p14:tracePt t="30381" x="974725" y="4168775"/>
          <p14:tracePt t="30391" x="1001713" y="4222750"/>
          <p14:tracePt t="30401" x="1020763" y="4275138"/>
          <p14:tracePt t="30408" x="1055688" y="4329113"/>
          <p14:tracePt t="30420" x="1082675" y="4373563"/>
          <p14:tracePt t="30423" x="1119188" y="4427538"/>
          <p14:tracePt t="30432" x="1144588" y="4471988"/>
          <p14:tracePt t="30441" x="1181100" y="4518025"/>
          <p14:tracePt t="30444" x="1208088" y="4562475"/>
          <p14:tracePt t="30454" x="1235075" y="4597400"/>
          <p14:tracePt t="30461" x="1243013" y="4606925"/>
          <p14:tracePt t="30470" x="1262063" y="4633913"/>
          <p14:tracePt t="30477" x="1279525" y="4668838"/>
          <p14:tracePt t="30487" x="1296988" y="4687888"/>
          <p14:tracePt t="30495" x="1306513" y="4695825"/>
          <p14:tracePt t="30507" x="1314450" y="4705350"/>
          <p14:tracePt t="30509" x="1323975" y="4714875"/>
          <p14:tracePt t="30518" x="1323975" y="4722813"/>
          <p14:tracePt t="30532" x="1333500" y="4732338"/>
          <p14:tracePt t="30555" x="1333500" y="4740275"/>
          <p14:tracePt t="31443" x="1333500" y="4732338"/>
          <p14:tracePt t="31452" x="1333500" y="4714875"/>
          <p14:tracePt t="31458" x="1360488" y="4687888"/>
          <p14:tracePt t="31467" x="1387475" y="4616450"/>
          <p14:tracePt t="31478" x="1431925" y="4562475"/>
          <p14:tracePt t="31486" x="1485900" y="4491038"/>
          <p14:tracePt t="31495" x="1557338" y="4392613"/>
          <p14:tracePt t="31508" x="1708150" y="4222750"/>
          <p14:tracePt t="31510" x="1833563" y="4114800"/>
          <p14:tracePt t="31520" x="1985963" y="3998913"/>
          <p14:tracePt t="31529" x="2182813" y="3881438"/>
          <p14:tracePt t="31530" x="2416175" y="3784600"/>
          <p14:tracePt t="31545" x="2692400" y="3686175"/>
          <p14:tracePt t="31546" x="3006725" y="3605213"/>
          <p14:tracePt t="31555" x="3319463" y="3541713"/>
          <p14:tracePt t="31562" x="3641725" y="3506788"/>
          <p14:tracePt t="31573" x="3963988" y="3479800"/>
          <p14:tracePt t="31578" x="4249738" y="3452813"/>
          <p14:tracePt t="31587" x="4518025" y="3443288"/>
          <p14:tracePt t="31595" x="4625975" y="3443288"/>
          <p14:tracePt t="31603" x="4849813" y="3443288"/>
          <p14:tracePt t="31610" x="5046663" y="3435350"/>
          <p14:tracePt t="31617" x="5207000" y="3435350"/>
          <p14:tracePt t="31625" x="5270500" y="3435350"/>
          <p14:tracePt t="31634" x="5376863" y="3435350"/>
          <p14:tracePt t="31643" x="5403850" y="3435350"/>
          <p14:tracePt t="31650" x="5475288" y="3435350"/>
          <p14:tracePt t="31659" x="5519738" y="3435350"/>
          <p14:tracePt t="31666" x="5546725" y="3435350"/>
          <p14:tracePt t="31675" x="5573713" y="3435350"/>
          <p14:tracePt t="31682" x="5583238" y="3435350"/>
          <p14:tracePt t="31691" x="5592763" y="3435350"/>
          <p14:tracePt t="31698" x="5592763" y="3443288"/>
          <p14:tracePt t="31713" x="5600700" y="3443288"/>
          <p14:tracePt t="31767" x="5592763" y="3443288"/>
          <p14:tracePt t="31776" x="5592763" y="3452813"/>
          <p14:tracePt t="31816" x="5583238" y="3452813"/>
          <p14:tracePt t="31840" x="5573713" y="3452813"/>
          <p14:tracePt t="31847" x="5565775" y="3452813"/>
          <p14:tracePt t="31856" x="5556250" y="3452813"/>
          <p14:tracePt t="31864" x="5546725" y="3452813"/>
          <p14:tracePt t="31874" x="5529263" y="3452813"/>
          <p14:tracePt t="31879" x="5511800" y="3452813"/>
          <p14:tracePt t="31887" x="5494338" y="3452813"/>
          <p14:tracePt t="31895" x="5475288" y="3452813"/>
          <p14:tracePt t="31904" x="5457825" y="3452813"/>
          <p14:tracePt t="31911" x="5440363" y="3443288"/>
          <p14:tracePt t="31920" x="5430838" y="3443288"/>
          <p14:tracePt t="31926" x="5413375" y="3435350"/>
          <p14:tracePt t="31937" x="5395913" y="3435350"/>
          <p14:tracePt t="31943" x="5386388" y="3435350"/>
          <p14:tracePt t="31952" x="5376863" y="3425825"/>
          <p14:tracePt t="31959" x="5368925" y="3425825"/>
          <p14:tracePt t="31968" x="5359400" y="3416300"/>
          <p14:tracePt t="31975" x="5349875" y="3416300"/>
          <p14:tracePt t="31992" x="5341938" y="3416300"/>
          <p14:tracePt t="32000" x="5332413" y="3416300"/>
          <p14:tracePt t="32023" x="5322888" y="3416300"/>
          <p14:tracePt t="32045" x="5314950" y="3408363"/>
          <p14:tracePt t="32077" x="5305425" y="3408363"/>
          <p14:tracePt t="32085" x="5297488" y="3398838"/>
          <p14:tracePt t="32094" x="5260975" y="3390900"/>
          <p14:tracePt t="32102" x="5207000" y="3381375"/>
          <p14:tracePt t="32109" x="5126038" y="3363913"/>
          <p14:tracePt t="32119" x="4948238" y="3327400"/>
          <p14:tracePt t="32127" x="4759325" y="3300413"/>
          <p14:tracePt t="32144" x="4518025" y="3255963"/>
          <p14:tracePt t="32145" x="4249738" y="3228975"/>
          <p14:tracePt t="32153" x="3927475" y="3194050"/>
          <p14:tracePt t="32159" x="3578225" y="3175000"/>
          <p14:tracePt t="32169" x="3203575" y="3167063"/>
          <p14:tracePt t="32175" x="2844800" y="3167063"/>
          <p14:tracePt t="32182" x="2692400" y="3167063"/>
          <p14:tracePt t="32192" x="2389188" y="3167063"/>
          <p14:tracePt t="32198" x="2120900" y="3167063"/>
          <p14:tracePt t="32207" x="1897063" y="3167063"/>
          <p14:tracePt t="32213" x="1816100" y="3167063"/>
          <p14:tracePt t="32223" x="1663700" y="3167063"/>
          <p14:tracePt t="32229" x="1547813" y="3167063"/>
          <p14:tracePt t="32240" x="1511300" y="3167063"/>
          <p14:tracePt t="32248" x="1439863" y="3167063"/>
          <p14:tracePt t="32257" x="1387475" y="3167063"/>
          <p14:tracePt t="32263" x="1360488" y="3167063"/>
          <p14:tracePt t="32275" x="1341438" y="3167063"/>
          <p14:tracePt t="32280" x="1333500" y="3167063"/>
          <p14:tracePt t="32290" x="1323975" y="3167063"/>
          <p14:tracePt t="32347" x="1323975" y="3157538"/>
          <p14:tracePt t="32370" x="1323975" y="3148013"/>
          <p14:tracePt t="32387" x="1333500" y="3140075"/>
          <p14:tracePt t="32403" x="1341438" y="3130550"/>
          <p14:tracePt t="32418" x="1350963" y="3130550"/>
          <p14:tracePt t="32427" x="1350963" y="3122613"/>
          <p14:tracePt t="32442" x="1360488" y="3113088"/>
          <p14:tracePt t="32457" x="1360488" y="3103563"/>
          <p14:tracePt t="32465" x="1368425" y="3095625"/>
          <p14:tracePt t="32475" x="1377950" y="3076575"/>
          <p14:tracePt t="32482" x="1387475" y="3059113"/>
          <p14:tracePt t="32492" x="1395413" y="3049588"/>
          <p14:tracePt t="32500" x="1422400" y="3024188"/>
          <p14:tracePt t="32508" x="1449388" y="2997200"/>
          <p14:tracePt t="32516" x="1485900" y="2978150"/>
          <p14:tracePt t="32523" x="1530350" y="2951163"/>
          <p14:tracePt t="32534" x="1574800" y="2925763"/>
          <p14:tracePt t="32541" x="1628775" y="2898775"/>
          <p14:tracePt t="32550" x="1682750" y="2879725"/>
          <p14:tracePt t="32558" x="1744663" y="2862263"/>
          <p14:tracePt t="32562" x="1852613" y="2827338"/>
          <p14:tracePt t="32572" x="1887538" y="2817813"/>
          <p14:tracePt t="32581" x="1951038" y="2790825"/>
          <p14:tracePt t="32590" x="2022475" y="2781300"/>
          <p14:tracePt t="32600" x="2076450" y="2755900"/>
          <p14:tracePt t="32602" x="2128838" y="2736850"/>
          <p14:tracePt t="32610" x="2182813" y="2719388"/>
          <p14:tracePt t="32620" x="2209800" y="2709863"/>
          <p14:tracePt t="32628" x="2236788" y="2701925"/>
          <p14:tracePt t="32632" x="2263775" y="2692400"/>
          <p14:tracePt t="32641" x="2273300" y="2682875"/>
          <p14:tracePt t="32651" x="2281238" y="2682875"/>
          <p14:tracePt t="32658" x="2290763" y="2682875"/>
          <p14:tracePt t="32665" x="2298700" y="2674938"/>
          <p14:tracePt t="32703" x="2290763" y="2674938"/>
          <p14:tracePt t="32712" x="2273300" y="2674938"/>
          <p14:tracePt t="32720" x="2236788" y="2682875"/>
          <p14:tracePt t="32727" x="2182813" y="2701925"/>
          <p14:tracePt t="32738" x="2101850" y="2709863"/>
          <p14:tracePt t="32747" x="2022475" y="2728913"/>
          <p14:tracePt t="32755" x="1968500" y="2736850"/>
          <p14:tracePt t="32767" x="1833563" y="2763838"/>
          <p14:tracePt t="32768" x="1735138" y="2781300"/>
          <p14:tracePt t="32776" x="1682750" y="2790825"/>
          <p14:tracePt t="32786" x="1592263" y="2808288"/>
          <p14:tracePt t="32794" x="1511300" y="2827338"/>
          <p14:tracePt t="32803" x="1439863" y="2835275"/>
          <p14:tracePt t="32812" x="1412875" y="2844800"/>
          <p14:tracePt t="32823" x="1368425" y="2852738"/>
          <p14:tracePt t="32832" x="1323975" y="2862263"/>
          <p14:tracePt t="32834" x="1296988" y="2871788"/>
          <p14:tracePt t="32843" x="1270000" y="2879725"/>
          <p14:tracePt t="32847" x="1252538" y="2879725"/>
          <p14:tracePt t="32857" x="1243013" y="2889250"/>
          <p14:tracePt t="32866" x="1235075" y="2889250"/>
          <p14:tracePt t="32889" x="1235075" y="2898775"/>
          <p14:tracePt t="32907" x="1262063" y="2898775"/>
          <p14:tracePt t="32913" x="1323975" y="2906713"/>
          <p14:tracePt t="32923" x="1404938" y="2925763"/>
          <p14:tracePt t="32933" x="1493838" y="2933700"/>
          <p14:tracePt t="32935" x="1609725" y="2951163"/>
          <p14:tracePt t="32943" x="1735138" y="2970213"/>
          <p14:tracePt t="32953" x="1879600" y="2987675"/>
          <p14:tracePt t="32962" x="1951038" y="2997200"/>
          <p14:tracePt t="32965" x="2057400" y="3014663"/>
          <p14:tracePt t="32975" x="2138363" y="3014663"/>
          <p14:tracePt t="32983" x="2174875" y="3024188"/>
          <p14:tracePt t="32991" x="2227263" y="3024188"/>
          <p14:tracePt t="32999" x="2263775" y="3024188"/>
          <p14:tracePt t="33008" x="2281238" y="3032125"/>
          <p14:tracePt t="33016" x="2290763" y="3032125"/>
          <p14:tracePt t="33024" x="2298700" y="3032125"/>
          <p14:tracePt t="33036" x="2290763" y="3032125"/>
          <p14:tracePt t="33045" x="2236788" y="3032125"/>
          <p14:tracePt t="33053" x="2174875" y="3032125"/>
          <p14:tracePt t="33061" x="2093913" y="3032125"/>
          <p14:tracePt t="33069" x="2049463" y="3032125"/>
          <p14:tracePt t="33078" x="1905000" y="3032125"/>
          <p14:tracePt t="33086" x="1852613" y="3032125"/>
          <p14:tracePt t="33092" x="1771650" y="3032125"/>
          <p14:tracePt t="33100" x="1700213" y="3032125"/>
          <p14:tracePt t="33109" x="1673225" y="3041650"/>
          <p14:tracePt t="33118" x="1628775" y="3059113"/>
          <p14:tracePt t="33124" x="1574800" y="3086100"/>
          <p14:tracePt t="33136" x="1557338" y="3113088"/>
          <p14:tracePt t="33145" x="1547813" y="3148013"/>
          <p14:tracePt t="33156" x="1547813" y="3184525"/>
          <p14:tracePt t="33158" x="1547813" y="3246438"/>
          <p14:tracePt t="33165" x="1584325" y="3292475"/>
          <p14:tracePt t="33175" x="1646238" y="3354388"/>
          <p14:tracePt t="33183" x="1727200" y="3425825"/>
          <p14:tracePt t="33190" x="1825625" y="3497263"/>
          <p14:tracePt t="33201" x="1941513" y="3560763"/>
          <p14:tracePt t="33209" x="1995488" y="3587750"/>
          <p14:tracePt t="33219" x="2084388" y="3622675"/>
          <p14:tracePt t="33221" x="2120900" y="3632200"/>
          <p14:tracePt t="33229" x="2174875" y="3649663"/>
          <p14:tracePt t="33240" x="2219325" y="3659188"/>
          <p14:tracePt t="33253" x="2246313" y="3676650"/>
          <p14:tracePt t="33257" x="2263775" y="3676650"/>
          <p14:tracePt t="33259" x="2273300" y="3686175"/>
          <p14:tracePt t="33269" x="2273300" y="3694113"/>
          <p14:tracePt t="33275" x="2273300" y="3703638"/>
          <p14:tracePt t="33283" x="2273300" y="3711575"/>
          <p14:tracePt t="33292" x="2263775" y="3738563"/>
          <p14:tracePt t="33300" x="2246313" y="3775075"/>
          <p14:tracePt t="33310" x="2200275" y="3846513"/>
          <p14:tracePt t="33317" x="2192338" y="3881438"/>
          <p14:tracePt t="33325" x="2174875" y="3944938"/>
          <p14:tracePt t="33336" x="2155825" y="3998913"/>
          <p14:tracePt t="33348" x="2155825" y="4025900"/>
          <p14:tracePt t="33350" x="2155825" y="4060825"/>
          <p14:tracePt t="33357" x="2147888" y="4097338"/>
          <p14:tracePt t="33367" x="2147888" y="4114800"/>
          <p14:tracePt t="33374" x="2138363" y="4132263"/>
          <p14:tracePt t="33383" x="2138363" y="4141788"/>
          <p14:tracePt t="33394" x="2138363" y="4151313"/>
          <p14:tracePt t="33441" x="2138363" y="4141788"/>
          <p14:tracePt t="33449" x="2138363" y="4114800"/>
          <p14:tracePt t="33457" x="2138363" y="4060825"/>
          <p14:tracePt t="33465" x="2138363" y="3989388"/>
          <p14:tracePt t="33474" x="2138363" y="3890963"/>
          <p14:tracePt t="33482" x="2138363" y="3667125"/>
          <p14:tracePt t="33491" x="2138363" y="3578225"/>
          <p14:tracePt t="33498" x="2138363" y="3408363"/>
          <p14:tracePt t="33507" x="2138363" y="3238500"/>
          <p14:tracePt t="33514" x="2138363" y="3184525"/>
          <p14:tracePt t="33523" x="2138363" y="3130550"/>
          <p14:tracePt t="33529" x="2138363" y="3041650"/>
          <p14:tracePt t="33539" x="2138363" y="2978150"/>
          <p14:tracePt t="33545" x="2138363" y="2933700"/>
          <p14:tracePt t="33553" x="2138363" y="2906713"/>
          <p14:tracePt t="33560" x="2138363" y="2889250"/>
          <p14:tracePt t="33571" x="2138363" y="2879725"/>
          <p14:tracePt t="33576" x="2138363" y="2871788"/>
          <p14:tracePt t="33656" x="2138363" y="2862263"/>
          <p14:tracePt t="33703" x="2138363" y="2852738"/>
          <p14:tracePt t="33957" x="2147888" y="2852738"/>
          <p14:tracePt t="33965" x="2155825" y="2844800"/>
          <p14:tracePt t="33974" x="2182813" y="2844800"/>
          <p14:tracePt t="33980" x="2236788" y="2817813"/>
          <p14:tracePt t="33990" x="2344738" y="2800350"/>
          <p14:tracePt t="33998" x="2478088" y="2781300"/>
          <p14:tracePt t="34009" x="2667000" y="2763838"/>
          <p14:tracePt t="34017" x="2881313" y="2746375"/>
          <p14:tracePt t="34025" x="3140075" y="2746375"/>
          <p14:tracePt t="34029" x="3390900" y="2746375"/>
          <p14:tracePt t="34037" x="3516313" y="2746375"/>
          <p14:tracePt t="34044" x="3730625" y="2746375"/>
          <p14:tracePt t="34052" x="3927475" y="2781300"/>
          <p14:tracePt t="34061" x="4097338" y="2827338"/>
          <p14:tracePt t="34071" x="4232275" y="2871788"/>
          <p14:tracePt t="34080" x="4286250" y="2898775"/>
          <p14:tracePt t="34090" x="4384675" y="2943225"/>
          <p14:tracePt t="34099" x="4456113" y="2987675"/>
          <p14:tracePt t="34102" x="4483100" y="2987675"/>
          <p14:tracePt t="34110" x="4527550" y="3014663"/>
          <p14:tracePt t="34119" x="4562475" y="3032125"/>
          <p14:tracePt t="34127" x="4589463" y="3041650"/>
          <p14:tracePt t="34143" x="4598988" y="3049588"/>
          <p14:tracePt t="34147" x="4608513" y="3049588"/>
          <p14:tracePt t="34149" x="4608513" y="3059113"/>
          <p14:tracePt t="34158" x="4616450" y="3059113"/>
          <p14:tracePt t="34186" x="4589463" y="3059113"/>
          <p14:tracePt t="34195" x="4572000" y="3059113"/>
          <p14:tracePt t="34204" x="4562475" y="3059113"/>
          <p14:tracePt t="34210" x="4527550" y="3059113"/>
          <p14:tracePt t="34219" x="4510088" y="3059113"/>
          <p14:tracePt t="34226" x="4491038" y="3059113"/>
          <p14:tracePt t="34235" x="4473575" y="3059113"/>
          <p14:tracePt t="34242" x="4464050" y="3059113"/>
          <p14:tracePt t="34251" x="4456113" y="3059113"/>
          <p14:tracePt t="34258" x="4446588" y="3059113"/>
          <p14:tracePt t="34267" x="4437063" y="3059113"/>
          <p14:tracePt t="34314" x="4429125" y="3059113"/>
          <p14:tracePt t="34329" x="4429125" y="3049588"/>
          <p14:tracePt t="34345" x="4419600" y="3049588"/>
          <p14:tracePt t="34377" x="4411663" y="3049588"/>
          <p14:tracePt t="34392" x="4411663" y="3041650"/>
          <p14:tracePt t="34400" x="4402138" y="3041650"/>
          <p14:tracePt t="34416" x="4392613" y="3032125"/>
          <p14:tracePt t="34425" x="4384675" y="3032125"/>
          <p14:tracePt t="34433" x="4375150" y="3024188"/>
          <p14:tracePt t="34441" x="4365625" y="3024188"/>
          <p14:tracePt t="34448" x="4357688" y="3014663"/>
          <p14:tracePt t="34457" x="4348163" y="3014663"/>
          <p14:tracePt t="34465" x="4338638" y="3005138"/>
          <p14:tracePt t="34479" x="4330700" y="3005138"/>
          <p14:tracePt t="34487" x="4330700" y="2997200"/>
          <p14:tracePt t="34512" x="4321175" y="2997200"/>
          <p14:tracePt t="34726" x="4321175" y="3005138"/>
          <p14:tracePt t="34741" x="4321175" y="3014663"/>
          <p14:tracePt t="34757" x="4321175" y="3024188"/>
          <p14:tracePt t="34789" x="4321175" y="3032125"/>
          <p14:tracePt t="35256" x="4313238" y="3032125"/>
          <p14:tracePt t="35266" x="4294188" y="3024188"/>
          <p14:tracePt t="35274" x="4276725" y="3014663"/>
          <p14:tracePt t="35281" x="4249738" y="3005138"/>
          <p14:tracePt t="35290" x="4214813" y="2987675"/>
          <p14:tracePt t="35299" x="4168775" y="2970213"/>
          <p14:tracePt t="35309" x="4124325" y="2951163"/>
          <p14:tracePt t="35316" x="4017963" y="2916238"/>
          <p14:tracePt t="35323" x="3937000" y="2889250"/>
          <p14:tracePt t="35331" x="3846513" y="2862263"/>
          <p14:tracePt t="35341" x="3740150" y="2835275"/>
          <p14:tracePt t="35353" x="3632200" y="2808288"/>
          <p14:tracePt t="35354" x="3489325" y="2790825"/>
          <p14:tracePt t="35368" x="3346450" y="2773363"/>
          <p14:tracePt t="35370" x="3194050" y="2763838"/>
          <p14:tracePt t="35383" x="3033713" y="2755900"/>
          <p14:tracePt t="35384" x="2871788" y="2755900"/>
          <p14:tracePt t="35392" x="2738438" y="2755900"/>
          <p14:tracePt t="35400" x="2674938" y="2755900"/>
          <p14:tracePt t="35412" x="2559050" y="2755900"/>
          <p14:tracePt t="35419" x="2460625" y="2763838"/>
          <p14:tracePt t="35428" x="2379663" y="2781300"/>
          <p14:tracePt t="35439" x="2352675" y="2781300"/>
          <p14:tracePt t="35444" x="2298700" y="2790825"/>
          <p14:tracePt t="35455" x="2263775" y="2800350"/>
          <p14:tracePt t="35457" x="2246313" y="2808288"/>
          <p14:tracePt t="35467" x="2227263" y="2817813"/>
          <p14:tracePt t="35475" x="2209800" y="2817813"/>
          <p14:tracePt t="35494" x="2200275" y="2817813"/>
          <p14:tracePt t="35496" x="2200275" y="2827338"/>
          <p14:tracePt t="35732" x="2192338" y="2827338"/>
          <p14:tracePt t="35741" x="2182813" y="2827338"/>
          <p14:tracePt t="35748" x="2174875" y="2827338"/>
          <p14:tracePt t="35759" x="2165350" y="2835275"/>
          <p14:tracePt t="35767" x="2147888" y="2835275"/>
          <p14:tracePt t="35775" x="2128838" y="2835275"/>
          <p14:tracePt t="35781" x="2111375" y="2835275"/>
          <p14:tracePt t="35790" x="2084388" y="2844800"/>
          <p14:tracePt t="35800" x="2057400" y="2844800"/>
          <p14:tracePt t="35807" x="2039938" y="2852738"/>
          <p14:tracePt t="35816" x="2022475" y="2852738"/>
          <p14:tracePt t="35823" x="1995488" y="2852738"/>
          <p14:tracePt t="35830" x="1985963" y="2862263"/>
          <p14:tracePt t="35840" x="1958975" y="2862263"/>
          <p14:tracePt t="35849" x="1941513" y="2862263"/>
          <p14:tracePt t="35856" x="1931988" y="2871788"/>
          <p14:tracePt t="35867" x="1924050" y="2871788"/>
          <p14:tracePt t="35869" x="1905000" y="2889250"/>
          <p14:tracePt t="35879" x="1897063" y="2889250"/>
          <p14:tracePt t="35888" x="1887538" y="2898775"/>
          <p14:tracePt t="35896" x="1870075" y="2906713"/>
          <p14:tracePt t="35907" x="1860550" y="2916238"/>
          <p14:tracePt t="35910" x="1852613" y="2933700"/>
          <p14:tracePt t="35918" x="1843088" y="2943225"/>
          <p14:tracePt t="35926" x="1833563" y="2960688"/>
          <p14:tracePt t="35935" x="1825625" y="2987675"/>
          <p14:tracePt t="35944" x="1806575" y="3005138"/>
          <p14:tracePt t="35948" x="1806575" y="3032125"/>
          <p14:tracePt t="35957" x="1798638" y="3068638"/>
          <p14:tracePt t="35966" x="1798638" y="3113088"/>
          <p14:tracePt t="35975" x="1798638" y="3175000"/>
          <p14:tracePt t="35983" x="1798638" y="3228975"/>
          <p14:tracePt t="35990" x="1798638" y="3300413"/>
          <p14:tracePt t="35996" x="1798638" y="3443288"/>
          <p14:tracePt t="36006" x="1798638" y="3541713"/>
          <p14:tracePt t="36014" x="1798638" y="3632200"/>
          <p14:tracePt t="36023" x="1798638" y="3738563"/>
          <p14:tracePt t="36034" x="1798638" y="3836988"/>
          <p14:tracePt t="36035" x="1798638" y="3944938"/>
          <p14:tracePt t="36042" x="1806575" y="3989388"/>
          <p14:tracePt t="36052" x="1816100" y="4087813"/>
          <p14:tracePt t="36059" x="1825625" y="4168775"/>
          <p14:tracePt t="36069" x="1843088" y="4240213"/>
          <p14:tracePt t="36077" x="1843088" y="4267200"/>
          <p14:tracePt t="36085" x="1852613" y="4311650"/>
          <p14:tracePt t="36093" x="1860550" y="4348163"/>
          <p14:tracePt t="36103" x="1870075" y="4373563"/>
          <p14:tracePt t="36111" x="1870075" y="4392613"/>
          <p14:tracePt t="36118" x="1879600" y="4400550"/>
          <p14:tracePt t="36127" x="1879600" y="4410075"/>
          <p14:tracePt t="36138" x="1879600" y="4419600"/>
          <p14:tracePt t="36176" x="1879600" y="4410075"/>
          <p14:tracePt t="36184" x="1879600" y="4383088"/>
          <p14:tracePt t="36192" x="1879600" y="4356100"/>
          <p14:tracePt t="36200" x="1879600" y="4311650"/>
          <p14:tracePt t="36209" x="1879600" y="4267200"/>
          <p14:tracePt t="36217" x="1879600" y="4213225"/>
          <p14:tracePt t="36225" x="1879600" y="4087813"/>
          <p14:tracePt t="36232" x="1879600" y="3998913"/>
          <p14:tracePt t="36242" x="1887538" y="3873500"/>
          <p14:tracePt t="36250" x="1905000" y="3738563"/>
          <p14:tracePt t="36258" x="1941513" y="3462338"/>
          <p14:tracePt t="36269" x="1978025" y="3255963"/>
          <p14:tracePt t="36278" x="1995488" y="3148013"/>
          <p14:tracePt t="36281" x="2022475" y="2951163"/>
          <p14:tracePt t="36291" x="2039938" y="2879725"/>
          <p14:tracePt t="36301" x="2049463" y="2827338"/>
          <p14:tracePt t="36309" x="2057400" y="2736850"/>
          <p14:tracePt t="36320" x="2076450" y="2674938"/>
          <p14:tracePt t="36322" x="2076450" y="2630488"/>
          <p14:tracePt t="36332" x="2084388" y="2603500"/>
          <p14:tracePt t="36341" x="2084388" y="2593975"/>
          <p14:tracePt t="36347" x="2093913" y="2584450"/>
          <p14:tracePt t="36383" x="2093913" y="2603500"/>
          <p14:tracePt t="36391" x="2093913" y="2647950"/>
          <p14:tracePt t="36399" x="2093913" y="2781300"/>
          <p14:tracePt t="36408" x="2093913" y="2906713"/>
          <p14:tracePt t="36416" x="2093913" y="2997200"/>
          <p14:tracePt t="36425" x="2093913" y="3157538"/>
          <p14:tracePt t="36433" x="2093913" y="3327400"/>
          <p14:tracePt t="36440" x="2101850" y="3398838"/>
          <p14:tracePt t="36450" x="2101850" y="3541713"/>
          <p14:tracePt t="36457" x="2111375" y="3649663"/>
          <p14:tracePt t="36466" x="2120900" y="3738563"/>
          <p14:tracePt t="36474" x="2120900" y="3819525"/>
          <p14:tracePt t="36483" x="2120900" y="3881438"/>
          <p14:tracePt t="36486" x="2128838" y="3900488"/>
          <p14:tracePt t="36495" x="2128838" y="3944938"/>
          <p14:tracePt t="36504" x="2128838" y="3971925"/>
          <p14:tracePt t="36511" x="2128838" y="3998913"/>
          <p14:tracePt t="36518" x="2128838" y="4006850"/>
          <p14:tracePt t="36527" x="2128838" y="4025900"/>
          <p14:tracePt t="36534" x="2128838" y="4033838"/>
          <p14:tracePt t="36565" x="2138363" y="4033838"/>
          <p14:tracePt t="39703" x="2138363" y="4025900"/>
          <p14:tracePt t="39712" x="2165350" y="3998913"/>
          <p14:tracePt t="39719" x="2219325" y="3944938"/>
          <p14:tracePt t="39727" x="2273300" y="3890963"/>
          <p14:tracePt t="39735" x="2344738" y="3829050"/>
          <p14:tracePt t="39743" x="2443163" y="3757613"/>
          <p14:tracePt t="39752" x="2541588" y="3703638"/>
          <p14:tracePt t="39759" x="2657475" y="3649663"/>
          <p14:tracePt t="39768" x="2790825" y="3595688"/>
          <p14:tracePt t="39776" x="2925763" y="3560763"/>
          <p14:tracePt t="39785" x="3068638" y="3533775"/>
          <p14:tracePt t="39791" x="3211513" y="3524250"/>
          <p14:tracePt t="39800" x="3363913" y="3514725"/>
          <p14:tracePt t="39809" x="3533775" y="3506788"/>
          <p14:tracePt t="39816" x="3695700" y="3506788"/>
          <p14:tracePt t="39824" x="3865563" y="3506788"/>
          <p14:tracePt t="39834" x="4043363" y="3506788"/>
          <p14:tracePt t="39844" x="4205288" y="3497263"/>
          <p14:tracePt t="39846" x="4357688" y="3479800"/>
          <p14:tracePt t="39856" x="4500563" y="3462338"/>
          <p14:tracePt t="39866" x="4616450" y="3443288"/>
          <p14:tracePt t="39874" x="4670425" y="3425825"/>
          <p14:tracePt t="39878" x="4768850" y="3408363"/>
          <p14:tracePt t="39888" x="4849813" y="3381375"/>
          <p14:tracePt t="39899" x="4876800" y="3371850"/>
          <p14:tracePt t="39906" x="4921250" y="3363913"/>
          <p14:tracePt t="39917" x="4956175" y="3344863"/>
          <p14:tracePt t="39918" x="4975225" y="3336925"/>
          <p14:tracePt t="39926" x="4992688" y="3336925"/>
          <p14:tracePt t="39934" x="5010150" y="3327400"/>
          <p14:tracePt t="39950" x="5019675" y="3327400"/>
          <p14:tracePt t="39996" x="5010150" y="3327400"/>
          <p14:tracePt t="40007" x="4956175" y="3327400"/>
          <p14:tracePt t="40013" x="4911725" y="3327400"/>
          <p14:tracePt t="40022" x="4840288" y="3327400"/>
          <p14:tracePt t="40029" x="4751388" y="3327400"/>
          <p14:tracePt t="40038" x="4643438" y="3327400"/>
          <p14:tracePt t="40044" x="4518025" y="3319463"/>
          <p14:tracePt t="40054" x="4402138" y="3309938"/>
          <p14:tracePt t="40062" x="4267200" y="3292475"/>
          <p14:tracePt t="40071" x="4205288" y="3282950"/>
          <p14:tracePt t="40079" x="4106863" y="3265488"/>
          <p14:tracePt t="40088" x="4070350" y="3255963"/>
          <p14:tracePt t="40092" x="4017963" y="3246438"/>
          <p14:tracePt t="40102" x="3981450" y="3238500"/>
          <p14:tracePt t="40110" x="3954463" y="3228975"/>
          <p14:tracePt t="40120" x="3944938" y="3221038"/>
          <p14:tracePt t="40128" x="3937000" y="3211513"/>
          <p14:tracePt t="40131" x="3937000" y="3201988"/>
          <p14:tracePt t="40141" x="3944938" y="3194050"/>
          <p14:tracePt t="40152" x="3998913" y="3175000"/>
          <p14:tracePt t="40164" x="4062413" y="3157538"/>
          <p14:tracePt t="40165" x="4151313" y="3140075"/>
          <p14:tracePt t="40175" x="4259263" y="3122613"/>
          <p14:tracePt t="40184" x="4375150" y="3122613"/>
          <p14:tracePt t="40190" x="4491038" y="3122613"/>
          <p14:tracePt t="40200" x="4616450" y="3122613"/>
          <p14:tracePt t="40207" x="4679950" y="3122613"/>
          <p14:tracePt t="40215" x="4778375" y="3122613"/>
          <p14:tracePt t="40223" x="4813300" y="3122613"/>
          <p14:tracePt t="40231" x="4876800" y="3140075"/>
          <p14:tracePt t="40234" x="4929188" y="3157538"/>
          <p14:tracePt t="40243" x="4975225" y="3167063"/>
          <p14:tracePt t="40254" x="4992688" y="3175000"/>
          <p14:tracePt t="40260" x="5010150" y="3175000"/>
          <p14:tracePt t="40268" x="5019675" y="3184525"/>
          <p14:tracePt t="40277" x="5027613" y="3184525"/>
          <p14:tracePt t="40286" x="5027613" y="3194050"/>
          <p14:tracePt t="40330" x="5010150" y="3194050"/>
          <p14:tracePt t="40340" x="5002213" y="3194050"/>
          <p14:tracePt t="40346" x="4983163" y="3194050"/>
          <p14:tracePt t="40354" x="4965700" y="3194050"/>
          <p14:tracePt t="40362" x="4956175" y="3194050"/>
          <p14:tracePt t="40373" x="4938713" y="3194050"/>
          <p14:tracePt t="40380" x="4929188" y="3194050"/>
          <p14:tracePt t="40395" x="4921250" y="3194050"/>
          <p14:tracePt t="40862" x="4911725" y="3194050"/>
          <p14:tracePt t="40869" x="4884738" y="3194050"/>
          <p14:tracePt t="40877" x="4840288" y="3201988"/>
          <p14:tracePt t="40885" x="4778375" y="3201988"/>
          <p14:tracePt t="40892" x="4687888" y="3201988"/>
          <p14:tracePt t="40900" x="4491038" y="3201988"/>
          <p14:tracePt t="40908" x="4402138" y="3201988"/>
          <p14:tracePt t="40916" x="4249738" y="3201988"/>
          <p14:tracePt t="40924" x="3981450" y="3194050"/>
          <p14:tracePt t="40932" x="3883025" y="3184525"/>
          <p14:tracePt t="40940" x="3722688" y="3148013"/>
          <p14:tracePt t="40948" x="3551238" y="3130550"/>
          <p14:tracePt t="40958" x="3390900" y="3095625"/>
          <p14:tracePt t="40967" x="3230563" y="3068638"/>
          <p14:tracePt t="40979" x="3078163" y="3041650"/>
          <p14:tracePt t="40984" x="2943225" y="3014663"/>
          <p14:tracePt t="40994" x="2782888" y="2987675"/>
          <p14:tracePt t="41005" x="2647950" y="2970213"/>
          <p14:tracePt t="41008" x="2576513" y="2960688"/>
          <p14:tracePt t="41016" x="2460625" y="2960688"/>
          <p14:tracePt t="41023" x="2352675" y="2951163"/>
          <p14:tracePt t="41033" x="2254250" y="2951163"/>
          <p14:tracePt t="41040" x="2174875" y="2951163"/>
          <p14:tracePt t="41047" x="2147888" y="2951163"/>
          <p14:tracePt t="41056" x="2101850" y="2951163"/>
          <p14:tracePt t="41062" x="2066925" y="2951163"/>
          <p14:tracePt t="41073" x="2030413" y="2951163"/>
          <p14:tracePt t="41076" x="2012950" y="2951163"/>
          <p14:tracePt t="41083" x="1995488" y="2951163"/>
          <p14:tracePt t="41091" x="1978025" y="2951163"/>
          <p14:tracePt t="41099" x="1968500" y="2960688"/>
          <p14:tracePt t="41107" x="1958975" y="2960688"/>
          <p14:tracePt t="41116" x="1941513" y="2960688"/>
          <p14:tracePt t="41124" x="1931988" y="2960688"/>
          <p14:tracePt t="41132" x="1905000" y="2960688"/>
          <p14:tracePt t="41141" x="1887538" y="2960688"/>
          <p14:tracePt t="41148" x="1860550" y="2960688"/>
          <p14:tracePt t="41157" x="1852613" y="2960688"/>
          <p14:tracePt t="41164" x="1833563" y="2960688"/>
          <p14:tracePt t="41173" x="1806575" y="2960688"/>
          <p14:tracePt t="41182" x="1798638" y="2960688"/>
          <p14:tracePt t="41189" x="1781175" y="2960688"/>
          <p14:tracePt t="41196" x="1771650" y="2960688"/>
          <p14:tracePt t="41206" x="1762125" y="2960688"/>
          <p14:tracePt t="41212" x="1754188" y="2960688"/>
          <p14:tracePt t="41228" x="1744663" y="2951163"/>
          <p14:tracePt t="41608" x="1754188" y="2951163"/>
          <p14:tracePt t="41615" x="1771650" y="2943225"/>
          <p14:tracePt t="41624" x="1798638" y="2943225"/>
          <p14:tracePt t="41630" x="1816100" y="2943225"/>
          <p14:tracePt t="41639" x="1852613" y="2933700"/>
          <p14:tracePt t="41646" x="1879600" y="2933700"/>
          <p14:tracePt t="41654" x="1914525" y="2925763"/>
          <p14:tracePt t="41662" x="1931988" y="2925763"/>
          <p14:tracePt t="41670" x="1958975" y="2916238"/>
          <p14:tracePt t="41678" x="1978025" y="2916238"/>
          <p14:tracePt t="41685" x="1995488" y="2916238"/>
          <p14:tracePt t="41694" x="2012950" y="2906713"/>
          <p14:tracePt t="41702" x="2022475" y="2906713"/>
          <p14:tracePt t="41711" x="2030413" y="2906713"/>
          <p14:tracePt t="41719" x="2039938" y="2906713"/>
          <p14:tracePt t="41734" x="2049463" y="2906713"/>
          <p14:tracePt t="41899" x="2057400" y="2906713"/>
          <p14:tracePt t="41907" x="2066925" y="2906713"/>
          <p14:tracePt t="41923" x="2076450" y="2906713"/>
          <p14:tracePt t="41932" x="2084388" y="2906713"/>
          <p14:tracePt t="41940" x="2093913" y="2906713"/>
          <p14:tracePt t="41947" x="2101850" y="2906713"/>
          <p14:tracePt t="41956" x="2111375" y="2906713"/>
          <p14:tracePt t="41963" x="2120900" y="2906713"/>
          <p14:tracePt t="41979" x="2128838" y="2906713"/>
          <p14:tracePt t="42383" x="2128838" y="2916238"/>
          <p14:tracePt t="42392" x="2128838" y="2925763"/>
          <p14:tracePt t="42399" x="2128838" y="2943225"/>
          <p14:tracePt t="42407" x="2120900" y="2970213"/>
          <p14:tracePt t="42415" x="2120900" y="2987675"/>
          <p14:tracePt t="42424" x="2111375" y="3024188"/>
          <p14:tracePt t="42431" x="2111375" y="3049588"/>
          <p14:tracePt t="42440" x="2101850" y="3095625"/>
          <p14:tracePt t="42446" x="2101850" y="3130550"/>
          <p14:tracePt t="42456" x="2101850" y="3175000"/>
          <p14:tracePt t="42463" x="2101850" y="3221038"/>
          <p14:tracePt t="42471" x="2101850" y="3282950"/>
          <p14:tracePt t="42478" x="2101850" y="3336925"/>
          <p14:tracePt t="42486" x="2101850" y="3390900"/>
          <p14:tracePt t="42496" x="2101850" y="3443288"/>
          <p14:tracePt t="42503" x="2101850" y="3506788"/>
          <p14:tracePt t="42513" x="2101850" y="3560763"/>
          <p14:tracePt t="42520" x="2101850" y="3622675"/>
          <p14:tracePt t="42526" x="2101850" y="3686175"/>
          <p14:tracePt t="42534" x="2101850" y="3738563"/>
          <p14:tracePt t="42542" x="2111375" y="3802063"/>
          <p14:tracePt t="42550" x="2120900" y="3863975"/>
          <p14:tracePt t="42558" x="2120900" y="3917950"/>
          <p14:tracePt t="42567" x="2128838" y="3979863"/>
          <p14:tracePt t="42575" x="2128838" y="4033838"/>
          <p14:tracePt t="42582" x="2138363" y="4097338"/>
          <p14:tracePt t="42591" x="2138363" y="4159250"/>
          <p14:tracePt t="42601" x="2138363" y="4222750"/>
          <p14:tracePt t="42608" x="2138363" y="4275138"/>
          <p14:tracePt t="42614" x="2138363" y="4321175"/>
          <p14:tracePt t="42624" x="2138363" y="4373563"/>
          <p14:tracePt t="42633" x="2138363" y="4419600"/>
          <p14:tracePt t="42639" x="2138363" y="4464050"/>
          <p14:tracePt t="42648" x="2138363" y="4508500"/>
          <p14:tracePt t="42656" x="2138363" y="4543425"/>
          <p14:tracePt t="42663" x="2138363" y="4562475"/>
          <p14:tracePt t="42673" x="2138363" y="4597400"/>
          <p14:tracePt t="42680" x="2138363" y="4624388"/>
          <p14:tracePt t="42689" x="2138363" y="4651375"/>
          <p14:tracePt t="42697" x="2138363" y="4668838"/>
          <p14:tracePt t="42706" x="2138363" y="4687888"/>
          <p14:tracePt t="42714" x="2138363" y="4705350"/>
          <p14:tracePt t="42716" x="2138363" y="4714875"/>
          <p14:tracePt t="42725" x="2138363" y="4732338"/>
          <p14:tracePt t="42732" x="2138363" y="4740275"/>
          <p14:tracePt t="42742" x="2147888" y="4749800"/>
          <p14:tracePt t="42757" x="2147888" y="4759325"/>
          <p14:tracePt t="42774" x="2147888" y="4767263"/>
          <p14:tracePt t="42820" x="2147888" y="4776788"/>
          <p14:tracePt t="43059" x="2147888" y="4767263"/>
          <p14:tracePt t="43073" x="2147888" y="4759325"/>
          <p14:tracePt t="43081" x="2147888" y="4749800"/>
          <p14:tracePt t="43091" x="2147888" y="4740275"/>
          <p14:tracePt t="43097" x="2138363" y="4732338"/>
          <p14:tracePt t="43107" x="2138363" y="4705350"/>
          <p14:tracePt t="43114" x="2138363" y="4687888"/>
          <p14:tracePt t="43123" x="2138363" y="4651375"/>
          <p14:tracePt t="43129" x="2128838" y="4616450"/>
          <p14:tracePt t="43139" x="2120900" y="4562475"/>
          <p14:tracePt t="43146" x="2101850" y="4464050"/>
          <p14:tracePt t="43156" x="2084388" y="4392613"/>
          <p14:tracePt t="43167" x="2076450" y="4294188"/>
          <p14:tracePt t="43170" x="2057400" y="4176713"/>
          <p14:tracePt t="43178" x="2049463" y="4124325"/>
          <p14:tracePt t="43187" x="2030413" y="4025900"/>
          <p14:tracePt t="43194" x="2022475" y="3927475"/>
          <p14:tracePt t="43205" x="2012950" y="3836988"/>
          <p14:tracePt t="43212" x="2012950" y="3757613"/>
          <p14:tracePt t="43220" x="2003425" y="3694113"/>
          <p14:tracePt t="43231" x="2003425" y="3632200"/>
          <p14:tracePt t="43233" x="1995488" y="3568700"/>
          <p14:tracePt t="43241" x="1985963" y="3524250"/>
          <p14:tracePt t="43251" x="1985963" y="3470275"/>
          <p14:tracePt t="43258" x="1985963" y="3408363"/>
          <p14:tracePt t="43265" x="1985963" y="3319463"/>
          <p14:tracePt t="43275" x="1985963" y="3273425"/>
          <p14:tracePt t="43283" x="1985963" y="3201988"/>
          <p14:tracePt t="43290" x="1985963" y="3130550"/>
          <p14:tracePt t="43299" x="1985963" y="3068638"/>
          <p14:tracePt t="43309" x="1995488" y="3041650"/>
          <p14:tracePt t="43321" x="1995488" y="3005138"/>
          <p14:tracePt t="43323" x="2003425" y="2970213"/>
          <p14:tracePt t="43330" x="2003425" y="2933700"/>
          <p14:tracePt t="43339" x="2012950" y="2916238"/>
          <p14:tracePt t="43346" x="2022475" y="2889250"/>
          <p14:tracePt t="43356" x="2022475" y="2879725"/>
          <p14:tracePt t="43359" x="2030413" y="2862263"/>
          <p14:tracePt t="43369" x="2030413" y="2844800"/>
          <p14:tracePt t="43378" x="2039938" y="2827338"/>
          <p14:tracePt t="43386" x="2039938" y="2817813"/>
          <p14:tracePt t="43394" x="2039938" y="2808288"/>
          <p14:tracePt t="43402" x="2049463" y="2800350"/>
          <p14:tracePt t="43410" x="2049463" y="2790825"/>
          <p14:tracePt t="43425" x="2049463" y="2781300"/>
          <p14:tracePt t="43432" x="2057400" y="2781300"/>
          <p14:tracePt t="44319" x="2057400" y="2790825"/>
          <p14:tracePt t="44327" x="2057400" y="2808288"/>
          <p14:tracePt t="44334" x="2057400" y="2817813"/>
          <p14:tracePt t="44342" x="2057400" y="2835275"/>
          <p14:tracePt t="44350" x="2066925" y="2871788"/>
          <p14:tracePt t="44358" x="2066925" y="2898775"/>
          <p14:tracePt t="44366" x="2076450" y="2916238"/>
          <p14:tracePt t="44374" x="2076450" y="2943225"/>
          <p14:tracePt t="44384" x="2076450" y="2970213"/>
          <p14:tracePt t="44390" x="2084388" y="2987675"/>
          <p14:tracePt t="44398" x="2084388" y="3005138"/>
          <p14:tracePt t="44407" x="2084388" y="3024188"/>
          <p14:tracePt t="44413" x="2084388" y="3041650"/>
          <p14:tracePt t="44423" x="2093913" y="3049588"/>
          <p14:tracePt t="44432" x="2093913" y="3059113"/>
          <p14:tracePt t="44440" x="2093913" y="3068638"/>
          <p14:tracePt t="44461" x="2093913" y="3076575"/>
          <p14:tracePt t="44833" x="2120900" y="3076575"/>
          <p14:tracePt t="44842" x="2174875" y="3076575"/>
          <p14:tracePt t="44850" x="2246313" y="3068638"/>
          <p14:tracePt t="44857" x="2317750" y="3059113"/>
          <p14:tracePt t="44865" x="2424113" y="3041650"/>
          <p14:tracePt t="44876" x="2647950" y="2997200"/>
          <p14:tracePt t="44882" x="2746375" y="2987675"/>
          <p14:tracePt t="44892" x="3033713" y="2943225"/>
          <p14:tracePt t="44897" x="3257550" y="2925763"/>
          <p14:tracePt t="44907" x="3363913" y="2906713"/>
          <p14:tracePt t="44915" x="3587750" y="2889250"/>
          <p14:tracePt t="44923" x="3784600" y="2871788"/>
          <p14:tracePt t="44933" x="3963988" y="2862263"/>
          <p14:tracePt t="44941" x="4025900" y="2862263"/>
          <p14:tracePt t="44948" x="4168775" y="2844800"/>
          <p14:tracePt t="44956" x="4276725" y="2844800"/>
          <p14:tracePt t="44964" x="4357688" y="2844800"/>
          <p14:tracePt t="44974" x="4384675" y="2844800"/>
          <p14:tracePt t="44982" x="4437063" y="2844800"/>
          <p14:tracePt t="44990" x="4483100" y="2844800"/>
          <p14:tracePt t="44998" x="4500563" y="2844800"/>
          <p14:tracePt t="45006" x="4518025" y="2844800"/>
          <p14:tracePt t="45014" x="4527550" y="2844800"/>
          <p14:tracePt t="45017" x="4535488" y="2844800"/>
          <p14:tracePt t="45365" x="4535488" y="2852738"/>
          <p14:tracePt t="45381" x="4527550" y="2862263"/>
          <p14:tracePt t="45397" x="4518025" y="2871788"/>
          <p14:tracePt t="45412" x="4510088" y="2879725"/>
          <p14:tracePt t="45428" x="4500563" y="2889250"/>
          <p14:tracePt t="45436" x="4491038" y="2889250"/>
          <p14:tracePt t="45444" x="4491038" y="2898775"/>
          <p14:tracePt t="45453" x="4483100" y="2906713"/>
          <p14:tracePt t="45461" x="4473575" y="2916238"/>
          <p14:tracePt t="45470" x="4456113" y="2925763"/>
          <p14:tracePt t="45477" x="4446588" y="2933700"/>
          <p14:tracePt t="45487" x="4429125" y="2943225"/>
          <p14:tracePt t="45494" x="4419600" y="2951163"/>
          <p14:tracePt t="45504" x="4411663" y="2960688"/>
          <p14:tracePt t="45512" x="4402138" y="2970213"/>
          <p14:tracePt t="45520" x="4392613" y="2970213"/>
          <p14:tracePt t="45529" x="4392613" y="2978150"/>
          <p14:tracePt t="45544" x="4384675" y="2978150"/>
          <p14:tracePt t="45558" x="4384675" y="2987675"/>
          <p14:tracePt t="45683" x="4375150" y="2987675"/>
          <p14:tracePt t="45698" x="4375150" y="2997200"/>
          <p14:tracePt t="45706" x="4365625" y="2997200"/>
          <p14:tracePt t="45715" x="4357688" y="3005138"/>
          <p14:tracePt t="45724" x="4348163" y="3014663"/>
          <p14:tracePt t="45732" x="4338638" y="3024188"/>
          <p14:tracePt t="45740" x="4338638" y="3032125"/>
          <p14:tracePt t="45746" x="4330700" y="3041650"/>
          <p14:tracePt t="45756" x="4321175" y="3049588"/>
          <p14:tracePt t="45773" x="4313238" y="3049588"/>
          <p14:tracePt t="45782" x="4303713" y="3059113"/>
          <p14:tracePt t="45806" x="4303713" y="3068638"/>
          <p14:tracePt t="46459" x="4294188" y="3068638"/>
          <p14:tracePt t="46480" x="4286250" y="3068638"/>
          <p14:tracePt t="46501" x="4276725" y="3068638"/>
          <p14:tracePt t="46502" x="4267200" y="3068638"/>
          <p14:tracePt t="46510" x="4259263" y="3068638"/>
          <p14:tracePt t="46516" x="4240213" y="3068638"/>
          <p14:tracePt t="46523" x="4222750" y="3059113"/>
          <p14:tracePt t="46533" x="4205288" y="3059113"/>
          <p14:tracePt t="46542" x="4151313" y="3049588"/>
          <p14:tracePt t="46549" x="4089400" y="3041650"/>
          <p14:tracePt t="46558" x="4017963" y="3032125"/>
          <p14:tracePt t="46569" x="3910013" y="3024188"/>
          <p14:tracePt t="46573" x="3794125" y="3005138"/>
          <p14:tracePt t="46587" x="3668713" y="2997200"/>
          <p14:tracePt t="46590" x="3525838" y="2978150"/>
          <p14:tracePt t="46598" x="3373438" y="2970213"/>
          <p14:tracePt t="46608" x="3221038" y="2951163"/>
          <p14:tracePt t="46618" x="3086100" y="2933700"/>
          <p14:tracePt t="46621" x="2962275" y="2916238"/>
          <p14:tracePt t="46634" x="2898775" y="2916238"/>
          <p14:tracePt t="46636" x="2790825" y="2906713"/>
          <p14:tracePt t="46643" x="2711450" y="2898775"/>
          <p14:tracePt t="46652" x="2684463" y="2898775"/>
          <p14:tracePt t="46658" x="2620963" y="2889250"/>
          <p14:tracePt t="46669" x="2576513" y="2889250"/>
          <p14:tracePt t="46675" x="2541588" y="2889250"/>
          <p14:tracePt t="46682" x="2514600" y="2889250"/>
          <p14:tracePt t="46691" x="2487613" y="2889250"/>
          <p14:tracePt t="46699" x="2470150" y="2879725"/>
          <p14:tracePt t="46707" x="2451100" y="2879725"/>
          <p14:tracePt t="46718" x="2443163" y="2879725"/>
          <p14:tracePt t="46723" x="2433638" y="2879725"/>
          <p14:tracePt t="46734" x="2424113" y="2879725"/>
          <p14:tracePt t="46741" x="2416175" y="2879725"/>
          <p14:tracePt t="46750" x="2406650" y="2879725"/>
          <p14:tracePt t="46756" x="2397125" y="2879725"/>
          <p14:tracePt t="46767" x="2389188" y="2879725"/>
          <p14:tracePt t="46773" x="2371725" y="2879725"/>
          <p14:tracePt t="46784" x="2362200" y="2879725"/>
          <p14:tracePt t="46786" x="2352675" y="2879725"/>
          <p14:tracePt t="46794" x="2344738" y="2879725"/>
          <p14:tracePt t="46801" x="2335213" y="2879725"/>
          <p14:tracePt t="46816" x="2325688" y="2879725"/>
          <p14:tracePt t="46824" x="2317750" y="2879725"/>
          <p14:tracePt t="46832" x="2298700" y="2879725"/>
          <p14:tracePt t="46841" x="2290763" y="2879725"/>
          <p14:tracePt t="46849" x="2281238" y="2879725"/>
          <p14:tracePt t="46857" x="2273300" y="2879725"/>
          <p14:tracePt t="46865" x="2263775" y="2879725"/>
          <p14:tracePt t="46878" x="2254250" y="2889250"/>
          <p14:tracePt t="46888" x="2246313" y="2889250"/>
          <p14:tracePt t="46891" x="2236788" y="2889250"/>
          <p14:tracePt t="46898" x="2227263" y="2889250"/>
          <p14:tracePt t="46913" x="2219325" y="2889250"/>
          <p14:tracePt t="46967" x="2209800" y="2889250"/>
          <p14:tracePt t="46999" x="2200275" y="2898775"/>
          <p14:tracePt t="47048" x="2192338" y="2898775"/>
          <p14:tracePt t="47079" x="2192338" y="2906713"/>
          <p14:tracePt t="47118" x="2192338" y="2916238"/>
          <p14:tracePt t="47127" x="2182813" y="2916238"/>
          <p14:tracePt t="47142" x="2182813" y="2925763"/>
          <p14:tracePt t="47149" x="2182813" y="2933700"/>
          <p14:tracePt t="47158" x="2174875" y="2933700"/>
          <p14:tracePt t="47166" x="2174875" y="2943225"/>
          <p14:tracePt t="47182" x="2174875" y="2951163"/>
          <p14:tracePt t="47198" x="2165350" y="2951163"/>
          <p14:tracePt t="47207" x="2165350" y="2960688"/>
          <p14:tracePt t="47222" x="2165350" y="2970213"/>
          <p14:tracePt t="47237" x="2155825" y="2978150"/>
          <p14:tracePt t="47245" x="2155825" y="2987675"/>
          <p14:tracePt t="47253" x="2155825" y="2997200"/>
          <p14:tracePt t="47261" x="2155825" y="3005138"/>
          <p14:tracePt t="47269" x="2155825" y="3014663"/>
          <p14:tracePt t="47277" x="2147888" y="3024188"/>
          <p14:tracePt t="47285" x="2147888" y="3041650"/>
          <p14:tracePt t="47293" x="2147888" y="3059113"/>
          <p14:tracePt t="47302" x="2147888" y="3076575"/>
          <p14:tracePt t="47309" x="2138363" y="3103563"/>
          <p14:tracePt t="47318" x="2138363" y="3130550"/>
          <p14:tracePt t="47325" x="2128838" y="3167063"/>
          <p14:tracePt t="47343" x="2128838" y="3201988"/>
          <p14:tracePt t="47345" x="2120900" y="3255963"/>
          <p14:tracePt t="47348" x="2111375" y="3319463"/>
          <p14:tracePt t="47358" x="2101850" y="3425825"/>
          <p14:tracePt t="47369" x="2101850" y="3462338"/>
          <p14:tracePt t="47375" x="2084388" y="3605213"/>
          <p14:tracePt t="47385" x="2084388" y="3686175"/>
          <p14:tracePt t="47396" x="2084388" y="3730625"/>
          <p14:tracePt t="47398" x="2084388" y="3873500"/>
          <p14:tracePt t="47407" x="2084388" y="3927475"/>
          <p14:tracePt t="47416" x="2084388" y="4078288"/>
          <p14:tracePt t="47422" x="2084388" y="4176713"/>
          <p14:tracePt t="47429" x="2084388" y="4275138"/>
          <p14:tracePt t="47438" x="2084388" y="4329113"/>
          <p14:tracePt t="47445" x="2101850" y="4419600"/>
          <p14:tracePt t="47454" x="2111375" y="4508500"/>
          <p14:tracePt t="47463" x="2120900" y="4597400"/>
          <p14:tracePt t="47472" x="2138363" y="4678363"/>
          <p14:tracePt t="47483" x="2147888" y="4749800"/>
          <p14:tracePt t="47485" x="2155825" y="4813300"/>
          <p14:tracePt t="47494" x="2165350" y="4875213"/>
          <p14:tracePt t="47503" x="2174875" y="4929188"/>
          <p14:tracePt t="47512" x="2174875" y="4946650"/>
          <p14:tracePt t="47520" x="2182813" y="4991100"/>
          <p14:tracePt t="47528" x="2182813" y="5018088"/>
          <p14:tracePt t="47536" x="2192338" y="5045075"/>
          <p14:tracePt t="47541" x="2192338" y="5072063"/>
          <p14:tracePt t="47549" x="2192338" y="5081588"/>
          <p14:tracePt t="47557" x="2192338" y="5089525"/>
          <p14:tracePt t="47565" x="2200275" y="5099050"/>
          <p14:tracePt t="47572" x="2200275" y="5106988"/>
          <p14:tracePt t="47595" x="2200275" y="5116513"/>
          <p14:tracePt t="47641" x="2200275" y="5106988"/>
          <p14:tracePt t="47649" x="2200275" y="5089525"/>
          <p14:tracePt t="47657" x="2200275" y="5054600"/>
          <p14:tracePt t="47665" x="2200275" y="4991100"/>
          <p14:tracePt t="47674" x="2200275" y="4929188"/>
          <p14:tracePt t="47682" x="2209800" y="4857750"/>
          <p14:tracePt t="47691" x="2236788" y="4767263"/>
          <p14:tracePt t="47701" x="2263775" y="4668838"/>
          <p14:tracePt t="47708" x="2308225" y="4562475"/>
          <p14:tracePt t="47717" x="2371725" y="4445000"/>
          <p14:tracePt t="47725" x="2433638" y="4329113"/>
          <p14:tracePt t="47736" x="2576513" y="4114800"/>
          <p14:tracePt t="47741" x="2684463" y="3954463"/>
          <p14:tracePt t="47744" x="2738438" y="3873500"/>
          <p14:tracePt t="47754" x="2863850" y="3721100"/>
          <p14:tracePt t="47763" x="2979738" y="3568700"/>
          <p14:tracePt t="47770" x="3122613" y="3435350"/>
          <p14:tracePt t="47779" x="3238500" y="3309938"/>
          <p14:tracePt t="47788" x="3363913" y="3221038"/>
          <p14:tracePt t="47800" x="3489325" y="3140075"/>
          <p14:tracePt t="47802" x="3605213" y="3095625"/>
          <p14:tracePt t="47811" x="3722688" y="3068638"/>
          <p14:tracePt t="47820" x="3856038" y="3059113"/>
          <p14:tracePt t="47829" x="3981450" y="3059113"/>
          <p14:tracePt t="47836" x="4106863" y="3068638"/>
          <p14:tracePt t="47845" x="4222750" y="3103563"/>
          <p14:tracePt t="47848" x="4267200" y="3130550"/>
          <p14:tracePt t="47858" x="4357688" y="3167063"/>
          <p14:tracePt t="47867" x="4429125" y="3201988"/>
          <p14:tracePt t="47875" x="4483100" y="3228975"/>
          <p14:tracePt t="47880" x="4510088" y="3238500"/>
          <p14:tracePt t="47889" x="4545013" y="3246438"/>
          <p14:tracePt t="47900" x="4581525" y="3265488"/>
          <p14:tracePt t="47907" x="4598988" y="3265488"/>
          <p14:tracePt t="47916" x="4625975" y="3265488"/>
          <p14:tracePt t="47924" x="4633913" y="3265488"/>
          <p14:tracePt t="47930" x="4643438" y="3265488"/>
          <p14:tracePt t="47939" x="4652963" y="3265488"/>
          <p14:tracePt t="47949" x="4660900" y="3265488"/>
          <p14:tracePt t="47958" x="4670425" y="3265488"/>
          <p14:tracePt t="47967" x="4670425" y="3255963"/>
          <p14:tracePt t="47975" x="4679950" y="3255963"/>
          <p14:tracePt t="48069" x="4679950" y="3246438"/>
          <p14:tracePt t="48084" x="4687888" y="3238500"/>
          <p14:tracePt t="48108" x="4687888" y="3228975"/>
          <p14:tracePt t="48124" x="4687888" y="3221038"/>
          <p14:tracePt t="48140" x="4687888" y="3211513"/>
          <p14:tracePt t="48148" x="4679950" y="3194050"/>
          <p14:tracePt t="48158" x="4670425" y="3184525"/>
          <p14:tracePt t="48166" x="4652963" y="3157538"/>
          <p14:tracePt t="48174" x="4633913" y="3140075"/>
          <p14:tracePt t="48189" x="4608513" y="3103563"/>
          <p14:tracePt t="48191" x="4581525" y="3068638"/>
          <p14:tracePt t="48201" x="4572000" y="3059113"/>
          <p14:tracePt t="48208" x="4554538" y="3024188"/>
          <p14:tracePt t="48217" x="4545013" y="3005138"/>
          <p14:tracePt t="48225" x="4545013" y="2997200"/>
          <p14:tracePt t="48237" x="4535488" y="2987675"/>
          <p14:tracePt t="48239" x="4535488" y="2978150"/>
          <p14:tracePt t="48248" x="4527550" y="2978150"/>
          <p14:tracePt t="48254" x="4527550" y="2970213"/>
          <p14:tracePt t="48298" x="4518025" y="2970213"/>
          <p14:tracePt t="48314" x="4510088" y="2978150"/>
          <p14:tracePt t="48324" x="4500563" y="2987675"/>
          <p14:tracePt t="48333" x="4491038" y="2997200"/>
          <p14:tracePt t="48341" x="4483100" y="3005138"/>
          <p14:tracePt t="48351" x="4473575" y="3014663"/>
          <p14:tracePt t="48358" x="4464050" y="3014663"/>
          <p14:tracePt t="48368" x="4456113" y="3024188"/>
          <p14:tracePt t="48377" x="4446588" y="3024188"/>
          <p14:tracePt t="48380" x="4437063" y="3032125"/>
          <p14:tracePt t="48389" x="4429125" y="3041650"/>
          <p14:tracePt t="48411" x="4419600" y="3049588"/>
          <p14:tracePt t="48426" x="4419600" y="3059113"/>
          <p14:tracePt t="48435" x="4419600" y="3068638"/>
          <p14:tracePt t="48442" x="4411663" y="3076575"/>
          <p14:tracePt t="48451" x="4411663" y="3095625"/>
          <p14:tracePt t="48458" x="4411663" y="3103563"/>
          <p14:tracePt t="48467" x="4402138" y="3122613"/>
          <p14:tracePt t="48474" x="4402138" y="3140075"/>
          <p14:tracePt t="48483" x="4402138" y="3157538"/>
          <p14:tracePt t="48492" x="4402138" y="3175000"/>
          <p14:tracePt t="48499" x="4392613" y="3194050"/>
          <p14:tracePt t="48507" x="4392613" y="3221038"/>
          <p14:tracePt t="48516" x="4392613" y="3246438"/>
          <p14:tracePt t="48524" x="4392613" y="3273425"/>
          <p14:tracePt t="48532" x="4392613" y="3300413"/>
          <p14:tracePt t="48540" x="4392613" y="3336925"/>
          <p14:tracePt t="48548" x="4392613" y="3371850"/>
          <p14:tracePt t="48556" x="4392613" y="3408363"/>
          <p14:tracePt t="48565" x="4392613" y="3452813"/>
          <p14:tracePt t="48574" x="4392613" y="3497263"/>
          <p14:tracePt t="48580" x="4402138" y="3541713"/>
          <p14:tracePt t="48589" x="4402138" y="3587750"/>
          <p14:tracePt t="48601" x="4411663" y="3632200"/>
          <p14:tracePt t="48602" x="4411663" y="3676650"/>
          <p14:tracePt t="48610" x="4419600" y="3730625"/>
          <p14:tracePt t="48619" x="4429125" y="3784600"/>
          <p14:tracePt t="48624" x="4429125" y="3829050"/>
          <p14:tracePt t="48633" x="4437063" y="3881438"/>
          <p14:tracePt t="48641" x="4437063" y="3935413"/>
          <p14:tracePt t="48649" x="4437063" y="3989388"/>
          <p14:tracePt t="48657" x="4446588" y="4043363"/>
          <p14:tracePt t="48666" x="4446588" y="4087813"/>
          <p14:tracePt t="48674" x="4446588" y="4151313"/>
          <p14:tracePt t="48681" x="4446588" y="4203700"/>
          <p14:tracePt t="48689" x="4446588" y="4257675"/>
          <p14:tracePt t="48697" x="4446588" y="4311650"/>
          <p14:tracePt t="48706" x="4446588" y="4348163"/>
          <p14:tracePt t="48714" x="4446588" y="4392613"/>
          <p14:tracePt t="48723" x="4446588" y="4437063"/>
          <p14:tracePt t="48731" x="4446588" y="4471988"/>
          <p14:tracePt t="48740" x="4446588" y="4508500"/>
          <p14:tracePt t="48749" x="4437063" y="4543425"/>
          <p14:tracePt t="48758" x="4437063" y="4589463"/>
          <p14:tracePt t="48765" x="4429125" y="4633913"/>
          <p14:tracePt t="48773" x="4419600" y="4687888"/>
          <p14:tracePt t="48783" x="4419600" y="4749800"/>
          <p14:tracePt t="48785" x="4411663" y="4803775"/>
          <p14:tracePt t="48791" x="4411663" y="4830763"/>
          <p14:tracePt t="48801" x="4411663" y="4875213"/>
          <p14:tracePt t="48807" x="4402138" y="4902200"/>
          <p14:tracePt t="48817" x="4402138" y="4937125"/>
          <p14:tracePt t="48825" x="4402138" y="4964113"/>
          <p14:tracePt t="48833" x="4392613" y="4983163"/>
          <p14:tracePt t="48841" x="4392613" y="5000625"/>
          <p14:tracePt t="48849" x="4392613" y="5008563"/>
          <p14:tracePt t="48865" x="4392613" y="5018088"/>
          <p14:tracePt t="48873" x="4392613" y="5027613"/>
          <p14:tracePt t="48911" x="4392613" y="5035550"/>
          <p14:tracePt t="49037" x="4392613" y="5008563"/>
          <p14:tracePt t="49044" x="4392613" y="4910138"/>
          <p14:tracePt t="49052" x="4384675" y="4838700"/>
          <p14:tracePt t="49062" x="4375150" y="4714875"/>
          <p14:tracePt t="49069" x="4357688" y="4579938"/>
          <p14:tracePt t="49077" x="4357688" y="4445000"/>
          <p14:tracePt t="49085" x="4348163" y="4383088"/>
          <p14:tracePt t="49092" x="4330700" y="4168775"/>
          <p14:tracePt t="49102" x="4330700" y="4114800"/>
          <p14:tracePt t="49108" x="4321175" y="4006850"/>
          <p14:tracePt t="49119" x="4321175" y="3900488"/>
          <p14:tracePt t="49125" x="4321175" y="3765550"/>
          <p14:tracePt t="49134" x="4321175" y="3667125"/>
          <p14:tracePt t="49142" x="4321175" y="3560763"/>
          <p14:tracePt t="49151" x="4338638" y="3452813"/>
          <p14:tracePt t="49157" x="4375150" y="3336925"/>
          <p14:tracePt t="49168" x="4429125" y="3221038"/>
          <p14:tracePt t="49175" x="4483100" y="3095625"/>
          <p14:tracePt t="49184" x="4510088" y="3041650"/>
          <p14:tracePt t="49197" x="4554538" y="2951163"/>
          <p14:tracePt t="49198" x="4562475" y="2925763"/>
          <p14:tracePt t="49208" x="4598988" y="2879725"/>
          <p14:tracePt t="49219" x="4616450" y="2835275"/>
          <p14:tracePt t="49220" x="4633913" y="2817813"/>
          <p14:tracePt t="49232" x="4643438" y="2800350"/>
          <p14:tracePt t="49240" x="4643438" y="2790825"/>
          <p14:tracePt t="49250" x="4652963" y="2781300"/>
          <p14:tracePt t="49259" x="4660900" y="2773363"/>
          <p14:tracePt t="49282" x="4660900" y="2763838"/>
          <p14:tracePt t="49290" x="4670425" y="2763838"/>
          <p14:tracePt t="49314" x="4670425" y="2755900"/>
          <p14:tracePt t="49489" x="4670425" y="2763838"/>
          <p14:tracePt t="49615" x="4670425" y="2773363"/>
          <p14:tracePt t="49663" x="4670425" y="2781300"/>
          <p14:tracePt t="49670" x="4660900" y="2781300"/>
          <p14:tracePt t="49687" x="4660900" y="2790825"/>
          <p14:tracePt t="49694" x="4660900" y="2808288"/>
          <p14:tracePt t="49702" x="4660900" y="2827338"/>
          <p14:tracePt t="49710" x="4660900" y="2862263"/>
          <p14:tracePt t="49718" x="4660900" y="2898775"/>
          <p14:tracePt t="49726" x="4660900" y="2951163"/>
          <p14:tracePt t="49734" x="4660900" y="3005138"/>
          <p14:tracePt t="49742" x="4660900" y="3059113"/>
          <p14:tracePt t="49750" x="4660900" y="3122613"/>
          <p14:tracePt t="49758" x="4660900" y="3167063"/>
          <p14:tracePt t="49767" x="4660900" y="3221038"/>
          <p14:tracePt t="49774" x="4660900" y="3265488"/>
          <p14:tracePt t="49782" x="4660900" y="3309938"/>
          <p14:tracePt t="49791" x="4660900" y="3363913"/>
          <p14:tracePt t="49799" x="4660900" y="3398838"/>
          <p14:tracePt t="49808" x="4652963" y="3435350"/>
          <p14:tracePt t="49816" x="4652963" y="3479800"/>
          <p14:tracePt t="49824" x="4652963" y="3524250"/>
          <p14:tracePt t="49832" x="4652963" y="3568700"/>
          <p14:tracePt t="49840" x="4652963" y="3613150"/>
          <p14:tracePt t="49847" x="4652963" y="3659188"/>
          <p14:tracePt t="49856" x="4652963" y="3703638"/>
          <p14:tracePt t="49863" x="4643438" y="3721100"/>
          <p14:tracePt t="49873" x="4643438" y="3757613"/>
          <p14:tracePt t="49878" x="4643438" y="3792538"/>
          <p14:tracePt t="49885" x="4643438" y="3819525"/>
          <p14:tracePt t="49894" x="4633913" y="3836988"/>
          <p14:tracePt t="49902" x="4633913" y="3856038"/>
          <p14:tracePt t="49909" x="4633913" y="3881438"/>
          <p14:tracePt t="49917" x="4633913" y="3900488"/>
          <p14:tracePt t="49925" x="4625975" y="3927475"/>
          <p14:tracePt t="49935" x="4625975" y="3944938"/>
          <p14:tracePt t="49941" x="4625975" y="3979863"/>
          <p14:tracePt t="49950" x="4616450" y="4006850"/>
          <p14:tracePt t="49958" x="4616450" y="4043363"/>
          <p14:tracePt t="49966" x="4616450" y="4078288"/>
          <p14:tracePt t="49974" x="4616450" y="4124325"/>
          <p14:tracePt t="49981" x="4616450" y="4159250"/>
          <p14:tracePt t="49990" x="4616450" y="4176713"/>
          <p14:tracePt t="49997" x="4616450" y="4213225"/>
          <p14:tracePt t="50006" x="4616450" y="4240213"/>
          <p14:tracePt t="50013" x="4616450" y="4267200"/>
          <p14:tracePt t="50022" x="4616450" y="4284663"/>
          <p14:tracePt t="50031" x="4616450" y="4302125"/>
          <p14:tracePt t="50040" x="4616450" y="4311650"/>
          <p14:tracePt t="50046" x="4616450" y="4329113"/>
          <p14:tracePt t="50056" x="4616450" y="4338638"/>
          <p14:tracePt t="50076" x="4616450" y="4348163"/>
          <p14:tracePt t="50504" x="4616450" y="4338638"/>
          <p14:tracePt t="50511" x="4616450" y="4311650"/>
          <p14:tracePt t="50519" x="4616450" y="4275138"/>
          <p14:tracePt t="50527" x="4616450" y="4222750"/>
          <p14:tracePt t="50535" x="4625975" y="4159250"/>
          <p14:tracePt t="50543" x="4633913" y="4087813"/>
          <p14:tracePt t="50551" x="4643438" y="3954463"/>
          <p14:tracePt t="50560" x="4660900" y="3810000"/>
          <p14:tracePt t="50567" x="4660900" y="3748088"/>
          <p14:tracePt t="50574" x="4679950" y="3622675"/>
          <p14:tracePt t="50583" x="4679950" y="3587750"/>
          <p14:tracePt t="50591" x="4687888" y="3506788"/>
          <p14:tracePt t="50600" x="4706938" y="3452813"/>
          <p14:tracePt t="50609" x="4714875" y="3398838"/>
          <p14:tracePt t="50618" x="4724400" y="3354388"/>
          <p14:tracePt t="50635" x="4741863" y="3309938"/>
          <p14:tracePt t="50636" x="4751388" y="3282950"/>
          <p14:tracePt t="50639" x="4759325" y="3255963"/>
          <p14:tracePt t="50649" x="4778375" y="3228975"/>
          <p14:tracePt t="50656" x="4786313" y="3211513"/>
          <p14:tracePt t="50667" x="4795838" y="3194050"/>
          <p14:tracePt t="50674" x="4805363" y="3184525"/>
          <p14:tracePt t="50683" x="4813300" y="3167063"/>
          <p14:tracePt t="50690" x="4822825" y="3157538"/>
          <p14:tracePt t="50702" x="4822825" y="3148013"/>
          <p14:tracePt t="50710" x="4830763" y="3140075"/>
          <p14:tracePt t="50931" x="4840288" y="3140075"/>
          <p14:tracePt t="50948" x="4849813" y="3130550"/>
          <p14:tracePt t="50972" x="4857750" y="3122613"/>
          <p14:tracePt t="51003" x="4867275" y="3113088"/>
          <p14:tracePt t="51122" x="4867275" y="3122613"/>
          <p14:tracePt t="51130" x="4867275" y="3130550"/>
          <p14:tracePt t="51139" x="4867275" y="3157538"/>
          <p14:tracePt t="51145" x="4867275" y="3184525"/>
          <p14:tracePt t="51153" x="4867275" y="3201988"/>
          <p14:tracePt t="51161" x="4857750" y="3221038"/>
          <p14:tracePt t="51170" x="4857750" y="3246438"/>
          <p14:tracePt t="51178" x="4857750" y="3273425"/>
          <p14:tracePt t="51186" x="4849813" y="3319463"/>
          <p14:tracePt t="51194" x="4849813" y="3327400"/>
          <p14:tracePt t="51202" x="4840288" y="3371850"/>
          <p14:tracePt t="51211" x="4840288" y="3398838"/>
          <p14:tracePt t="51218" x="4840288" y="3435350"/>
          <p14:tracePt t="51226" x="4840288" y="3462338"/>
          <p14:tracePt t="51236" x="4840288" y="3497263"/>
          <p14:tracePt t="51244" x="4840288" y="3533775"/>
          <p14:tracePt t="51251" x="4840288" y="3568700"/>
          <p14:tracePt t="51258" x="4840288" y="3605213"/>
          <p14:tracePt t="51268" x="4840288" y="3640138"/>
          <p14:tracePt t="51273" x="4840288" y="3676650"/>
          <p14:tracePt t="51281" x="4830763" y="3721100"/>
          <p14:tracePt t="51291" x="4830763" y="3765550"/>
          <p14:tracePt t="51299" x="4830763" y="3810000"/>
          <p14:tracePt t="51307" x="4830763" y="3846513"/>
          <p14:tracePt t="51313" x="4830763" y="3890963"/>
          <p14:tracePt t="51322" x="4830763" y="3935413"/>
          <p14:tracePt t="51330" x="4830763" y="3979863"/>
          <p14:tracePt t="51339" x="4830763" y="4025900"/>
          <p14:tracePt t="51346" x="4830763" y="4078288"/>
          <p14:tracePt t="51356" x="4830763" y="4124325"/>
          <p14:tracePt t="51369" x="4830763" y="4176713"/>
          <p14:tracePt t="51373" x="4830763" y="4222750"/>
          <p14:tracePt t="51381" x="4830763" y="4275138"/>
          <p14:tracePt t="51386" x="4830763" y="4321175"/>
          <p14:tracePt t="51396" x="4830763" y="4373563"/>
          <p14:tracePt t="51407" x="4830763" y="4419600"/>
          <p14:tracePt t="51412" x="4830763" y="4471988"/>
          <p14:tracePt t="51423" x="4840288" y="4525963"/>
          <p14:tracePt t="51432" x="4840288" y="4589463"/>
          <p14:tracePt t="51434" x="4849813" y="4633913"/>
          <p14:tracePt t="51440" x="4857750" y="4687888"/>
          <p14:tracePt t="51450" x="4867275" y="4732338"/>
          <p14:tracePt t="51457" x="4876800" y="4776788"/>
          <p14:tracePt t="51467" x="4876800" y="4803775"/>
          <p14:tracePt t="51473" x="4884738" y="4857750"/>
          <p14:tracePt t="51482" x="4894263" y="4875213"/>
          <p14:tracePt t="51490" x="4894263" y="4929188"/>
          <p14:tracePt t="51497" x="4903788" y="4937125"/>
          <p14:tracePt t="51505" x="4903788" y="4973638"/>
          <p14:tracePt t="51515" x="4911725" y="5000625"/>
          <p14:tracePt t="51523" x="4911725" y="5018088"/>
          <p14:tracePt t="51531" x="4911725" y="5045075"/>
          <p14:tracePt t="51539" x="4911725" y="5072063"/>
          <p14:tracePt t="51542" x="4911725" y="5089525"/>
          <p14:tracePt t="51550" x="4911725" y="5099050"/>
          <p14:tracePt t="51558" x="4921250" y="5106988"/>
          <p14:tracePt t="51568" x="4921250" y="5116513"/>
          <p14:tracePt t="51574" x="4921250" y="5126038"/>
          <p14:tracePt t="51589" x="4921250" y="5133975"/>
          <p14:tracePt t="51764" x="4921250" y="5126038"/>
          <p14:tracePt t="51773" x="4921250" y="5106988"/>
          <p14:tracePt t="51781" x="4921250" y="5054600"/>
          <p14:tracePt t="51790" x="4921250" y="4991100"/>
          <p14:tracePt t="51797" x="4921250" y="4919663"/>
          <p14:tracePt t="51806" x="4921250" y="4821238"/>
          <p14:tracePt t="51812" x="4911725" y="4705350"/>
          <p14:tracePt t="51823" x="4903788" y="4552950"/>
          <p14:tracePt t="51833" x="4894263" y="4410075"/>
          <p14:tracePt t="51840" x="4884738" y="4257675"/>
          <p14:tracePt t="51849" x="4884738" y="4105275"/>
          <p14:tracePt t="51852" x="4876800" y="3954463"/>
          <p14:tracePt t="51860" x="4876800" y="3890963"/>
          <p14:tracePt t="51869" x="4876800" y="3765550"/>
          <p14:tracePt t="51875" x="4876800" y="3667125"/>
          <p14:tracePt t="51883" x="4876800" y="3568700"/>
          <p14:tracePt t="51891" x="4876800" y="3479800"/>
          <p14:tracePt t="51899" x="4876800" y="3398838"/>
          <p14:tracePt t="51908" x="4876800" y="3336925"/>
          <p14:tracePt t="51915" x="4894263" y="3265488"/>
          <p14:tracePt t="51924" x="4911725" y="3194050"/>
          <p14:tracePt t="51933" x="4948238" y="3086100"/>
          <p14:tracePt t="51941" x="4965700" y="3049588"/>
          <p14:tracePt t="51949" x="5002213" y="2978150"/>
          <p14:tracePt t="51957" x="5027613" y="2916238"/>
          <p14:tracePt t="51967" x="5037138" y="2889250"/>
          <p14:tracePt t="51974" x="5064125" y="2852738"/>
          <p14:tracePt t="51984" x="5073650" y="2817813"/>
          <p14:tracePt t="51994" x="5081588" y="2800350"/>
          <p14:tracePt t="51996" x="5091113" y="2781300"/>
          <p14:tracePt t="52006" x="5100638" y="2773363"/>
          <p14:tracePt t="52017" x="5100638" y="2763838"/>
          <p14:tracePt t="52027" x="5108575" y="2755900"/>
          <p14:tracePt t="52049" x="5108575" y="2746375"/>
          <p14:tracePt t="52065" x="5118100" y="2746375"/>
          <p14:tracePt t="52073" x="5118100" y="2736850"/>
          <p14:tracePt t="52097" x="5118100" y="2728913"/>
          <p14:tracePt t="52454" x="5118100" y="2736850"/>
          <p14:tracePt t="52470" x="5118100" y="2755900"/>
          <p14:tracePt t="52477" x="5118100" y="2773363"/>
          <p14:tracePt t="52485" x="5118100" y="2790825"/>
          <p14:tracePt t="52493" x="5118100" y="2817813"/>
          <p14:tracePt t="52502" x="5118100" y="2827338"/>
          <p14:tracePt t="52509" x="5118100" y="2852738"/>
          <p14:tracePt t="52518" x="5118100" y="2879725"/>
          <p14:tracePt t="52526" x="5118100" y="2898775"/>
          <p14:tracePt t="52534" x="5118100" y="2925763"/>
          <p14:tracePt t="52542" x="5118100" y="2943225"/>
          <p14:tracePt t="52550" x="5108575" y="2970213"/>
          <p14:tracePt t="52559" x="5108575" y="2987675"/>
          <p14:tracePt t="52569" x="5108575" y="3005138"/>
          <p14:tracePt t="52576" x="5108575" y="3024188"/>
          <p14:tracePt t="52583" x="5108575" y="3049588"/>
          <p14:tracePt t="52590" x="5108575" y="3076575"/>
          <p14:tracePt t="52597" x="5108575" y="3103563"/>
          <p14:tracePt t="52606" x="5108575" y="3130550"/>
          <p14:tracePt t="52613" x="5108575" y="3167063"/>
          <p14:tracePt t="52623" x="5108575" y="3201988"/>
          <p14:tracePt t="52629" x="5100638" y="3238500"/>
          <p14:tracePt t="52639" x="5100638" y="3273425"/>
          <p14:tracePt t="52646" x="5100638" y="3319463"/>
          <p14:tracePt t="52656" x="5091113" y="3354388"/>
          <p14:tracePt t="52664" x="5091113" y="3398838"/>
          <p14:tracePt t="52673" x="5081588" y="3443288"/>
          <p14:tracePt t="52682" x="5081588" y="3489325"/>
          <p14:tracePt t="52684" x="5073650" y="3524250"/>
          <p14:tracePt t="52692" x="5064125" y="3578225"/>
          <p14:tracePt t="52702" x="5064125" y="3613150"/>
          <p14:tracePt t="52707" x="5054600" y="3659188"/>
          <p14:tracePt t="52717" x="5054600" y="3703638"/>
          <p14:tracePt t="52725" x="5054600" y="3757613"/>
          <p14:tracePt t="52732" x="5054600" y="3810000"/>
          <p14:tracePt t="52741" x="5054600" y="3873500"/>
          <p14:tracePt t="52749" x="5054600" y="3927475"/>
          <p14:tracePt t="52758" x="5054600" y="3989388"/>
          <p14:tracePt t="52765" x="5054600" y="4060825"/>
          <p14:tracePt t="52774" x="5054600" y="4124325"/>
          <p14:tracePt t="52781" x="5054600" y="4203700"/>
          <p14:tracePt t="52789" x="5054600" y="4275138"/>
          <p14:tracePt t="52796" x="5054600" y="4338638"/>
          <p14:tracePt t="52806" x="5054600" y="4392613"/>
          <p14:tracePt t="52813" x="5064125" y="4445000"/>
          <p14:tracePt t="52823" x="5064125" y="4498975"/>
          <p14:tracePt t="52830" x="5073650" y="4543425"/>
          <p14:tracePt t="52840" x="5073650" y="4597400"/>
          <p14:tracePt t="52848" x="5073650" y="4651375"/>
          <p14:tracePt t="52851" x="5073650" y="4714875"/>
          <p14:tracePt t="52858" x="5073650" y="4776788"/>
          <p14:tracePt t="52866" x="5081588" y="4830763"/>
          <p14:tracePt t="52877" x="5081588" y="4884738"/>
          <p14:tracePt t="52884" x="5091113" y="4946650"/>
          <p14:tracePt t="52891" x="5091113" y="4964113"/>
          <p14:tracePt t="52900" x="5091113" y="5008563"/>
          <p14:tracePt t="52907" x="5091113" y="5035550"/>
          <p14:tracePt t="52916" x="5100638" y="5062538"/>
          <p14:tracePt t="52925" x="5100638" y="5081588"/>
          <p14:tracePt t="52933" x="5108575" y="5099050"/>
          <p14:tracePt t="52941" x="5108575" y="5106988"/>
          <p14:tracePt t="52945" x="5108575" y="5116513"/>
          <p14:tracePt t="52961" x="5108575" y="5126038"/>
          <p14:tracePt t="52992" x="5118100" y="5126038"/>
          <p14:tracePt t="53381" x="5118100" y="5045075"/>
          <p14:tracePt t="53390" x="5100638" y="4929188"/>
          <p14:tracePt t="53397" x="5081588" y="4759325"/>
          <p14:tracePt t="53408" x="5064125" y="4651375"/>
          <p14:tracePt t="53418" x="5027613" y="4329113"/>
          <p14:tracePt t="53425" x="5002213" y="4097338"/>
          <p14:tracePt t="53434" x="4992688" y="3998913"/>
          <p14:tracePt t="53442" x="4975225" y="3802063"/>
          <p14:tracePt t="53451" x="4965700" y="3622675"/>
          <p14:tracePt t="53453" x="4956175" y="3560763"/>
          <p14:tracePt t="53464" x="4948238" y="3435350"/>
          <p14:tracePt t="53473" x="4948238" y="3327400"/>
          <p14:tracePt t="53478" x="4948238" y="3238500"/>
          <p14:tracePt t="53489" x="4948238" y="3148013"/>
          <p14:tracePt t="53493" x="4948238" y="3032125"/>
          <p14:tracePt t="53502" x="4948238" y="2951163"/>
          <p14:tracePt t="53509" x="4948238" y="2906713"/>
          <p14:tracePt t="53517" x="4948238" y="2835275"/>
          <p14:tracePt t="53526" x="4938713" y="2746375"/>
          <p14:tracePt t="53536" x="4929188" y="2665413"/>
          <p14:tracePt t="53543" x="4911725" y="2593975"/>
          <p14:tracePt t="53552" x="4903788" y="2513013"/>
          <p14:tracePt t="53564" x="4894263" y="2451100"/>
          <p14:tracePt t="53571" x="4884738" y="2424113"/>
          <p14:tracePt t="53580" x="4867275" y="2379663"/>
          <p14:tracePt t="53582" x="4857750" y="2343150"/>
          <p14:tracePt t="53590" x="4840288" y="2316163"/>
          <p14:tracePt t="53601" x="4830763" y="2298700"/>
          <p14:tracePt t="53604" x="4813300" y="2290763"/>
          <p14:tracePt t="53613" x="4795838" y="2281238"/>
          <p14:tracePt t="53623" x="4778375" y="2271713"/>
          <p14:tracePt t="53631" x="4751388" y="2271713"/>
          <p14:tracePt t="53639" x="4724400" y="2271713"/>
          <p14:tracePt t="53646" x="4697413" y="2271713"/>
          <p14:tracePt t="53653" x="4652963" y="2281238"/>
          <p14:tracePt t="53662" x="4625975" y="2298700"/>
          <p14:tracePt t="53673" x="4581525" y="2325688"/>
          <p14:tracePt t="53681" x="4535488" y="2352675"/>
          <p14:tracePt t="53689" x="4491038" y="2379663"/>
          <p14:tracePt t="53700" x="4446588" y="2414588"/>
          <p14:tracePt t="53701" x="4384675" y="2451100"/>
          <p14:tracePt t="53710" x="4330700" y="2495550"/>
          <p14:tracePt t="53718" x="4286250" y="2532063"/>
          <p14:tracePt t="53728" x="4232275" y="2576513"/>
          <p14:tracePt t="53738" x="4178300" y="2630488"/>
          <p14:tracePt t="53748" x="4133850" y="2682875"/>
          <p14:tracePt t="53749" x="4079875" y="2736850"/>
          <p14:tracePt t="53758" x="4035425" y="2800350"/>
          <p14:tracePt t="53770" x="3998913" y="2852738"/>
          <p14:tracePt t="53772" x="3954463" y="2916238"/>
          <p14:tracePt t="53782" x="3919538" y="2978150"/>
          <p14:tracePt t="53791" x="3892550" y="3041650"/>
          <p14:tracePt t="53800" x="3856038" y="3103563"/>
          <p14:tracePt t="53802" x="3829050" y="3175000"/>
          <p14:tracePt t="53811" x="3802063" y="3238500"/>
          <p14:tracePt t="53820" x="3784600" y="3309938"/>
          <p14:tracePt t="53829" x="3767138" y="3371850"/>
          <p14:tracePt t="53838" x="3740150" y="3506788"/>
          <p14:tracePt t="53847" x="3740150" y="3551238"/>
          <p14:tracePt t="53849" x="3722688" y="3640138"/>
          <p14:tracePt t="53859" x="3722688" y="3711575"/>
          <p14:tracePt t="53866" x="3713163" y="3792538"/>
          <p14:tracePt t="53876" x="3713163" y="3873500"/>
          <p14:tracePt t="53884" x="3713163" y="4016375"/>
          <p14:tracePt t="53892" x="3713163" y="4105275"/>
          <p14:tracePt t="53900" x="3713163" y="4195763"/>
          <p14:tracePt t="53908" x="3713163" y="4249738"/>
          <p14:tracePt t="53916" x="3722688" y="4338638"/>
          <p14:tracePt t="53923" x="3740150" y="4427538"/>
          <p14:tracePt t="53934" x="3767138" y="4491038"/>
          <p14:tracePt t="53941" x="3784600" y="4552950"/>
          <p14:tracePt t="53951" x="3811588" y="4589463"/>
          <p14:tracePt t="53953" x="3838575" y="4624388"/>
          <p14:tracePt t="53964" x="3865563" y="4651375"/>
          <p14:tracePt t="53972" x="3892550" y="4668838"/>
          <p14:tracePt t="53981" x="3910013" y="4678363"/>
          <p14:tracePt t="53990" x="3937000" y="4687888"/>
          <p14:tracePt t="53998" x="3971925" y="4705350"/>
          <p14:tracePt t="54007" x="3998913" y="4705350"/>
          <p14:tracePt t="54010" x="4035425" y="4705350"/>
          <p14:tracePt t="54018" x="4062413" y="4705350"/>
          <p14:tracePt t="54026" x="4106863" y="4705350"/>
          <p14:tracePt t="54033" x="4151313" y="4705350"/>
          <p14:tracePt t="54041" x="4205288" y="4705350"/>
          <p14:tracePt t="54049" x="4249738" y="4705350"/>
          <p14:tracePt t="54058" x="4357688" y="4705350"/>
          <p14:tracePt t="54065" x="4446588" y="4705350"/>
          <p14:tracePt t="54085" x="4608513" y="4705350"/>
          <p14:tracePt t="54092" x="4679950" y="4705350"/>
          <p14:tracePt t="54100" x="4724400" y="4705350"/>
          <p14:tracePt t="54107" x="4768850" y="4705350"/>
          <p14:tracePt t="54116" x="4805363" y="4705350"/>
          <p14:tracePt t="54123" x="4867275" y="4705350"/>
          <p14:tracePt t="54132" x="4911725" y="4705350"/>
          <p14:tracePt t="54139" x="4956175" y="4705350"/>
          <p14:tracePt t="54147" x="5010150" y="4705350"/>
          <p14:tracePt t="54150" x="5027613" y="4705350"/>
          <p14:tracePt t="54159" x="5054600" y="4678363"/>
          <p14:tracePt t="54167" x="5073650" y="4624388"/>
          <p14:tracePt t="54174" x="5091113" y="4570413"/>
          <p14:tracePt t="54184" x="5108575" y="4525963"/>
          <p14:tracePt t="54191" x="5126038" y="4454525"/>
          <p14:tracePt t="54201" x="5135563" y="4311650"/>
          <p14:tracePt t="54896" x="5145088" y="4302125"/>
          <p14:tracePt t="54904" x="5180013" y="4284663"/>
          <p14:tracePt t="54911" x="5224463" y="4257675"/>
          <p14:tracePt t="54920" x="5297488" y="4203700"/>
          <p14:tracePt t="54928" x="5395913" y="4132263"/>
          <p14:tracePt t="54935" x="5618163" y="3989388"/>
          <p14:tracePt t="54943" x="5780088" y="3856038"/>
          <p14:tracePt t="54951" x="5994400" y="3711575"/>
          <p14:tracePt t="54959" x="6208713" y="3568700"/>
          <p14:tracePt t="54968" x="6424613" y="3435350"/>
          <p14:tracePt t="54976" x="6530975" y="3381375"/>
          <p14:tracePt t="54984" x="6719888" y="3292475"/>
          <p14:tracePt t="54991" x="6907213" y="3221038"/>
          <p14:tracePt t="55001" x="7086600" y="3184525"/>
          <p14:tracePt t="55009" x="7239000" y="3175000"/>
          <p14:tracePt t="55017" x="7381875" y="3175000"/>
          <p14:tracePt t="55025" x="7507288" y="3184525"/>
          <p14:tracePt t="55035" x="7623175" y="3228975"/>
          <p14:tracePt t="55046" x="7712075" y="3282950"/>
          <p14:tracePt t="55048" x="7793038" y="3354388"/>
          <p14:tracePt t="55059" x="7864475" y="3425825"/>
          <p14:tracePt t="55067" x="7918450" y="3514725"/>
          <p14:tracePt t="55075" x="7935913" y="3560763"/>
          <p14:tracePt t="55086" x="7989888" y="3694113"/>
          <p14:tracePt t="55095" x="8016875" y="3792538"/>
          <p14:tracePt t="55097" x="8024813" y="3890963"/>
          <p14:tracePt t="55106" x="8024813" y="3989388"/>
          <p14:tracePt t="55115" x="8024813" y="4097338"/>
          <p14:tracePt t="55123" x="7980363" y="4186238"/>
          <p14:tracePt t="55126" x="7908925" y="4284663"/>
          <p14:tracePt t="55136" x="7810500" y="4383088"/>
          <p14:tracePt t="55143" x="7704138" y="4454525"/>
          <p14:tracePt t="55152" x="7578725" y="4525963"/>
          <p14:tracePt t="55161" x="7443788" y="4579938"/>
          <p14:tracePt t="55170" x="7291388" y="4616450"/>
          <p14:tracePt t="55178" x="7148513" y="4633913"/>
          <p14:tracePt t="55187" x="6996113" y="4641850"/>
          <p14:tracePt t="55198" x="6853238" y="4641850"/>
          <p14:tracePt t="55200" x="6737350" y="4641850"/>
          <p14:tracePt t="55208" x="6621463" y="4606925"/>
          <p14:tracePt t="55217" x="6523038" y="4543425"/>
          <p14:tracePt t="55228" x="6432550" y="4481513"/>
          <p14:tracePt t="55231" x="6343650" y="4392613"/>
          <p14:tracePt t="55239" x="6262688" y="4294188"/>
          <p14:tracePt t="55248" x="6191250" y="4176713"/>
          <p14:tracePt t="55256" x="6137275" y="4043363"/>
          <p14:tracePt t="55266" x="6083300" y="3900488"/>
          <p14:tracePt t="55273" x="6048375" y="3730625"/>
          <p14:tracePt t="55284" x="6030913" y="3551238"/>
          <p14:tracePt t="55285" x="6011863" y="3390900"/>
          <p14:tracePt t="55295" x="6011863" y="3201988"/>
          <p14:tracePt t="55302" x="6011863" y="3049588"/>
          <p14:tracePt t="55308" x="6011863" y="2997200"/>
          <p14:tracePt t="55317" x="6038850" y="2898775"/>
          <p14:tracePt t="55325" x="6092825" y="2800350"/>
          <p14:tracePt t="55334" x="6173788" y="2682875"/>
          <p14:tracePt t="55341" x="6235700" y="2630488"/>
          <p14:tracePt t="55351" x="6307138" y="2584450"/>
          <p14:tracePt t="55359" x="6397625" y="2559050"/>
          <p14:tracePt t="55368" x="6496050" y="2540000"/>
          <p14:tracePt t="55376" x="6594475" y="2532063"/>
          <p14:tracePt t="55380" x="6692900" y="2532063"/>
          <p14:tracePt t="55391" x="6746875" y="2532063"/>
          <p14:tracePt t="55401" x="6826250" y="2532063"/>
          <p14:tracePt t="55411" x="6907213" y="2566988"/>
          <p14:tracePt t="55414" x="6988175" y="2603500"/>
          <p14:tracePt t="55424" x="7050088" y="2647950"/>
          <p14:tracePt t="55436" x="7094538" y="2692400"/>
          <p14:tracePt t="55438" x="7131050" y="2746375"/>
          <p14:tracePt t="55449" x="7148513" y="2808288"/>
          <p14:tracePt t="55456" x="7158038" y="2916238"/>
          <p14:tracePt t="55460" x="7158038" y="2997200"/>
          <p14:tracePt t="55467" x="7158038" y="3095625"/>
          <p14:tracePt t="55476" x="7121525" y="3194050"/>
          <p14:tracePt t="55484" x="7050088" y="3300413"/>
          <p14:tracePt t="55491" x="6969125" y="3408363"/>
          <p14:tracePt t="55501" x="6880225" y="3514725"/>
          <p14:tracePt t="55508" x="6772275" y="3622675"/>
          <p14:tracePt t="55518" x="6648450" y="3721100"/>
          <p14:tracePt t="55526" x="6523038" y="3802063"/>
          <p14:tracePt t="55538" x="6405563" y="3873500"/>
          <p14:tracePt t="55540" x="6272213" y="3935413"/>
          <p14:tracePt t="55550" x="6146800" y="3979863"/>
          <p14:tracePt t="55557" x="6092825" y="3998913"/>
          <p14:tracePt t="55567" x="5994400" y="4025900"/>
          <p14:tracePt t="55574" x="5905500" y="4043363"/>
          <p14:tracePt t="55583" x="5815013" y="4043363"/>
          <p14:tracePt t="55590" x="5743575" y="4052888"/>
          <p14:tracePt t="55601" x="5691188" y="4052888"/>
          <p14:tracePt t="55603" x="5664200" y="4052888"/>
          <p14:tracePt t="55611" x="5618163" y="4052888"/>
          <p14:tracePt t="55618" x="5583238" y="4043363"/>
          <p14:tracePt t="55628" x="5546725" y="4016375"/>
          <p14:tracePt t="55637" x="5529263" y="3998913"/>
          <p14:tracePt t="55645" x="5511800" y="3962400"/>
          <p14:tracePt t="55654" x="5494338" y="3890963"/>
          <p14:tracePt t="55663" x="5494338" y="3810000"/>
          <p14:tracePt t="55666" x="5494338" y="3711575"/>
          <p14:tracePt t="55674" x="5494338" y="3587750"/>
          <p14:tracePt t="55681" x="5502275" y="3452813"/>
          <p14:tracePt t="55691" x="5538788" y="3319463"/>
          <p14:tracePt t="55699" x="5583238" y="3175000"/>
          <p14:tracePt t="55707" x="5637213" y="3024188"/>
          <p14:tracePt t="55716" x="5699125" y="2889250"/>
          <p14:tracePt t="55725" x="5762625" y="2781300"/>
          <p14:tracePt t="55733" x="5834063" y="2665413"/>
          <p14:tracePt t="55740" x="5922963" y="2576513"/>
          <p14:tracePt t="55750" x="6011863" y="2495550"/>
          <p14:tracePt t="55758" x="6119813" y="2424113"/>
          <p14:tracePt t="55769" x="6245225" y="2370138"/>
          <p14:tracePt t="55772" x="6370638" y="2325688"/>
          <p14:tracePt t="55782" x="6513513" y="2308225"/>
          <p14:tracePt t="55790" x="6648450" y="2298700"/>
          <p14:tracePt t="55792" x="6772275" y="2298700"/>
          <p14:tracePt t="55801" x="6889750" y="2308225"/>
          <p14:tracePt t="55808" x="7015163" y="2362200"/>
          <p14:tracePt t="55817" x="7131050" y="2424113"/>
          <p14:tracePt t="55825" x="7239000" y="2505075"/>
          <p14:tracePt t="55835" x="7337425" y="2603500"/>
          <p14:tracePt t="55844" x="7426325" y="2709863"/>
          <p14:tracePt t="55853" x="7515225" y="2827338"/>
          <p14:tracePt t="55865" x="7578725" y="2943225"/>
          <p14:tracePt t="55866" x="7605713" y="2987675"/>
          <p14:tracePt t="55877" x="7650163" y="3086100"/>
          <p14:tracePt t="55887" x="7704138" y="3265488"/>
          <p14:tracePt t="55890" x="7712075" y="3354388"/>
          <p14:tracePt t="55898" x="7712075" y="3443288"/>
          <p14:tracePt t="55907" x="7712075" y="3533775"/>
          <p14:tracePt t="55915" x="7667625" y="3632200"/>
          <p14:tracePt t="55924" x="7605713" y="3738563"/>
          <p14:tracePt t="55932" x="7443788" y="3900488"/>
          <p14:tracePt t="55936" x="7291388" y="3998913"/>
          <p14:tracePt t="55944" x="7212013" y="4043363"/>
          <p14:tracePt t="55953" x="7042150" y="4114800"/>
          <p14:tracePt t="55961" x="6870700" y="4168775"/>
          <p14:tracePt t="55971" x="6700838" y="4203700"/>
          <p14:tracePt t="55979" x="6550025" y="4230688"/>
          <p14:tracePt t="55982" x="6397625" y="4230688"/>
          <p14:tracePt t="55992" x="6272213" y="4230688"/>
          <p14:tracePt t="55999" x="6208713" y="4230688"/>
          <p14:tracePt t="56008" x="6102350" y="4230688"/>
          <p14:tracePt t="56015" x="6011863" y="4230688"/>
          <p14:tracePt t="56024" x="5932488" y="4213225"/>
          <p14:tracePt t="56032" x="5861050" y="4195763"/>
          <p14:tracePt t="56041" x="5807075" y="4168775"/>
          <p14:tracePt t="56050" x="5762625" y="4151313"/>
          <p14:tracePt t="56058" x="5726113" y="4124325"/>
          <p14:tracePt t="56067" x="5691188" y="4097338"/>
          <p14:tracePt t="56074" x="5672138" y="4070350"/>
          <p14:tracePt t="56084" x="5654675" y="4033838"/>
          <p14:tracePt t="56091" x="5645150" y="4006850"/>
          <p14:tracePt t="56104" x="5645150" y="3971925"/>
          <p14:tracePt t="56107" x="5645150" y="3935413"/>
          <p14:tracePt t="56110" x="5645150" y="3900488"/>
          <p14:tracePt t="56117" x="5645150" y="3863975"/>
          <p14:tracePt t="56125" x="5672138" y="3819525"/>
          <p14:tracePt t="56134" x="5699125" y="3775075"/>
          <p14:tracePt t="56141" x="5743575" y="3738563"/>
          <p14:tracePt t="56150" x="5834063" y="3667125"/>
          <p14:tracePt t="56159" x="5895975" y="3622675"/>
          <p14:tracePt t="56168" x="5976938" y="3587750"/>
          <p14:tracePt t="56174" x="6030913" y="3568700"/>
          <p14:tracePt t="56184" x="6110288" y="3541713"/>
          <p14:tracePt t="56192" x="6137275" y="3533775"/>
          <p14:tracePt t="56202" x="6191250" y="3514725"/>
          <p14:tracePt t="56208" x="6235700" y="3506788"/>
          <p14:tracePt t="56218" x="6262688" y="3497263"/>
          <p14:tracePt t="56236" x="6289675" y="3497263"/>
          <p14:tracePt t="56237" x="6307138" y="3489325"/>
          <p14:tracePt t="56252" x="6316663" y="3489325"/>
          <p14:tracePt t="56848" x="6326188" y="3489325"/>
          <p14:tracePt t="56858" x="6343650" y="3489325"/>
          <p14:tracePt t="56865" x="6370638" y="3479800"/>
          <p14:tracePt t="56873" x="6405563" y="3470275"/>
          <p14:tracePt t="56882" x="6442075" y="3462338"/>
          <p14:tracePt t="56890" x="6523038" y="3435350"/>
          <p14:tracePt t="56899" x="6594475" y="3425825"/>
          <p14:tracePt t="56907" x="6683375" y="3408363"/>
          <p14:tracePt t="56916" x="6781800" y="3381375"/>
          <p14:tracePt t="56918" x="6897688" y="3354388"/>
          <p14:tracePt t="56928" x="7042150" y="3319463"/>
          <p14:tracePt t="56937" x="7185025" y="3292475"/>
          <p14:tracePt t="56943" x="7337425" y="3255963"/>
          <p14:tracePt t="56953" x="7623175" y="3201988"/>
          <p14:tracePt t="56958" x="7721600" y="3184525"/>
          <p14:tracePt t="56967" x="7900988" y="3175000"/>
          <p14:tracePt t="56974" x="8078788" y="3157538"/>
          <p14:tracePt t="56981" x="8231188" y="3148013"/>
          <p14:tracePt t="56991" x="8294688" y="3148013"/>
          <p14:tracePt t="56999" x="8410575" y="3148013"/>
          <p14:tracePt t="57007" x="8499475" y="3148013"/>
          <p14:tracePt t="57013" x="8526463" y="3148013"/>
          <p14:tracePt t="57024" x="8570913" y="3148013"/>
          <p14:tracePt t="57034" x="8597900" y="3148013"/>
          <p14:tracePt t="57041" x="8624888" y="3148013"/>
          <p14:tracePt t="57053" x="8634413" y="3157538"/>
          <p14:tracePt t="57066" x="8642350" y="3157538"/>
          <p14:tracePt t="57069" x="8651875" y="3157538"/>
          <p14:tracePt t="57108" x="8651875" y="3167063"/>
          <p14:tracePt t="57283" x="8642350" y="3167063"/>
          <p14:tracePt t="57291" x="8634413" y="3175000"/>
          <p14:tracePt t="57299" x="8615363" y="3175000"/>
          <p14:tracePt t="57307" x="8597900" y="3175000"/>
          <p14:tracePt t="57315" x="8570913" y="3175000"/>
          <p14:tracePt t="57324" x="8543925" y="3175000"/>
          <p14:tracePt t="57331" x="8509000" y="3184525"/>
          <p14:tracePt t="57340" x="8491538" y="3184525"/>
          <p14:tracePt t="57346" x="8464550" y="3184525"/>
          <p14:tracePt t="57357" x="8437563" y="3184525"/>
          <p14:tracePt t="57363" x="8410575" y="3184525"/>
          <p14:tracePt t="57372" x="8393113" y="3184525"/>
          <p14:tracePt t="57378" x="8383588" y="3184525"/>
          <p14:tracePt t="57389" x="8366125" y="3184525"/>
          <p14:tracePt t="57399" x="8356600" y="3184525"/>
          <p14:tracePt t="57409" x="8347075" y="3184525"/>
          <p14:tracePt t="63526" x="8356600" y="3184525"/>
          <p14:tracePt t="63536" x="8374063" y="3184525"/>
          <p14:tracePt t="63544" x="8393113" y="3184525"/>
          <p14:tracePt t="63551" x="8418513" y="3184525"/>
          <p14:tracePt t="63558" x="8445500" y="3175000"/>
          <p14:tracePt t="63569" x="8482013" y="3167063"/>
          <p14:tracePt t="63576" x="8535988" y="3148013"/>
          <p14:tracePt t="63584" x="8580438" y="3130550"/>
          <p14:tracePt t="63593" x="8624888" y="3113088"/>
          <p14:tracePt t="63602" x="8661400" y="3095625"/>
          <p14:tracePt t="63609" x="8705850" y="3076575"/>
          <p14:tracePt t="63618" x="8732838" y="3049588"/>
          <p14:tracePt t="63625" x="8767763" y="3024188"/>
          <p14:tracePt t="63635" x="8786813" y="3005138"/>
          <p14:tracePt t="63642" x="8812213" y="2970213"/>
          <p14:tracePt t="63646" x="8839200" y="2933700"/>
          <p14:tracePt t="63658" x="8866188" y="2898775"/>
          <p14:tracePt t="63666" x="8893175" y="2844800"/>
          <p14:tracePt t="63675" x="8920163" y="2800350"/>
          <p14:tracePt t="63683" x="8929688" y="2773363"/>
          <p14:tracePt t="63689" x="8947150" y="2746375"/>
          <p14:tracePt t="63700" x="8964613" y="2719388"/>
          <p14:tracePt t="63703" x="8983663" y="2692400"/>
          <p14:tracePt t="63711" x="8991600" y="2674938"/>
          <p14:tracePt t="63721" x="8991600" y="2665413"/>
          <p14:tracePt t="63728" x="9001125" y="2657475"/>
          <p14:tracePt t="63736" x="9001125" y="2647950"/>
          <p14:tracePt t="63744" x="9009063" y="2647950"/>
          <p14:tracePt t="63797" x="9001125" y="2647950"/>
          <p14:tracePt t="63806" x="8991600" y="2647950"/>
          <p14:tracePt t="63813" x="8974138" y="2657475"/>
          <p14:tracePt t="63823" x="8956675" y="2665413"/>
          <p14:tracePt t="63831" x="8947150" y="2674938"/>
          <p14:tracePt t="63839" x="8920163" y="2692400"/>
          <p14:tracePt t="63848" x="8902700" y="2719388"/>
          <p14:tracePt t="63856" x="8885238" y="2736850"/>
          <p14:tracePt t="63865" x="8875713" y="2755900"/>
          <p14:tracePt t="63868" x="8858250" y="2773363"/>
          <p14:tracePt t="63878" x="8848725" y="2800350"/>
          <p14:tracePt t="63886" x="8839200" y="2817813"/>
          <p14:tracePt t="63897" x="8831263" y="2844800"/>
          <p14:tracePt t="63905" x="8821738" y="2862263"/>
          <p14:tracePt t="63916" x="8821738" y="2889250"/>
          <p14:tracePt t="63918" x="8821738" y="2916238"/>
          <p14:tracePt t="63929" x="8821738" y="2943225"/>
          <p14:tracePt t="63937" x="8821738" y="2970213"/>
          <p14:tracePt t="63945" x="8848725" y="3014663"/>
          <p14:tracePt t="63947" x="8885238" y="3049588"/>
          <p14:tracePt t="63962" x="8920163" y="3086100"/>
          <p14:tracePt t="63964" x="8964613" y="3130550"/>
          <p14:tracePt t="63977" x="9009063" y="3175000"/>
          <p14:tracePt t="63985" x="9055100" y="3211513"/>
          <p14:tracePt t="63992" x="9107488" y="3246438"/>
          <p14:tracePt t="64100" x="9107488" y="3049588"/>
          <p14:tracePt t="64109" x="9028113" y="2997200"/>
          <p14:tracePt t="64117" x="8983663" y="2978150"/>
          <p14:tracePt t="64128" x="8902700" y="2951163"/>
          <p14:tracePt t="64130" x="8839200" y="2933700"/>
          <p14:tracePt t="64142" x="8777288" y="2925763"/>
          <p14:tracePt t="64150" x="8713788" y="2925763"/>
          <p14:tracePt t="64158" x="8669338" y="2925763"/>
          <p14:tracePt t="64168" x="8624888" y="2933700"/>
          <p14:tracePt t="64170" x="8589963" y="2960688"/>
          <p14:tracePt t="64177" x="8553450" y="2997200"/>
          <p14:tracePt t="64187" x="8526463" y="3041650"/>
          <p14:tracePt t="64196" x="8509000" y="3086100"/>
          <p14:tracePt t="64205" x="8499475" y="3130550"/>
          <p14:tracePt t="64216" x="8491538" y="3175000"/>
          <p14:tracePt t="64218" x="8491538" y="3228975"/>
          <p14:tracePt t="64227" x="8491538" y="3292475"/>
          <p14:tracePt t="64237" x="8491538" y="3344863"/>
          <p14:tracePt t="64244" x="8491538" y="3398838"/>
          <p14:tracePt t="64260" x="8516938" y="3443288"/>
          <p14:tracePt t="64262" x="8543925" y="3489325"/>
          <p14:tracePt t="64272" x="8570913" y="3524250"/>
          <p14:tracePt t="64279" x="8607425" y="3551238"/>
          <p14:tracePt t="64283" x="8651875" y="3578225"/>
          <p14:tracePt t="64293" x="8688388" y="3587750"/>
          <p14:tracePt t="64297" x="8732838" y="3595688"/>
          <p14:tracePt t="64308" x="8777288" y="3595688"/>
          <p14:tracePt t="64315" x="8812213" y="3595688"/>
          <p14:tracePt t="64326" x="8848725" y="3595688"/>
          <p14:tracePt t="64332" x="8885238" y="3560763"/>
          <p14:tracePt t="64341" x="8902700" y="3514725"/>
          <p14:tracePt t="64351" x="8929688" y="3462338"/>
          <p14:tracePt t="64353" x="8947150" y="3408363"/>
          <p14:tracePt t="64364" x="8956675" y="3336925"/>
          <p14:tracePt t="64377" x="8956675" y="3273425"/>
          <p14:tracePt t="64379" x="8956675" y="3201988"/>
          <p14:tracePt t="64386" x="8956675" y="3122613"/>
          <p14:tracePt t="64394" x="8937625" y="3059113"/>
          <p14:tracePt t="64403" x="8910638" y="2997200"/>
          <p14:tracePt t="64411" x="8893175" y="2970213"/>
          <p14:tracePt t="64423" x="8866188" y="2933700"/>
          <p14:tracePt t="64432" x="8839200" y="2906713"/>
          <p14:tracePt t="64435" x="8821738" y="2889250"/>
          <p14:tracePt t="64448" x="8794750" y="2871788"/>
          <p14:tracePt t="64449" x="8777288" y="2871788"/>
          <p14:tracePt t="64460" x="8759825" y="2871788"/>
          <p14:tracePt t="64464" x="8732838" y="2916238"/>
          <p14:tracePt t="64475" x="8723313" y="2970213"/>
          <p14:tracePt t="64483" x="8713788" y="3014663"/>
          <p14:tracePt t="64493" x="8705850" y="3122613"/>
          <p14:tracePt t="64503" x="8705850" y="3211513"/>
          <p14:tracePt t="64507" x="8705850" y="3300413"/>
          <p14:tracePt t="64515" x="8705850" y="3398838"/>
          <p14:tracePt t="64524" x="8713788" y="3443288"/>
          <p14:tracePt t="64534" x="8750300" y="3514725"/>
          <p14:tracePt t="64536" x="8786813" y="3568700"/>
          <p14:tracePt t="64543" x="8821738" y="3613150"/>
          <p14:tracePt t="64553" x="8839200" y="3632200"/>
          <p14:tracePt t="64561" x="8866188" y="3649663"/>
          <p14:tracePt t="64570" x="8893175" y="3667125"/>
          <p14:tracePt t="64578" x="8910638" y="3676650"/>
          <p14:tracePt t="64590" x="8929688" y="3676650"/>
          <p14:tracePt t="64594" x="8947150" y="3676650"/>
          <p14:tracePt t="64601" x="8956675" y="3676650"/>
          <p14:tracePt t="64610" x="8964613" y="3649663"/>
          <p14:tracePt t="64619" x="8974138" y="3613150"/>
          <p14:tracePt t="64624" x="8974138" y="3568700"/>
          <p14:tracePt t="64632" x="8974138" y="3514725"/>
          <p14:tracePt t="64642" x="8974138" y="3462338"/>
          <p14:tracePt t="64649" x="8964613" y="3416300"/>
          <p14:tracePt t="64658" x="8937625" y="3381375"/>
          <p14:tracePt t="64669" x="8910638" y="3344863"/>
          <p14:tracePt t="64673" x="8893175" y="3327400"/>
          <p14:tracePt t="64683" x="8866188" y="3319463"/>
          <p14:tracePt t="64685" x="8839200" y="3309938"/>
          <p14:tracePt t="64694" x="8821738" y="3309938"/>
          <p14:tracePt t="64702" x="8794750" y="3309938"/>
          <p14:tracePt t="64710" x="8777288" y="3309938"/>
          <p14:tracePt t="64718" x="8759825" y="3327400"/>
          <p14:tracePt t="64728" x="8750300" y="3336925"/>
          <p14:tracePt t="64736" x="8732838" y="3344863"/>
          <p14:tracePt t="64744" x="8723313" y="3363913"/>
          <p14:tracePt t="64755" x="8723313" y="3381375"/>
          <p14:tracePt t="64762" x="8713788" y="3398838"/>
          <p14:tracePt t="64779" x="8713788" y="3408363"/>
          <p14:tracePt t="64781" x="8713788" y="3416300"/>
          <p14:tracePt t="64803" x="8713788" y="3425825"/>
          <p14:tracePt t="65109" x="8705850" y="3425825"/>
          <p14:tracePt t="65115" x="8696325" y="3425825"/>
          <p14:tracePt t="65125" x="8678863" y="3425825"/>
          <p14:tracePt t="65132" x="8651875" y="3435350"/>
          <p14:tracePt t="65140" x="8615363" y="3435350"/>
          <p14:tracePt t="65144" x="8580438" y="3435350"/>
          <p14:tracePt t="65156" x="8535988" y="3443288"/>
          <p14:tracePt t="65164" x="8482013" y="3443288"/>
          <p14:tracePt t="65172" x="8418513" y="3443288"/>
          <p14:tracePt t="65177" x="8302625" y="3443288"/>
          <p14:tracePt t="65190" x="8213725" y="3443288"/>
          <p14:tracePt t="65198" x="8115300" y="3443288"/>
          <p14:tracePt t="65201" x="8016875" y="3443288"/>
          <p14:tracePt t="65208" x="7908925" y="3443288"/>
          <p14:tracePt t="65217" x="7793038" y="3443288"/>
          <p14:tracePt t="65224" x="7677150" y="3452813"/>
          <p14:tracePt t="65232" x="7569200" y="3462338"/>
          <p14:tracePt t="65240" x="7461250" y="3479800"/>
          <p14:tracePt t="65250" x="7408863" y="3489325"/>
          <p14:tracePt t="65258" x="7318375" y="3506788"/>
          <p14:tracePt t="65269" x="7246938" y="3533775"/>
          <p14:tracePt t="65276" x="7219950" y="3541713"/>
          <p14:tracePt t="65285" x="7165975" y="3551238"/>
          <p14:tracePt t="65296" x="7131050" y="3560763"/>
          <p14:tracePt t="65298" x="7094538" y="3568700"/>
          <p14:tracePt t="65306" x="7077075" y="3568700"/>
          <p14:tracePt t="65314" x="7050088" y="3578225"/>
          <p14:tracePt t="65556" x="7042150" y="3578225"/>
          <p14:tracePt t="65565" x="6996113" y="3578225"/>
          <p14:tracePt t="65574" x="6934200" y="3560763"/>
          <p14:tracePt t="65580" x="6862763" y="3533775"/>
          <p14:tracePt t="65590" x="6746875" y="3489325"/>
          <p14:tracePt t="65596" x="6638925" y="3443288"/>
          <p14:tracePt t="65607" x="6503988" y="3398838"/>
          <p14:tracePt t="65615" x="6343650" y="3336925"/>
          <p14:tracePt t="65623" x="6065838" y="3238500"/>
          <p14:tracePt t="65629" x="5735638" y="3140075"/>
          <p14:tracePt t="65640" x="5413375" y="3059113"/>
          <p14:tracePt t="65644" x="5073650" y="2978150"/>
          <p14:tracePt t="65656" x="4929188" y="2960688"/>
          <p14:tracePt t="65665" x="4660900" y="2925763"/>
          <p14:tracePt t="65672" x="4419600" y="2906713"/>
          <p14:tracePt t="65681" x="4232275" y="2898775"/>
          <p14:tracePt t="65690" x="4151313" y="2898775"/>
          <p14:tracePt t="65693" x="4008438" y="2898775"/>
          <p14:tracePt t="65700" x="3892550" y="2898775"/>
          <p14:tracePt t="65707" x="3802063" y="2898775"/>
          <p14:tracePt t="65716" x="3775075" y="2906713"/>
          <p14:tracePt t="65725" x="3730625" y="2916238"/>
          <p14:tracePt t="65732" x="3686175" y="2925763"/>
          <p14:tracePt t="65740" x="3668713" y="2925763"/>
          <p14:tracePt t="65748" x="3649663" y="2933700"/>
          <p14:tracePt t="65758" x="3641725" y="2933700"/>
          <p14:tracePt t="65765" x="3641725" y="2943225"/>
          <p14:tracePt t="65774" x="3632200" y="2943225"/>
          <p14:tracePt t="65811" x="3649663" y="2943225"/>
          <p14:tracePt t="65819" x="3695700" y="2943225"/>
          <p14:tracePt t="65827" x="3748088" y="2943225"/>
          <p14:tracePt t="65835" x="3838575" y="2943225"/>
          <p14:tracePt t="65843" x="3944938" y="2951163"/>
          <p14:tracePt t="65852" x="4168775" y="2960688"/>
          <p14:tracePt t="65860" x="4348163" y="2960688"/>
          <p14:tracePt t="65868" x="4446588" y="2960688"/>
          <p14:tracePt t="65877" x="4625975" y="2960688"/>
          <p14:tracePt t="65885" x="4786313" y="2960688"/>
          <p14:tracePt t="65891" x="4857750" y="2960688"/>
          <p14:tracePt t="65899" x="4975225" y="2960688"/>
          <p14:tracePt t="65908" x="5019675" y="2960688"/>
          <p14:tracePt t="65915" x="5100638" y="2960688"/>
          <p14:tracePt t="65925" x="5153025" y="2960688"/>
          <p14:tracePt t="65931" x="5180013" y="2960688"/>
          <p14:tracePt t="65940" x="5207000" y="2951163"/>
          <p14:tracePt t="65948" x="5224463" y="2951163"/>
          <p14:tracePt t="65969" x="5224463" y="2943225"/>
          <p14:tracePt t="65978" x="5189538" y="2933700"/>
          <p14:tracePt t="65987" x="5118100" y="2925763"/>
          <p14:tracePt t="65995" x="5027613" y="2916238"/>
          <p14:tracePt t="66003" x="4849813" y="2906713"/>
          <p14:tracePt t="66010" x="4679950" y="2906713"/>
          <p14:tracePt t="66018" x="4598988" y="2906713"/>
          <p14:tracePt t="66026" x="4294188" y="2906713"/>
          <p14:tracePt t="66033" x="4195763" y="2906713"/>
          <p14:tracePt t="66041" x="4017963" y="2906713"/>
          <p14:tracePt t="66049" x="3865563" y="2906713"/>
          <p14:tracePt t="66057" x="3802063" y="2925763"/>
          <p14:tracePt t="66065" x="3695700" y="2943225"/>
          <p14:tracePt t="66075" x="3649663" y="2951163"/>
          <p14:tracePt t="66084" x="3597275" y="2970213"/>
          <p14:tracePt t="66092" x="3551238" y="2978150"/>
          <p14:tracePt t="66101" x="3525838" y="2987675"/>
          <p14:tracePt t="66109" x="3516313" y="2987675"/>
          <p14:tracePt t="66113" x="3506788" y="2997200"/>
          <p14:tracePt t="66128" x="3516313" y="2997200"/>
          <p14:tracePt t="66136" x="3560763" y="2997200"/>
          <p14:tracePt t="66144" x="3632200" y="2997200"/>
          <p14:tracePt t="66152" x="3730625" y="2997200"/>
          <p14:tracePt t="66161" x="3856038" y="2997200"/>
          <p14:tracePt t="66168" x="3998913" y="2997200"/>
          <p14:tracePt t="66177" x="4178300" y="2997200"/>
          <p14:tracePt t="66184" x="4330700" y="2997200"/>
          <p14:tracePt t="66192" x="4483100" y="2997200"/>
          <p14:tracePt t="66200" x="4554538" y="2997200"/>
          <p14:tracePt t="66208" x="4670425" y="3005138"/>
          <p14:tracePt t="66216" x="4768850" y="3005138"/>
          <p14:tracePt t="66225" x="4805363" y="3014663"/>
          <p14:tracePt t="66233" x="4857750" y="3024188"/>
          <p14:tracePt t="66241" x="4884738" y="3032125"/>
          <p14:tracePt t="66250" x="4921250" y="3041650"/>
          <p14:tracePt t="66263" x="4921250" y="3059113"/>
          <p14:tracePt t="66265" x="4921250" y="3068638"/>
          <p14:tracePt t="66274" x="4921250" y="3076575"/>
          <p14:tracePt t="66281" x="4867275" y="3095625"/>
          <p14:tracePt t="66291" x="4795838" y="3113088"/>
          <p14:tracePt t="66299" x="4706938" y="3122613"/>
          <p14:tracePt t="66302" x="4598988" y="3130550"/>
          <p14:tracePt t="66310" x="4483100" y="3140075"/>
          <p14:tracePt t="66320" x="4365625" y="3148013"/>
          <p14:tracePt t="66329" x="4232275" y="3148013"/>
          <p14:tracePt t="66336" x="4178300" y="3148013"/>
          <p14:tracePt t="66343" x="4079875" y="3148013"/>
          <p14:tracePt t="66352" x="4043363" y="3148013"/>
          <p14:tracePt t="66359" x="3971925" y="3148013"/>
          <p14:tracePt t="66368" x="3937000" y="3148013"/>
          <p14:tracePt t="66374" x="3910013" y="3148013"/>
          <p14:tracePt t="66382" x="3892550" y="3148013"/>
          <p14:tracePt t="66392" x="3883025" y="3148013"/>
          <p14:tracePt t="66407" x="3883025" y="3157538"/>
          <p14:tracePt t="66414" x="3892550" y="3157538"/>
          <p14:tracePt t="66423" x="3944938" y="3157538"/>
          <p14:tracePt t="66431" x="3998913" y="3157538"/>
          <p14:tracePt t="66439" x="4043363" y="3157538"/>
          <p14:tracePt t="66447" x="4106863" y="3157538"/>
          <p14:tracePt t="66457" x="4133850" y="3157538"/>
          <p14:tracePt t="66467" x="4168775" y="3157538"/>
          <p14:tracePt t="66474" x="4205288" y="3157538"/>
          <p14:tracePt t="66481" x="4222750" y="3157538"/>
          <p14:tracePt t="66490" x="4232275" y="3157538"/>
          <p14:tracePt t="66508" x="4205288" y="3157538"/>
          <p14:tracePt t="66516" x="4097338" y="3140075"/>
          <p14:tracePt t="66525" x="4025900" y="3130550"/>
          <p14:tracePt t="66533" x="3821113" y="3086100"/>
          <p14:tracePt t="66540" x="3641725" y="3059113"/>
          <p14:tracePt t="66549" x="3533775" y="3024188"/>
          <p14:tracePt t="66559" x="3211513" y="2951163"/>
          <p14:tracePt t="66567" x="2987675" y="2906713"/>
          <p14:tracePt t="66574" x="2889250" y="2889250"/>
          <p14:tracePt t="66583" x="2692400" y="2852738"/>
          <p14:tracePt t="66590" x="2514600" y="2827338"/>
          <p14:tracePt t="66600" x="2335213" y="2827338"/>
          <p14:tracePt t="66606" x="2182813" y="2827338"/>
          <p14:tracePt t="66615" x="2039938" y="2827338"/>
          <p14:tracePt t="66623" x="1985963" y="2827338"/>
          <p14:tracePt t="66632" x="1879600" y="2827338"/>
          <p14:tracePt t="66639" x="1789113" y="2844800"/>
          <p14:tracePt t="66649" x="1717675" y="2862263"/>
          <p14:tracePt t="66656" x="1690688" y="2862263"/>
          <p14:tracePt t="66667" x="1646238" y="2879725"/>
          <p14:tracePt t="66668" x="1609725" y="2879725"/>
          <p14:tracePt t="66675" x="1592263" y="2889250"/>
          <p14:tracePt t="66685" x="1574800" y="2889250"/>
          <p14:tracePt t="67008" x="1547813" y="2889250"/>
          <p14:tracePt t="67016" x="1530350" y="2889250"/>
          <p14:tracePt t="67025" x="1511300" y="2889250"/>
          <p14:tracePt t="67031" x="1493838" y="2889250"/>
          <p14:tracePt t="67040" x="1466850" y="2898775"/>
          <p14:tracePt t="67048" x="1449388" y="2898775"/>
          <p14:tracePt t="67057" x="1431925" y="2898775"/>
          <p14:tracePt t="67064" x="1422400" y="2898775"/>
          <p14:tracePt t="67073" x="1412875" y="2898775"/>
          <p14:tracePt t="67081" x="1404938" y="2898775"/>
          <p14:tracePt t="67095" x="1395413" y="2906713"/>
          <p14:tracePt t="67238" x="1395413" y="2916238"/>
          <p14:tracePt t="67246" x="1395413" y="2925763"/>
          <p14:tracePt t="67255" x="1395413" y="2933700"/>
          <p14:tracePt t="67261" x="1395413" y="2951163"/>
          <p14:tracePt t="67269" x="1395413" y="2960688"/>
          <p14:tracePt t="67277" x="1395413" y="2978150"/>
          <p14:tracePt t="67286" x="1395413" y="3005138"/>
          <p14:tracePt t="67294" x="1395413" y="3014663"/>
          <p14:tracePt t="67301" x="1395413" y="3059113"/>
          <p14:tracePt t="67312" x="1395413" y="3086100"/>
          <p14:tracePt t="67318" x="1395413" y="3103563"/>
          <p14:tracePt t="67326" x="1395413" y="3140075"/>
          <p14:tracePt t="67333" x="1395413" y="3175000"/>
          <p14:tracePt t="67342" x="1395413" y="3228975"/>
          <p14:tracePt t="67350" x="1395413" y="3273425"/>
          <p14:tracePt t="67363" x="1395413" y="3327400"/>
          <p14:tracePt t="67366" x="1395413" y="3425825"/>
          <p14:tracePt t="67374" x="1395413" y="3470275"/>
          <p14:tracePt t="67382" x="1395413" y="3541713"/>
          <p14:tracePt t="67391" x="1395413" y="3613150"/>
          <p14:tracePt t="67400" x="1395413" y="3694113"/>
          <p14:tracePt t="67406" x="1395413" y="3757613"/>
          <p14:tracePt t="67414" x="1395413" y="3836988"/>
          <p14:tracePt t="67424" x="1395413" y="3908425"/>
          <p14:tracePt t="67432" x="1395413" y="3979863"/>
          <p14:tracePt t="67439" x="1395413" y="4052888"/>
          <p14:tracePt t="67447" x="1395413" y="4124325"/>
          <p14:tracePt t="67464" x="1395413" y="4240213"/>
          <p14:tracePt t="67468" x="1395413" y="4365625"/>
          <p14:tracePt t="67496" x="1395413" y="4427538"/>
          <p14:tracePt t="67498" x="1395413" y="4579938"/>
          <p14:tracePt t="67500" x="1395413" y="4641850"/>
          <p14:tracePt t="67516" x="1395413" y="4695825"/>
          <p14:tracePt t="67518" x="1395413" y="4759325"/>
          <p14:tracePt t="67535" x="1395413" y="4803775"/>
          <p14:tracePt t="67540" x="1395413" y="4848225"/>
          <p14:tracePt t="67542" x="1395413" y="4875213"/>
          <p14:tracePt t="67551" x="1395413" y="4910138"/>
          <p14:tracePt t="67567" x="1395413" y="4946650"/>
          <p14:tracePt t="67568" x="1395413" y="4973638"/>
          <p14:tracePt t="67573" x="1395413" y="4991100"/>
          <p14:tracePt t="67581" x="1395413" y="5008563"/>
          <p14:tracePt t="67592" x="1395413" y="5018088"/>
          <p14:tracePt t="67604" x="1395413" y="5027613"/>
          <p14:tracePt t="67606" x="1395413" y="5035550"/>
          <p14:tracePt t="67642" x="1395413" y="5008563"/>
          <p14:tracePt t="67651" x="1395413" y="4937125"/>
          <p14:tracePt t="67658" x="1395413" y="4838700"/>
          <p14:tracePt t="67667" x="1412875" y="4651375"/>
          <p14:tracePt t="67674" x="1431925" y="4454525"/>
          <p14:tracePt t="67683" x="1466850" y="4249738"/>
          <p14:tracePt t="67691" x="1503363" y="4025900"/>
          <p14:tracePt t="67701" x="1557338" y="3784600"/>
          <p14:tracePt t="67709" x="1584325" y="3676650"/>
          <p14:tracePt t="67721" x="1682750" y="3292475"/>
          <p14:tracePt t="67730" x="1717675" y="3184525"/>
          <p14:tracePt t="67731" x="1789113" y="2970213"/>
          <p14:tracePt t="67741" x="1843088" y="2781300"/>
          <p14:tracePt t="67749" x="1905000" y="2620963"/>
          <p14:tracePt t="67763" x="1924050" y="2566988"/>
          <p14:tracePt t="67764" x="1958975" y="2451100"/>
          <p14:tracePt t="67773" x="1978025" y="2424113"/>
          <p14:tracePt t="67782" x="1995488" y="2370138"/>
          <p14:tracePt t="67790" x="2012950" y="2335213"/>
          <p14:tracePt t="67801" x="2022475" y="2308225"/>
          <p14:tracePt t="67803" x="2030413" y="2298700"/>
          <p14:tracePt t="67825" x="2030413" y="2290763"/>
          <p14:tracePt t="67827" x="2039938" y="2290763"/>
          <p14:tracePt t="67841" x="2039938" y="2298700"/>
          <p14:tracePt t="67851" x="2030413" y="2343150"/>
          <p14:tracePt t="67873" x="2012950" y="2424113"/>
          <p14:tracePt t="67875" x="1951038" y="2755900"/>
          <p14:tracePt t="67937" x="1914525" y="2970213"/>
          <p14:tracePt t="67939" x="1879600" y="4132263"/>
          <p14:tracePt t="67959" x="1879600" y="4168775"/>
          <p14:tracePt t="67960" x="1879600" y="4294188"/>
          <p14:tracePt t="67974" x="1887538" y="4321175"/>
          <p14:tracePt t="67982" x="1887538" y="4338638"/>
          <p14:tracePt t="67986" x="1887538" y="4348163"/>
          <p14:tracePt t="67994" x="1897063" y="4348163"/>
          <p14:tracePt t="68011" x="1905000" y="4329113"/>
          <p14:tracePt t="68024" x="1924050" y="4230688"/>
          <p14:tracePt t="68026" x="1941513" y="4114800"/>
          <p14:tracePt t="68035" x="1951038" y="3962400"/>
          <p14:tracePt t="68043" x="1978025" y="3757613"/>
          <p14:tracePt t="68054" x="2003425" y="3514725"/>
          <p14:tracePt t="68064" x="2030413" y="3282950"/>
          <p14:tracePt t="68065" x="2039938" y="3157538"/>
          <p14:tracePt t="68074" x="2057400" y="3068638"/>
          <p14:tracePt t="68083" x="2076450" y="2997200"/>
          <p14:tracePt t="68092" x="2084388" y="2889250"/>
          <p14:tracePt t="68096" x="2093913" y="2808288"/>
          <p14:tracePt t="68104" x="2101850" y="2755900"/>
          <p14:tracePt t="68111" x="2111375" y="2728913"/>
          <p14:tracePt t="68123" x="2111375" y="2719388"/>
          <p14:tracePt t="68131" x="2120900" y="2719388"/>
          <p14:tracePt t="68140" x="2120900" y="2755900"/>
          <p14:tracePt t="68145" x="2128838" y="2835275"/>
          <p14:tracePt t="68157" x="2138363" y="2951163"/>
          <p14:tracePt t="68159" x="2147888" y="3175000"/>
          <p14:tracePt t="68168" x="2155825" y="3265488"/>
          <p14:tracePt t="68174" x="2182813" y="3425825"/>
          <p14:tracePt t="68182" x="2209800" y="3587750"/>
          <p14:tracePt t="68191" x="2227263" y="3640138"/>
          <p14:tracePt t="68200" x="2263775" y="3765550"/>
          <p14:tracePt t="68207" x="2298700" y="3856038"/>
          <p14:tracePt t="68216" x="2325688" y="3917950"/>
          <p14:tracePt t="68223" x="2371725" y="3962400"/>
          <p14:tracePt t="68233" x="2443163" y="4016375"/>
          <p14:tracePt t="68240" x="2495550" y="4025900"/>
          <p14:tracePt t="68251" x="2576513" y="4025900"/>
          <p14:tracePt t="68257" x="2746375" y="4016375"/>
          <p14:tracePt t="68273" x="2916238" y="3954463"/>
          <p14:tracePt t="68275" x="3140075" y="3863975"/>
          <p14:tracePt t="68277" x="3408363" y="3757613"/>
          <p14:tracePt t="68287" x="3722688" y="3659188"/>
          <p14:tracePt t="68295" x="4052888" y="3568700"/>
          <p14:tracePt t="68302" x="4411663" y="3470275"/>
          <p14:tracePt t="68308" x="4732338" y="3408363"/>
          <p14:tracePt t="68318" x="4867275" y="3398838"/>
          <p14:tracePt t="68325" x="5126038" y="3381375"/>
          <p14:tracePt t="68337" x="5349875" y="3381375"/>
          <p14:tracePt t="68344" x="5529263" y="3381375"/>
          <p14:tracePt t="68350" x="5592763" y="3381375"/>
          <p14:tracePt t="68362" x="5708650" y="3398838"/>
          <p14:tracePt t="68375" x="5807075" y="3425825"/>
          <p14:tracePt t="68378" x="5834063" y="3435350"/>
          <p14:tracePt t="68382" x="5895975" y="3443288"/>
          <p14:tracePt t="68397" x="5940425" y="3452813"/>
          <p14:tracePt t="68399" x="5967413" y="3462338"/>
          <p14:tracePt t="68417" x="5984875" y="3470275"/>
          <p14:tracePt t="68420" x="6003925" y="3470275"/>
          <p14:tracePt t="68433" x="6003925" y="3443288"/>
          <p14:tracePt t="68441" x="5976938" y="3408363"/>
          <p14:tracePt t="68445" x="5913438" y="3354388"/>
          <p14:tracePt t="68460" x="5834063" y="3282950"/>
          <p14:tracePt t="68461" x="5743575" y="3221038"/>
          <p14:tracePt t="68474" x="5645150" y="3157538"/>
          <p14:tracePt t="68478" x="5529263" y="3113088"/>
          <p14:tracePt t="68491" x="5413375" y="3068638"/>
          <p14:tracePt t="68493" x="5297488" y="3041650"/>
          <p14:tracePt t="68510" x="5172075" y="3032125"/>
          <p14:tracePt t="68513" x="5037138" y="3032125"/>
          <p14:tracePt t="68515" x="4921250" y="3032125"/>
          <p14:tracePt t="68526" x="4822825" y="3076575"/>
          <p14:tracePt t="68542" x="4714875" y="3157538"/>
          <p14:tracePt t="68543" x="4652963" y="3238500"/>
          <p14:tracePt t="68558" x="4589463" y="3354388"/>
          <p14:tracePt t="68563" x="4510088" y="3568700"/>
          <p14:tracePt t="68564" x="4510088" y="3649663"/>
          <p14:tracePt t="68573" x="4500563" y="3810000"/>
          <p14:tracePt t="68582" x="4500563" y="3971925"/>
          <p14:tracePt t="68589" x="4500563" y="4124325"/>
          <p14:tracePt t="68598" x="4510088" y="4186238"/>
          <p14:tracePt t="68606" x="4545013" y="4294188"/>
          <p14:tracePt t="68616" x="4589463" y="4383088"/>
          <p14:tracePt t="68619" x="4625975" y="4445000"/>
          <p14:tracePt t="68629" x="4660900" y="4498975"/>
          <p14:tracePt t="68638" x="4706938" y="4535488"/>
          <p14:tracePt t="68641" x="4741863" y="4552950"/>
          <p14:tracePt t="68650" x="4786313" y="4552950"/>
          <p14:tracePt t="68658" x="4830763" y="4552950"/>
          <p14:tracePt t="68666" x="4867275" y="4552950"/>
          <p14:tracePt t="68674" x="4929188" y="4508500"/>
          <p14:tracePt t="68682" x="4965700" y="4454525"/>
          <p14:tracePt t="68692" x="4992688" y="4373563"/>
          <p14:tracePt t="68700" x="5046663" y="4195763"/>
          <p14:tracePt t="68709" x="5054600" y="4016375"/>
          <p14:tracePt t="68716" x="5054600" y="3792538"/>
          <p14:tracePt t="68724" x="5019675" y="3541713"/>
          <p14:tracePt t="68735" x="4948238" y="3265488"/>
          <p14:tracePt t="68741" x="4894263" y="3140075"/>
          <p14:tracePt t="68752" x="4786313" y="2916238"/>
          <p14:tracePt t="68755" x="4741863" y="2862263"/>
          <p14:tracePt t="68765" x="4652963" y="2736850"/>
          <p14:tracePt t="68773" x="4562475" y="2657475"/>
          <p14:tracePt t="68782" x="4437063" y="2576513"/>
          <p14:tracePt t="68792" x="4348163" y="2566988"/>
          <p14:tracePt t="68793" x="4267200" y="2566988"/>
          <p14:tracePt t="68802" x="4178300" y="2584450"/>
          <p14:tracePt t="68810" x="4079875" y="2638425"/>
          <p14:tracePt t="68821" x="4043363" y="2674938"/>
          <p14:tracePt t="68824" x="3971925" y="2736850"/>
          <p14:tracePt t="68835" x="3865563" y="2852738"/>
          <p14:tracePt t="68842" x="3846513" y="2898775"/>
          <p14:tracePt t="68854" x="3784600" y="3032125"/>
          <p14:tracePt t="68865" x="3775075" y="3130550"/>
          <p14:tracePt t="68867" x="3775075" y="3238500"/>
          <p14:tracePt t="68877" x="3794125" y="3344863"/>
          <p14:tracePt t="68885" x="3856038" y="3452813"/>
          <p14:tracePt t="68891" x="3944938" y="3551238"/>
          <p14:tracePt t="68899" x="4062413" y="3659188"/>
          <p14:tracePt t="68907" x="4187825" y="3757613"/>
          <p14:tracePt t="68917" x="4330700" y="3846513"/>
          <p14:tracePt t="68928" x="4456113" y="3917950"/>
          <p14:tracePt t="68930" x="4518025" y="3935413"/>
          <p14:tracePt t="68939" x="4616450" y="3962400"/>
          <p14:tracePt t="68948" x="4679950" y="3971925"/>
          <p14:tracePt t="68951" x="4741863" y="3971925"/>
          <p14:tracePt t="68959" x="4786313" y="3971925"/>
          <p14:tracePt t="68968" x="4840288" y="3927475"/>
          <p14:tracePt t="68975" x="4857750" y="3863975"/>
          <p14:tracePt t="68984" x="4867275" y="3775075"/>
          <p14:tracePt t="68992" x="4867275" y="3667125"/>
          <p14:tracePt t="69001" x="4867275" y="3551238"/>
          <p14:tracePt t="69008" x="4813300" y="3425825"/>
          <p14:tracePt t="69017" x="4741863" y="3300413"/>
          <p14:tracePt t="69025" x="4660900" y="3184525"/>
          <p14:tracePt t="69034" x="4562475" y="3095625"/>
          <p14:tracePt t="69041" x="4527550" y="3068638"/>
          <p14:tracePt t="69051" x="4437063" y="3024188"/>
          <p14:tracePt t="69059" x="4294188" y="2987675"/>
          <p14:tracePt t="69063" x="4222750" y="2987675"/>
          <p14:tracePt t="69073" x="4151313" y="2987675"/>
          <p14:tracePt t="69079" x="4116388" y="3024188"/>
          <p14:tracePt t="69089" x="4062413" y="3076575"/>
          <p14:tracePt t="69098" x="3971925" y="3175000"/>
          <p14:tracePt t="69107" x="3944938" y="3265488"/>
          <p14:tracePt t="69115" x="3937000" y="3309938"/>
          <p14:tracePt t="69117" x="3919538" y="3390900"/>
          <p14:tracePt t="69129" x="3919538" y="3462338"/>
          <p14:tracePt t="69135" x="3919538" y="3541713"/>
          <p14:tracePt t="69143" x="3919538" y="3605213"/>
          <p14:tracePt t="69151" x="3944938" y="3676650"/>
          <p14:tracePt t="69160" x="3990975" y="3738563"/>
          <p14:tracePt t="69169" x="4035425" y="3792538"/>
          <p14:tracePt t="69176" x="4079875" y="3829050"/>
          <p14:tracePt t="69187" x="4097338" y="3836988"/>
          <p14:tracePt t="69196" x="4124325" y="3863975"/>
          <p14:tracePt t="69199" x="4151313" y="3881438"/>
          <p14:tracePt t="69207" x="4160838" y="3890963"/>
          <p14:tracePt t="69216" x="4178300" y="3890963"/>
          <p14:tracePt t="69224" x="4187825" y="3900488"/>
          <p14:tracePt t="69235" x="4195763" y="3900488"/>
          <p14:tracePt t="69260" x="4205288" y="3900488"/>
          <p14:tracePt t="69363" x="4205288" y="3890963"/>
          <p14:tracePt t="69601" x="4195763" y="3890963"/>
          <p14:tracePt t="69610" x="4187825" y="3890963"/>
          <p14:tracePt t="69618" x="4168775" y="3890963"/>
          <p14:tracePt t="69625" x="4141788" y="3890963"/>
          <p14:tracePt t="69633" x="4116388" y="3890963"/>
          <p14:tracePt t="69641" x="4079875" y="3881438"/>
          <p14:tracePt t="69649" x="4043363" y="3873500"/>
          <p14:tracePt t="69659" x="4008438" y="3856038"/>
          <p14:tracePt t="69667" x="3971925" y="3846513"/>
          <p14:tracePt t="69675" x="3937000" y="3829050"/>
          <p14:tracePt t="69683" x="3883025" y="3810000"/>
          <p14:tracePt t="69695" x="3829050" y="3792538"/>
          <p14:tracePt t="69701" x="3802063" y="3784600"/>
          <p14:tracePt t="69711" x="3767138" y="3775075"/>
          <p14:tracePt t="69714" x="3722688" y="3765550"/>
          <p14:tracePt t="69725" x="3695700" y="3757613"/>
          <p14:tracePt t="69735" x="3668713" y="3757613"/>
          <p14:tracePt t="69739" x="3649663" y="3757613"/>
          <p14:tracePt t="69745" x="3624263" y="3757613"/>
          <p14:tracePt t="69754" x="3605213" y="3757613"/>
          <p14:tracePt t="69761" x="3597275" y="3757613"/>
          <p14:tracePt t="69769" x="3578225" y="3757613"/>
          <p14:tracePt t="69776" x="3560763" y="3757613"/>
          <p14:tracePt t="74850" x="3551238" y="3748088"/>
          <p14:tracePt t="74860" x="3533775" y="3721100"/>
          <p14:tracePt t="74869" x="3506788" y="3676650"/>
          <p14:tracePt t="74878" x="3471863" y="3640138"/>
          <p14:tracePt t="74887" x="3444875" y="3587750"/>
          <p14:tracePt t="74896" x="3408363" y="3533775"/>
          <p14:tracePt t="74904" x="3346450" y="3425825"/>
          <p14:tracePt t="74912" x="3282950" y="3319463"/>
          <p14:tracePt t="74914" x="3211513" y="3211513"/>
          <p14:tracePt t="74928" x="3132138" y="3103563"/>
          <p14:tracePt t="74930" x="3060700" y="2997200"/>
          <p14:tracePt t="74939" x="2997200" y="2898775"/>
          <p14:tracePt t="74946" x="2962275" y="2844800"/>
          <p14:tracePt t="74957" x="2908300" y="2763838"/>
          <p14:tracePt t="74964" x="2854325" y="2674938"/>
          <p14:tracePt t="74973" x="2809875" y="2611438"/>
          <p14:tracePt t="74984" x="2765425" y="2549525"/>
          <p14:tracePt t="74987" x="2728913" y="2495550"/>
          <p14:tracePt t="74996" x="2719388" y="2478088"/>
          <p14:tracePt t="75004" x="2701925" y="2433638"/>
          <p14:tracePt t="75013" x="2692400" y="2414588"/>
          <p14:tracePt t="75024" x="2684463" y="2397125"/>
          <p14:tracePt t="75026" x="2674938" y="2387600"/>
          <p14:tracePt t="75222" x="2674938" y="2379663"/>
          <p14:tracePt t="75231" x="2674938" y="2362200"/>
          <p14:tracePt t="75240" x="2674938" y="2352675"/>
          <p14:tracePt t="75246" x="2674938" y="2343150"/>
          <p14:tracePt t="75256" x="2674938" y="2325688"/>
          <p14:tracePt t="75261" x="2692400" y="2308225"/>
          <p14:tracePt t="75272" x="2701925" y="2298700"/>
          <p14:tracePt t="75278" x="2711450" y="2281238"/>
          <p14:tracePt t="75287" x="2728913" y="2263775"/>
          <p14:tracePt t="75297" x="2746375" y="2254250"/>
          <p14:tracePt t="75306" x="2773363" y="2244725"/>
          <p14:tracePt t="75317" x="2790825" y="2236788"/>
          <p14:tracePt t="75319" x="2827338" y="2236788"/>
          <p14:tracePt t="75326" x="2863850" y="2227263"/>
          <p14:tracePt t="75335" x="2908300" y="2217738"/>
          <p14:tracePt t="75343" x="2952750" y="2217738"/>
          <p14:tracePt t="75352" x="3006725" y="2217738"/>
          <p14:tracePt t="75359" x="3068638" y="2217738"/>
          <p14:tracePt t="75368" x="3122613" y="2217738"/>
          <p14:tracePt t="75374" x="3176588" y="2217738"/>
          <p14:tracePt t="75382" x="3238500" y="2236788"/>
          <p14:tracePt t="75391" x="3282950" y="2244725"/>
          <p14:tracePt t="75400" x="3302000" y="2254250"/>
          <p14:tracePt t="75407" x="3346450" y="2271713"/>
          <p14:tracePt t="75416" x="3381375" y="2281238"/>
          <p14:tracePt t="75424" x="3408363" y="2290763"/>
          <p14:tracePt t="75435" x="3462338" y="2298700"/>
          <p14:tracePt t="75441" x="3489325" y="2298700"/>
          <p14:tracePt t="75450" x="3525838" y="2298700"/>
          <p14:tracePt t="75452" x="3560763" y="2298700"/>
          <p14:tracePt t="75460" x="3597275" y="2308225"/>
          <p14:tracePt t="75469" x="3632200" y="2308225"/>
          <p14:tracePt t="75477" x="3668713" y="2308225"/>
          <p14:tracePt t="75486" x="3686175" y="2316163"/>
          <p14:tracePt t="75494" x="3713163" y="2316163"/>
          <p14:tracePt t="75503" x="3730625" y="2325688"/>
          <p14:tracePt t="75508" x="3748088" y="2335213"/>
          <p14:tracePt t="75519" x="3757613" y="2335213"/>
          <p14:tracePt t="75531" x="3767138" y="2343150"/>
          <p14:tracePt t="75936" x="3757613" y="2343150"/>
          <p14:tracePt t="75945" x="3748088" y="2343150"/>
          <p14:tracePt t="75952" x="3730625" y="2343150"/>
          <p14:tracePt t="75959" x="3713163" y="2343150"/>
          <p14:tracePt t="75967" x="3686175" y="2343150"/>
          <p14:tracePt t="75976" x="3659188" y="2343150"/>
          <p14:tracePt t="75984" x="3632200" y="2343150"/>
          <p14:tracePt t="75993" x="3587750" y="2343150"/>
          <p14:tracePt t="76000" x="3560763" y="2343150"/>
          <p14:tracePt t="76008" x="3525838" y="2343150"/>
          <p14:tracePt t="76016" x="3498850" y="2343150"/>
          <p14:tracePt t="76024" x="3479800" y="2343150"/>
          <p14:tracePt t="76032" x="3452813" y="2343150"/>
          <p14:tracePt t="76041" x="3427413" y="2335213"/>
          <p14:tracePt t="76050" x="3408363" y="2335213"/>
          <p14:tracePt t="76057" x="3390900" y="2335213"/>
          <p14:tracePt t="76064" x="3373438" y="2335213"/>
          <p14:tracePt t="76074" x="3355975" y="2335213"/>
          <p14:tracePt t="76080" x="3346450" y="2335213"/>
          <p14:tracePt t="76090" x="3336925" y="2335213"/>
          <p14:tracePt t="76097" x="3319463" y="2335213"/>
          <p14:tracePt t="76106" x="3309938" y="2335213"/>
          <p14:tracePt t="76112" x="3302000" y="2335213"/>
          <p14:tracePt t="76122" x="3292475" y="2335213"/>
          <p14:tracePt t="76139" x="3282950" y="2335213"/>
          <p14:tracePt t="76156" x="3275013" y="2335213"/>
          <p14:tracePt t="76332" x="3282950" y="2335213"/>
          <p14:tracePt t="76341" x="3309938" y="2325688"/>
          <p14:tracePt t="76349" x="3355975" y="2316163"/>
          <p14:tracePt t="76357" x="3417888" y="2316163"/>
          <p14:tracePt t="76364" x="3479800" y="2316163"/>
          <p14:tracePt t="76373" x="3587750" y="2316163"/>
          <p14:tracePt t="76380" x="3784600" y="2316163"/>
          <p14:tracePt t="76390" x="3865563" y="2316163"/>
          <p14:tracePt t="76396" x="4025900" y="2316163"/>
          <p14:tracePt t="76406" x="4178300" y="2316163"/>
          <p14:tracePt t="76412" x="4348163" y="2316163"/>
          <p14:tracePt t="76422" x="4500563" y="2316163"/>
          <p14:tracePt t="76430" x="4643438" y="2325688"/>
          <p14:tracePt t="76439" x="4786313" y="2343150"/>
          <p14:tracePt t="76446" x="4929188" y="2362200"/>
          <p14:tracePt t="76456" x="5054600" y="2379663"/>
          <p14:tracePt t="76464" x="5180013" y="2397125"/>
          <p14:tracePt t="76472" x="5297488" y="2406650"/>
          <p14:tracePt t="76485" x="5341938" y="2414588"/>
          <p14:tracePt t="76489" x="5386388" y="2414588"/>
          <p14:tracePt t="76491" x="5448300" y="2424113"/>
          <p14:tracePt t="76501" x="5494338" y="2424113"/>
          <p14:tracePt t="76507" x="5529263" y="2424113"/>
          <p14:tracePt t="76516" x="5546725" y="2433638"/>
          <p14:tracePt t="76524" x="5556250" y="2433638"/>
          <p14:tracePt t="76532" x="5565775" y="2433638"/>
          <p14:tracePt t="76547" x="5565775" y="2441575"/>
          <p14:tracePt t="76556" x="5565775" y="2451100"/>
          <p14:tracePt t="76563" x="5538788" y="2460625"/>
          <p14:tracePt t="76573" x="5502275" y="2468563"/>
          <p14:tracePt t="76580" x="5457825" y="2468563"/>
          <p14:tracePt t="76590" x="5368925" y="2478088"/>
          <p14:tracePt t="76598" x="5287963" y="2486025"/>
          <p14:tracePt t="76607" x="5199063" y="2486025"/>
          <p14:tracePt t="76614" x="5091113" y="2486025"/>
          <p14:tracePt t="76623" x="4983163" y="2486025"/>
          <p14:tracePt t="76630" x="4857750" y="2468563"/>
          <p14:tracePt t="76640" x="4741863" y="2451100"/>
          <p14:tracePt t="76642" x="4687888" y="2433638"/>
          <p14:tracePt t="76651" x="4598988" y="2424113"/>
          <p14:tracePt t="76659" x="4518025" y="2414588"/>
          <p14:tracePt t="76668" x="4437063" y="2406650"/>
          <p14:tracePt t="76674" x="4375150" y="2387600"/>
          <p14:tracePt t="76684" x="4321175" y="2387600"/>
          <p14:tracePt t="76691" x="4303713" y="2387600"/>
          <p14:tracePt t="76700" x="4259263" y="2379663"/>
          <p14:tracePt t="76707" x="4222750" y="2379663"/>
          <p14:tracePt t="76716" x="4195763" y="2379663"/>
          <p14:tracePt t="76724" x="4178300" y="2379663"/>
          <p14:tracePt t="76732" x="4160838" y="2379663"/>
          <p14:tracePt t="76740" x="4141788" y="2370138"/>
          <p14:tracePt t="76749" x="4133850" y="2370138"/>
          <p14:tracePt t="76757" x="4124325" y="2370138"/>
          <p14:tracePt t="76765" x="4116388" y="2370138"/>
          <p14:tracePt t="76778" x="4116388" y="2362200"/>
          <p14:tracePt t="76789" x="4106863" y="2362200"/>
          <p14:tracePt t="79892" x="4116388" y="2362200"/>
          <p14:tracePt t="79901" x="4133850" y="2362200"/>
          <p14:tracePt t="79908" x="4178300" y="2362200"/>
          <p14:tracePt t="79916" x="4232275" y="2362200"/>
          <p14:tracePt t="79924" x="4313238" y="2343150"/>
          <p14:tracePt t="79932" x="4411663" y="2335213"/>
          <p14:tracePt t="79941" x="4535488" y="2325688"/>
          <p14:tracePt t="79949" x="4679950" y="2316163"/>
          <p14:tracePt t="79958" x="4840288" y="2316163"/>
          <p14:tracePt t="79963" x="5126038" y="2316163"/>
          <p14:tracePt t="79974" x="5224463" y="2316163"/>
          <p14:tracePt t="79980" x="5421313" y="2316163"/>
          <p14:tracePt t="79990" x="5627688" y="2316163"/>
          <p14:tracePt t="79996" x="5807075" y="2343150"/>
          <p14:tracePt t="80005" x="6003925" y="2379663"/>
          <p14:tracePt t="80013" x="6164263" y="2406650"/>
          <p14:tracePt t="80023" x="6334125" y="2433638"/>
          <p14:tracePt t="80031" x="6486525" y="2460625"/>
          <p14:tracePt t="80040" x="6557963" y="2468563"/>
          <p14:tracePt t="80051" x="6764338" y="2495550"/>
          <p14:tracePt t="80053" x="6826250" y="2495550"/>
          <p14:tracePt t="80060" x="6916738" y="2505075"/>
          <p14:tracePt t="80069" x="7015163" y="2513013"/>
          <p14:tracePt t="80076" x="7094538" y="2522538"/>
          <p14:tracePt t="80086" x="7175500" y="2532063"/>
          <p14:tracePt t="80093" x="7202488" y="2532063"/>
          <p14:tracePt t="80102" x="7246938" y="2540000"/>
          <p14:tracePt t="80110" x="7283450" y="2540000"/>
          <p14:tracePt t="80119" x="7310438" y="2549525"/>
          <p14:tracePt t="80127" x="7327900" y="2549525"/>
          <p14:tracePt t="80135" x="7345363" y="2549525"/>
          <p14:tracePt t="80140" x="7354888" y="2549525"/>
          <p14:tracePt t="80162" x="7362825" y="2549525"/>
          <p14:tracePt t="80185" x="7345363" y="2549525"/>
          <p14:tracePt t="80194" x="7318375" y="2549525"/>
          <p14:tracePt t="80201" x="7256463" y="2549525"/>
          <p14:tracePt t="80211" x="7185025" y="2549525"/>
          <p14:tracePt t="80218" x="7094538" y="2549525"/>
          <p14:tracePt t="80225" x="6978650" y="2532063"/>
          <p14:tracePt t="80236" x="6746875" y="2486025"/>
          <p14:tracePt t="80242" x="6567488" y="2460625"/>
          <p14:tracePt t="80253" x="6370638" y="2414588"/>
          <p14:tracePt t="80261" x="6146800" y="2387600"/>
          <p14:tracePt t="80265" x="6038850" y="2362200"/>
          <p14:tracePt t="80274" x="5834063" y="2335213"/>
          <p14:tracePt t="80284" x="5618163" y="2308225"/>
          <p14:tracePt t="80291" x="5413375" y="2281238"/>
          <p14:tracePt t="80301" x="5224463" y="2263775"/>
          <p14:tracePt t="80308" x="5027613" y="2254250"/>
          <p14:tracePt t="80323" x="4849813" y="2254250"/>
          <p14:tracePt t="80325" x="4697413" y="2254250"/>
          <p14:tracePt t="80332" x="4625975" y="2254250"/>
          <p14:tracePt t="80339" x="4510088" y="2254250"/>
          <p14:tracePt t="80348" x="4392613" y="2254250"/>
          <p14:tracePt t="80357" x="4303713" y="2254250"/>
          <p14:tracePt t="80365" x="4222750" y="2254250"/>
          <p14:tracePt t="80373" x="4205288" y="2254250"/>
          <p14:tracePt t="80382" x="4160838" y="2254250"/>
          <p14:tracePt t="80384" x="4133850" y="2263775"/>
          <p14:tracePt t="80392" x="4106863" y="2263775"/>
          <p14:tracePt t="80400" x="4097338" y="2271713"/>
          <p14:tracePt t="80408" x="4089400" y="2271713"/>
          <p14:tracePt t="80440" x="4089400" y="2281238"/>
          <p14:tracePt t="80448" x="4106863" y="2290763"/>
          <p14:tracePt t="80459" x="4133850" y="2308225"/>
          <p14:tracePt t="80467" x="4178300" y="2325688"/>
          <p14:tracePt t="80473" x="4232275" y="2352675"/>
          <p14:tracePt t="80483" x="4321175" y="2397125"/>
          <p14:tracePt t="80491" x="4365625" y="2414588"/>
          <p14:tracePt t="80505" x="4429125" y="2441575"/>
          <p14:tracePt t="80507" x="4500563" y="2460625"/>
          <p14:tracePt t="80518" x="4562475" y="2478088"/>
          <p14:tracePt t="80522" x="4581525" y="2486025"/>
          <p14:tracePt t="80532" x="4625975" y="2486025"/>
          <p14:tracePt t="80538" x="4660900" y="2495550"/>
          <p14:tracePt t="80547" x="4679950" y="2495550"/>
          <p14:tracePt t="80555" x="4697413" y="2495550"/>
          <p14:tracePt t="80561" x="4706938" y="2495550"/>
          <p14:tracePt t="80571" x="4714875" y="2495550"/>
          <p14:tracePt t="80578" x="4714875" y="2486025"/>
          <p14:tracePt t="80586" x="4714875" y="2478088"/>
          <p14:tracePt t="80592" x="4714875" y="2460625"/>
          <p14:tracePt t="80601" x="4706938" y="2433638"/>
          <p14:tracePt t="80607" x="4679950" y="2414588"/>
          <p14:tracePt t="80617" x="4652963" y="2387600"/>
          <p14:tracePt t="80625" x="4616450" y="2362200"/>
          <p14:tracePt t="80635" x="4581525" y="2343150"/>
          <p14:tracePt t="80639" x="4545013" y="2325688"/>
          <p14:tracePt t="80649" x="4527550" y="2325688"/>
          <p14:tracePt t="80656" x="4500563" y="2316163"/>
          <p14:tracePt t="80666" x="4473575" y="2316163"/>
          <p14:tracePt t="80672" x="4446588" y="2316163"/>
          <p14:tracePt t="80682" x="4429125" y="2316163"/>
          <p14:tracePt t="80689" x="4419600" y="2316163"/>
          <p14:tracePt t="80697" x="4411663" y="2316163"/>
          <p14:tracePt t="80705" x="4402138" y="2335213"/>
          <p14:tracePt t="80716" x="4402138" y="2352675"/>
          <p14:tracePt t="80718" x="4402138" y="2370138"/>
          <p14:tracePt t="80726" x="4402138" y="2387600"/>
          <p14:tracePt t="80734" x="4419600" y="2414588"/>
          <p14:tracePt t="80741" x="4446588" y="2433638"/>
          <p14:tracePt t="80751" x="4464050" y="2441575"/>
          <p14:tracePt t="80758" x="4491038" y="2460625"/>
          <p14:tracePt t="80768" x="4510088" y="2468563"/>
          <p14:tracePt t="80775" x="4535488" y="2478088"/>
          <p14:tracePt t="80785" x="4554538" y="2478088"/>
          <p14:tracePt t="80793" x="4562475" y="2478088"/>
          <p14:tracePt t="80800" x="4581525" y="2478088"/>
          <p14:tracePt t="80806" x="4589463" y="2478088"/>
          <p14:tracePt t="80823" x="4598988" y="2478088"/>
          <p14:tracePt t="81407" x="4616450" y="2478088"/>
          <p14:tracePt t="81415" x="4643438" y="2478088"/>
          <p14:tracePt t="81423" x="4687888" y="2478088"/>
          <p14:tracePt t="81430" x="4732338" y="2478088"/>
          <p14:tracePt t="81440" x="4795838" y="2478088"/>
          <p14:tracePt t="81446" x="4903788" y="2460625"/>
          <p14:tracePt t="81457" x="4983163" y="2460625"/>
          <p14:tracePt t="81462" x="5108575" y="2451100"/>
          <p14:tracePt t="81472" x="5224463" y="2433638"/>
          <p14:tracePt t="81479" x="5368925" y="2424113"/>
          <p14:tracePt t="81490" x="5637213" y="2406650"/>
          <p14:tracePt t="81495" x="5716588" y="2397125"/>
          <p14:tracePt t="81508" x="5886450" y="2397125"/>
          <p14:tracePt t="81510" x="6057900" y="2387600"/>
          <p14:tracePt t="81520" x="6218238" y="2387600"/>
          <p14:tracePt t="81528" x="6361113" y="2387600"/>
          <p14:tracePt t="81535" x="6424613" y="2387600"/>
          <p14:tracePt t="81543" x="6530975" y="2387600"/>
          <p14:tracePt t="81552" x="6621463" y="2387600"/>
          <p14:tracePt t="81561" x="6683375" y="2387600"/>
          <p14:tracePt t="81569" x="6710363" y="2387600"/>
          <p14:tracePt t="81583" x="6754813" y="2387600"/>
          <p14:tracePt t="81585" x="6799263" y="2387600"/>
          <p14:tracePt t="81591" x="6826250" y="2387600"/>
          <p14:tracePt t="81598" x="6845300" y="2387600"/>
          <p14:tracePt t="81608" x="6862763" y="2387600"/>
          <p14:tracePt t="81617" x="6880225" y="2379663"/>
          <p14:tracePt t="81624" x="6897688" y="2379663"/>
          <p14:tracePt t="81639" x="6907213" y="2379663"/>
          <p14:tracePt t="81645" x="6916738" y="2379663"/>
          <p14:tracePt t="81656" x="6924675" y="2379663"/>
          <p14:tracePt t="81684" x="6934200" y="2379663"/>
          <p14:tracePt t="82042" x="6943725" y="2379663"/>
          <p14:tracePt t="82050" x="6951663" y="2379663"/>
          <p14:tracePt t="82057" x="6969125" y="2379663"/>
          <p14:tracePt t="82065" x="6996113" y="2379663"/>
          <p14:tracePt t="82073" x="7023100" y="2379663"/>
          <p14:tracePt t="82081" x="7094538" y="2379663"/>
          <p14:tracePt t="82090" x="7165975" y="2379663"/>
          <p14:tracePt t="82096" x="7229475" y="2397125"/>
          <p14:tracePt t="82106" x="7310438" y="2406650"/>
          <p14:tracePt t="82114" x="7362825" y="2414588"/>
          <p14:tracePt t="82125" x="7443788" y="2433638"/>
          <p14:tracePt t="82133" x="7515225" y="2441575"/>
          <p14:tracePt t="82141" x="7586663" y="2451100"/>
          <p14:tracePt t="82153" x="7640638" y="2460625"/>
          <p14:tracePt t="82156" x="7667625" y="2468563"/>
          <p14:tracePt t="82164" x="7704138" y="2468563"/>
          <p14:tracePt t="82171" x="7748588" y="2478088"/>
          <p14:tracePt t="82184" x="7775575" y="2478088"/>
          <p14:tracePt t="82185" x="7802563" y="2478088"/>
          <p14:tracePt t="82191" x="7810500" y="2478088"/>
          <p14:tracePt t="82200" x="7829550" y="2478088"/>
          <p14:tracePt t="82207" x="7837488" y="2478088"/>
          <p14:tracePt t="82216" x="7847013" y="2478088"/>
          <p14:tracePt t="82224" x="7854950" y="2478088"/>
          <p14:tracePt t="82264" x="7854950" y="2468563"/>
          <p14:tracePt t="82273" x="7837488" y="2460625"/>
          <p14:tracePt t="82280" x="7820025" y="2441575"/>
          <p14:tracePt t="82289" x="7783513" y="2424113"/>
          <p14:tracePt t="82297" x="7748588" y="2406650"/>
          <p14:tracePt t="82306" x="7677150" y="2362200"/>
          <p14:tracePt t="82318" x="7640638" y="2352675"/>
          <p14:tracePt t="82319" x="7586663" y="2325688"/>
          <p14:tracePt t="82334" x="7534275" y="2308225"/>
          <p14:tracePt t="82337" x="7507288" y="2308225"/>
          <p14:tracePt t="82343" x="7470775" y="2290763"/>
          <p14:tracePt t="82352" x="7435850" y="2290763"/>
          <p14:tracePt t="82360" x="7408863" y="2290763"/>
          <p14:tracePt t="82368" x="7381875" y="2290763"/>
          <p14:tracePt t="82374" x="7362825" y="2290763"/>
          <p14:tracePt t="82384" x="7354888" y="2290763"/>
          <p14:tracePt t="82391" x="7337425" y="2290763"/>
          <p14:tracePt t="82400" x="7327900" y="2290763"/>
          <p14:tracePt t="82408" x="7318375" y="2298700"/>
          <p14:tracePt t="82416" x="7318375" y="2308225"/>
          <p14:tracePt t="82424" x="7318375" y="2316163"/>
          <p14:tracePt t="82431" x="7318375" y="2335213"/>
          <p14:tracePt t="82440" x="7318375" y="2352675"/>
          <p14:tracePt t="82447" x="7318375" y="2370138"/>
          <p14:tracePt t="82457" x="7345363" y="2387600"/>
          <p14:tracePt t="82465" x="7372350" y="2414588"/>
          <p14:tracePt t="82473" x="7399338" y="2433638"/>
          <p14:tracePt t="82483" x="7416800" y="2441575"/>
          <p14:tracePt t="82492" x="7443788" y="2460625"/>
          <p14:tracePt t="82494" x="7470775" y="2468563"/>
          <p14:tracePt t="82506" x="7497763" y="2478088"/>
          <p14:tracePt t="82519" x="7524750" y="2478088"/>
          <p14:tracePt t="82522" x="7542213" y="2478088"/>
          <p14:tracePt t="82527" x="7569200" y="2478088"/>
          <p14:tracePt t="82535" x="7578725" y="2468563"/>
          <p14:tracePt t="82541" x="7578725" y="2460625"/>
          <p14:tracePt t="82551" x="7586663" y="2424113"/>
          <p14:tracePt t="82558" x="7586663" y="2406650"/>
          <p14:tracePt t="82567" x="7586663" y="2379663"/>
          <p14:tracePt t="82574" x="7586663" y="2352675"/>
          <p14:tracePt t="82581" x="7578725" y="2325688"/>
          <p14:tracePt t="82592" x="7551738" y="2298700"/>
          <p14:tracePt t="82602" x="7524750" y="2271713"/>
          <p14:tracePt t="82608" x="7497763" y="2254250"/>
          <p14:tracePt t="82620" x="7470775" y="2236788"/>
          <p14:tracePt t="82622" x="7453313" y="2227263"/>
          <p14:tracePt t="82632" x="7408863" y="2217738"/>
          <p14:tracePt t="82639" x="7399338" y="2217738"/>
          <p14:tracePt t="82648" x="7372350" y="2217738"/>
          <p14:tracePt t="82656" x="7354888" y="2217738"/>
          <p14:tracePt t="82664" x="7337425" y="2217738"/>
          <p14:tracePt t="82672" x="7327900" y="2227263"/>
          <p14:tracePt t="82682" x="7318375" y="2236788"/>
          <p14:tracePt t="82684" x="7310438" y="2244725"/>
          <p14:tracePt t="82693" x="7310438" y="2263775"/>
          <p14:tracePt t="82702" x="7310438" y="2281238"/>
          <p14:tracePt t="82707" x="7310438" y="2298700"/>
          <p14:tracePt t="82716" x="7327900" y="2316163"/>
          <p14:tracePt t="82724" x="7337425" y="2325688"/>
          <p14:tracePt t="82734" x="7354888" y="2335213"/>
          <p14:tracePt t="82741" x="7381875" y="2343150"/>
          <p14:tracePt t="82751" x="7399338" y="2352675"/>
          <p14:tracePt t="82758" x="7416800" y="2352675"/>
          <p14:tracePt t="82766" x="7435850" y="2362200"/>
          <p14:tracePt t="82774" x="7453313" y="2362200"/>
          <p14:tracePt t="82784" x="7470775" y="2362200"/>
          <p14:tracePt t="82788" x="7480300" y="2362200"/>
          <p14:tracePt t="82796" x="7488238" y="2362200"/>
          <p14:tracePt t="82803" x="7497763" y="2352675"/>
          <p14:tracePt t="82818" x="7507288" y="2352675"/>
          <p14:tracePt t="82826" x="7507288" y="2343150"/>
          <p14:tracePt t="82849" x="7488238" y="2335213"/>
          <p14:tracePt t="82858" x="7480300" y="2335213"/>
          <p14:tracePt t="82866" x="7470775" y="2335213"/>
          <p14:tracePt t="82875" x="7461250" y="2335213"/>
          <p14:tracePt t="82883" x="7443788" y="2335213"/>
          <p14:tracePt t="82892" x="7435850" y="2335213"/>
          <p14:tracePt t="82907" x="7426325" y="2335213"/>
          <p14:tracePt t="83310" x="7416800" y="2335213"/>
          <p14:tracePt t="83318" x="7389813" y="2335213"/>
          <p14:tracePt t="83325" x="7362825" y="2335213"/>
          <p14:tracePt t="83334" x="7327900" y="2335213"/>
          <p14:tracePt t="83341" x="7300913" y="2335213"/>
          <p14:tracePt t="83350" x="7256463" y="2343150"/>
          <p14:tracePt t="83358" x="7185025" y="2343150"/>
          <p14:tracePt t="83365" x="7094538" y="2352675"/>
          <p14:tracePt t="83373" x="7050088" y="2352675"/>
          <p14:tracePt t="83381" x="6961188" y="2362200"/>
          <p14:tracePt t="83392" x="6870700" y="2362200"/>
          <p14:tracePt t="83397" x="6791325" y="2370138"/>
          <p14:tracePt t="83408" x="6719888" y="2379663"/>
          <p14:tracePt t="83417" x="6648450" y="2387600"/>
          <p14:tracePt t="83424" x="6621463" y="2397125"/>
          <p14:tracePt t="83432" x="6575425" y="2397125"/>
          <p14:tracePt t="83439" x="6550025" y="2406650"/>
          <p14:tracePt t="83448" x="6523038" y="2406650"/>
          <p14:tracePt t="83456" x="6496050" y="2414588"/>
          <p14:tracePt t="83464" x="6486525" y="2414588"/>
          <p14:tracePt t="83472" x="6477000" y="2424113"/>
          <p14:tracePt t="83483" x="6469063" y="2424113"/>
          <p14:tracePt t="83489" x="6459538" y="2424113"/>
          <p14:tracePt t="87911" x="6513513" y="2424113"/>
          <p14:tracePt t="87919" x="6575425" y="2424113"/>
          <p14:tracePt t="87926" x="6629400" y="2433638"/>
          <p14:tracePt t="87935" x="6719888" y="2451100"/>
          <p14:tracePt t="87942" x="6808788" y="2478088"/>
          <p14:tracePt t="87952" x="6907213" y="2495550"/>
          <p14:tracePt t="87960" x="7005638" y="2532063"/>
          <p14:tracePt t="87969" x="7202488" y="2611438"/>
          <p14:tracePt t="87978" x="7300913" y="2657475"/>
          <p14:tracePt t="87986" x="7507288" y="2728913"/>
          <p14:tracePt t="87994" x="7712075" y="2817813"/>
          <p14:tracePt t="88004" x="7900988" y="2898775"/>
          <p14:tracePt t="88013" x="7972425" y="2925763"/>
          <p14:tracePt t="88014" x="8105775" y="2970213"/>
          <p14:tracePt t="88026" x="8231188" y="3024188"/>
          <p14:tracePt t="88034" x="8320088" y="3049588"/>
          <p14:tracePt t="88044" x="8401050" y="3068638"/>
          <p14:tracePt t="88046" x="8472488" y="3086100"/>
          <p14:tracePt t="88058" x="8491538" y="3095625"/>
          <p14:tracePt t="88066" x="8543925" y="3103563"/>
          <p14:tracePt t="88074" x="8580438" y="3103563"/>
          <p14:tracePt t="88085" x="8597900" y="3113088"/>
          <p14:tracePt t="88088" x="8615363" y="3113088"/>
          <p14:tracePt t="88095" x="8624888" y="3122613"/>
          <p14:tracePt t="88105" x="8634413" y="3122613"/>
          <p14:tracePt t="88108" x="8642350" y="3122613"/>
          <p14:tracePt t="88148" x="8642350" y="3130550"/>
          <p14:tracePt t="88243" x="8651875" y="3130550"/>
          <p14:tracePt t="88267" x="8669338" y="3130550"/>
          <p14:tracePt t="88276" x="8678863" y="3130550"/>
          <p14:tracePt t="88283" x="8696325" y="3130550"/>
          <p14:tracePt t="88290" x="8723313" y="3130550"/>
          <p14:tracePt t="88298" x="8750300" y="3130550"/>
          <p14:tracePt t="88306" x="8759825" y="3122613"/>
          <p14:tracePt t="88317" x="8786813" y="3122613"/>
          <p14:tracePt t="88323" x="8804275" y="3122613"/>
          <p14:tracePt t="88330" x="8821738" y="3122613"/>
          <p14:tracePt t="88344" x="8839200" y="3122613"/>
          <p14:tracePt t="88351" x="8848725" y="3122613"/>
          <p14:tracePt t="88358" x="8858250" y="3122613"/>
          <p14:tracePt t="88362" x="8866188" y="3122613"/>
          <p14:tracePt t="88373" x="8866188" y="3113088"/>
          <p14:tracePt t="88379" x="8875713" y="3113088"/>
          <p14:tracePt t="88390" x="8875713" y="3103563"/>
          <p14:tracePt t="88397" x="8885238" y="3103563"/>
          <p14:tracePt t="88406" x="8885238" y="3095625"/>
          <p14:tracePt t="88411" x="8893175" y="3086100"/>
          <p14:tracePt t="88422" x="8893175" y="3076575"/>
          <p14:tracePt t="88438" x="8893175" y="3068638"/>
          <p14:tracePt t="88446" x="8893175" y="3059113"/>
          <p14:tracePt t="88456" x="8902700" y="3059113"/>
          <p14:tracePt t="88472" x="8902700" y="3049588"/>
          <p14:tracePt t="88474" x="8902700" y="3041650"/>
          <p14:tracePt t="88481" x="8893175" y="3041650"/>
          <p14:tracePt t="88490" x="8893175" y="3024188"/>
          <p14:tracePt t="88498" x="8875713" y="3014663"/>
          <p14:tracePt t="88507" x="8866188" y="2997200"/>
          <p14:tracePt t="88514" x="8848725" y="2978150"/>
          <p14:tracePt t="88523" x="8831263" y="2960688"/>
          <p14:tracePt t="88533" x="8812213" y="2933700"/>
          <p14:tracePt t="88541" x="8794750" y="2925763"/>
          <p14:tracePt t="88551" x="8786813" y="2906713"/>
          <p14:tracePt t="88558" x="8759825" y="2889250"/>
          <p14:tracePt t="88568" x="8750300" y="2871788"/>
          <p14:tracePt t="88571" x="8740775" y="2862263"/>
          <p14:tracePt t="88581" x="8723313" y="2852738"/>
          <p14:tracePt t="88584" x="8705850" y="2844800"/>
          <p14:tracePt t="88592" x="8696325" y="2835275"/>
          <p14:tracePt t="88602" x="8678863" y="2835275"/>
          <p14:tracePt t="88608" x="8669338" y="2827338"/>
          <p14:tracePt t="88618" x="8651875" y="2827338"/>
          <p14:tracePt t="88628" x="8634413" y="2827338"/>
          <p14:tracePt t="88635" x="8624888" y="2817813"/>
          <p14:tracePt t="88643" x="8615363" y="2817813"/>
          <p14:tracePt t="88652" x="8597900" y="2817813"/>
          <p14:tracePt t="88658" x="8589963" y="2817813"/>
          <p14:tracePt t="88666" x="8580438" y="2817813"/>
          <p14:tracePt t="88674" x="8562975" y="2817813"/>
          <p14:tracePt t="88684" x="8553450" y="2817813"/>
          <p14:tracePt t="88687" x="8535988" y="2817813"/>
          <p14:tracePt t="88695" x="8526463" y="2817813"/>
          <p14:tracePt t="88703" x="8516938" y="2817813"/>
          <p14:tracePt t="88712" x="8499475" y="2817813"/>
          <p14:tracePt t="88719" x="8491538" y="2817813"/>
          <p14:tracePt t="88727" x="8472488" y="2827338"/>
          <p14:tracePt t="88736" x="8464550" y="2827338"/>
          <p14:tracePt t="88744" x="8445500" y="2835275"/>
          <p14:tracePt t="88753" x="8437563" y="2844800"/>
          <p14:tracePt t="88761" x="8428038" y="2844800"/>
          <p14:tracePt t="88769" x="8418513" y="2852738"/>
          <p14:tracePt t="88779" x="8401050" y="2862263"/>
          <p14:tracePt t="88787" x="8393113" y="2871788"/>
          <p14:tracePt t="88791" x="8374063" y="2879725"/>
          <p14:tracePt t="88801" x="8356600" y="2898775"/>
          <p14:tracePt t="88808" x="8339138" y="2906713"/>
          <p14:tracePt t="88818" x="8329613" y="2916238"/>
          <p14:tracePt t="88825" x="8320088" y="2925763"/>
          <p14:tracePt t="88835" x="8294688" y="2943225"/>
          <p14:tracePt t="88838" x="8285163" y="2960688"/>
          <p14:tracePt t="88847" x="8267700" y="2978150"/>
          <p14:tracePt t="88856" x="8258175" y="2987675"/>
          <p14:tracePt t="88865" x="8258175" y="3005138"/>
          <p14:tracePt t="88873" x="8248650" y="3014663"/>
          <p14:tracePt t="88877" x="8240713" y="3032125"/>
          <p14:tracePt t="88889" x="8240713" y="3041650"/>
          <p14:tracePt t="88896" x="8231188" y="3059113"/>
          <p14:tracePt t="88905" x="8231188" y="3068638"/>
          <p14:tracePt t="88912" x="8231188" y="3086100"/>
          <p14:tracePt t="88920" x="8231188" y="3103563"/>
          <p14:tracePt t="88927" x="8231188" y="3122613"/>
          <p14:tracePt t="88935" x="8231188" y="3140075"/>
          <p14:tracePt t="88941" x="8240713" y="3167063"/>
          <p14:tracePt t="88952" x="8248650" y="3175000"/>
          <p14:tracePt t="88959" x="8267700" y="3211513"/>
          <p14:tracePt t="88968" x="8267700" y="3221038"/>
          <p14:tracePt t="88973" x="8275638" y="3238500"/>
          <p14:tracePt t="88984" x="8285163" y="3265488"/>
          <p14:tracePt t="88991" x="8285163" y="3282950"/>
          <p14:tracePt t="89001" x="8294688" y="3300413"/>
          <p14:tracePt t="89009" x="8294688" y="3319463"/>
          <p14:tracePt t="89018" x="8302625" y="3336925"/>
          <p14:tracePt t="89025" x="8302625" y="3344863"/>
          <p14:tracePt t="89035" x="8302625" y="3354388"/>
          <p14:tracePt t="89036" x="8302625" y="3363913"/>
          <p14:tracePt t="89045" x="8312150" y="3371850"/>
          <p14:tracePt t="89055" x="8320088" y="3381375"/>
          <p14:tracePt t="89062" x="8329613" y="3381375"/>
          <p14:tracePt t="89070" x="8356600" y="3390900"/>
          <p14:tracePt t="89080" x="8383588" y="3398838"/>
          <p14:tracePt t="89087" x="8410575" y="3398838"/>
          <p14:tracePt t="89092" x="8445500" y="3408363"/>
          <p14:tracePt t="89100" x="8491538" y="3408363"/>
          <p14:tracePt t="89108" x="8535988" y="3408363"/>
          <p14:tracePt t="89115" x="8589963" y="3408363"/>
          <p14:tracePt t="89124" x="8642350" y="3408363"/>
          <p14:tracePt t="89131" x="8688388" y="3408363"/>
          <p14:tracePt t="89140" x="8740775" y="3408363"/>
          <p14:tracePt t="89147" x="8794750" y="3408363"/>
          <p14:tracePt t="89158" x="8848725" y="3408363"/>
          <p14:tracePt t="89164" x="8902700" y="3408363"/>
          <p14:tracePt t="89173" x="8947150" y="3408363"/>
          <p14:tracePt t="89181" x="8991600" y="3408363"/>
          <p14:tracePt t="89190" x="9009063" y="3408363"/>
          <p14:tracePt t="89197" x="9036050" y="3398838"/>
          <p14:tracePt t="89205" x="9063038" y="3390900"/>
          <p14:tracePt t="89213" x="9082088" y="3381375"/>
          <p14:tracePt t="89239" x="9099550" y="3371850"/>
          <p14:tracePt t="89257" x="9107488" y="3363913"/>
          <p14:tracePt t="89273" x="9107488" y="3344863"/>
          <p14:tracePt t="89290" x="9107488" y="3309938"/>
          <p14:tracePt t="89307" x="9090025" y="3255963"/>
          <p14:tracePt t="89322" x="9072563" y="3184525"/>
          <p14:tracePt t="89340" x="9063038" y="3076575"/>
          <p14:tracePt t="89356" x="9063038" y="3041650"/>
          <p14:tracePt t="89372" x="9055100" y="3014663"/>
          <p14:tracePt t="89389" x="9045575" y="2987675"/>
          <p14:tracePt t="89407" x="9028113" y="2960688"/>
          <p14:tracePt t="89424" x="8991600" y="2925763"/>
          <p14:tracePt t="89440" x="8937625" y="2879725"/>
          <p14:tracePt t="89453" x="8920163" y="2871788"/>
          <p14:tracePt t="89461" x="8893175" y="2844800"/>
          <p14:tracePt t="89469" x="8875713" y="2844800"/>
          <p14:tracePt t="89476" x="8839200" y="2817813"/>
          <p14:tracePt t="89484" x="8821738" y="2800350"/>
          <p14:tracePt t="89491" x="8794750" y="2790825"/>
          <p14:tracePt t="89499" x="8777288" y="2773363"/>
          <p14:tracePt t="89507" x="8759825" y="2763838"/>
          <p14:tracePt t="89517" x="8740775" y="2746375"/>
          <p14:tracePt t="89530" x="8723313" y="2728913"/>
          <p14:tracePt t="89532" x="8713788" y="2719388"/>
          <p14:tracePt t="89543" x="8705850" y="2709863"/>
          <p14:tracePt t="89545" x="8696325" y="2709863"/>
          <p14:tracePt t="89555" x="8696325" y="2701925"/>
          <p14:tracePt t="89562" x="8688388" y="2701925"/>
          <p14:tracePt t="89572" x="8688388" y="2692400"/>
          <p14:tracePt t="89583" x="8688388" y="2682875"/>
          <p14:tracePt t="89584" x="8688388" y="2674938"/>
          <p14:tracePt t="89590" x="8678863" y="2665413"/>
          <p14:tracePt t="89601" x="8678863" y="2657475"/>
          <p14:tracePt t="89607" x="8678863" y="2638425"/>
          <p14:tracePt t="89615" x="8669338" y="2630488"/>
          <p14:tracePt t="89624" x="8669338" y="2620963"/>
          <p14:tracePt t="89634" x="8669338" y="2611438"/>
          <p14:tracePt t="89643" x="8661400" y="2603500"/>
          <p14:tracePt t="89651" x="8661400" y="2593975"/>
          <p14:tracePt t="89678" x="8651875" y="2584450"/>
          <p14:tracePt t="89710" x="8642350" y="2584450"/>
          <p14:tracePt t="89718" x="8634413" y="2584450"/>
          <p14:tracePt t="89726" x="8634413" y="2593975"/>
          <p14:tracePt t="89734" x="8624888" y="2603500"/>
          <p14:tracePt t="89742" x="8607425" y="2611438"/>
          <p14:tracePt t="89752" x="8597900" y="2630488"/>
          <p14:tracePt t="89759" x="8580438" y="2647950"/>
          <p14:tracePt t="89769" x="8562975" y="2665413"/>
          <p14:tracePt t="89775" x="8543925" y="2692400"/>
          <p14:tracePt t="89786" x="8516938" y="2719388"/>
          <p14:tracePt t="89794" x="8491538" y="2746375"/>
          <p14:tracePt t="89797" x="8464550" y="2773363"/>
          <p14:tracePt t="89807" x="8437563" y="2790825"/>
          <p14:tracePt t="89817" x="8428038" y="2808288"/>
          <p14:tracePt t="89824" x="8401050" y="2827338"/>
          <p14:tracePt t="89833" x="8383588" y="2844800"/>
          <p14:tracePt t="89840" x="8366125" y="2862263"/>
          <p14:tracePt t="89853" x="8347075" y="2871788"/>
          <p14:tracePt t="89856" x="8339138" y="2879725"/>
          <p14:tracePt t="89865" x="8320088" y="2898775"/>
          <p14:tracePt t="89872" x="8312150" y="2906713"/>
          <p14:tracePt t="89878" x="8302625" y="2916238"/>
          <p14:tracePt t="89887" x="8294688" y="2925763"/>
          <p14:tracePt t="89898" x="8285163" y="2933700"/>
          <p14:tracePt t="89900" x="8285163" y="2943225"/>
          <p14:tracePt t="89909" x="8275638" y="2960688"/>
          <p14:tracePt t="89917" x="8275638" y="2978150"/>
          <p14:tracePt t="89923" x="8267700" y="2997200"/>
          <p14:tracePt t="89933" x="8267700" y="3024188"/>
          <p14:tracePt t="89941" x="8267700" y="3041650"/>
          <p14:tracePt t="89950" x="8267700" y="3059113"/>
          <p14:tracePt t="89957" x="8267700" y="3086100"/>
          <p14:tracePt t="89965" x="8267700" y="3103563"/>
          <p14:tracePt t="89973" x="8275638" y="3122613"/>
          <p14:tracePt t="89983" x="8285163" y="3148013"/>
          <p14:tracePt t="89989" x="8294688" y="3167063"/>
          <p14:tracePt t="90000" x="8312150" y="3194050"/>
          <p14:tracePt t="90007" x="8329613" y="3211513"/>
          <p14:tracePt t="90019" x="8347075" y="3228975"/>
          <p14:tracePt t="90022" x="8366125" y="3246438"/>
          <p14:tracePt t="90031" x="8393113" y="3273425"/>
          <p14:tracePt t="90038" x="8401050" y="3282950"/>
          <p14:tracePt t="90048" x="8428038" y="3292475"/>
          <p14:tracePt t="90051" x="8445500" y="3309938"/>
          <p14:tracePt t="90059" x="8472488" y="3309938"/>
          <p14:tracePt t="90067" x="8491538" y="3319463"/>
          <p14:tracePt t="90076" x="8509000" y="3327400"/>
          <p14:tracePt t="90084" x="8543925" y="3327400"/>
          <p14:tracePt t="90090" x="8562975" y="3327400"/>
          <p14:tracePt t="90099" x="8589963" y="3327400"/>
          <p14:tracePt t="90107" x="8615363" y="3300413"/>
          <p14:tracePt t="90116" x="8651875" y="3273425"/>
          <p14:tracePt t="90123" x="8688388" y="3246438"/>
          <p14:tracePt t="90133" x="8713788" y="3221038"/>
          <p14:tracePt t="90141" x="8750300" y="3194050"/>
          <p14:tracePt t="90150" x="8777288" y="3157538"/>
          <p14:tracePt t="90158" x="8794750" y="3122613"/>
          <p14:tracePt t="90167" x="8804275" y="3103563"/>
          <p14:tracePt t="90174" x="8821738" y="3076575"/>
          <p14:tracePt t="90186" x="8831263" y="3049588"/>
          <p14:tracePt t="90189" x="8848725" y="3024188"/>
          <p14:tracePt t="90198" x="8848725" y="2997200"/>
          <p14:tracePt t="90205" x="8848725" y="2970213"/>
          <p14:tracePt t="90212" x="8858250" y="2951163"/>
          <p14:tracePt t="90223" x="8858250" y="2916238"/>
          <p14:tracePt t="90225" x="8858250" y="2889250"/>
          <p14:tracePt t="90233" x="8848725" y="2871788"/>
          <p14:tracePt t="90241" x="8831263" y="2844800"/>
          <p14:tracePt t="90251" x="8804275" y="2827338"/>
          <p14:tracePt t="90257" x="8786813" y="2817813"/>
          <p14:tracePt t="90267" x="8750300" y="2800350"/>
          <p14:tracePt t="90274" x="8713788" y="2800350"/>
          <p14:tracePt t="90285" x="8688388" y="2800350"/>
          <p14:tracePt t="90291" x="8651875" y="2800350"/>
          <p14:tracePt t="90300" x="8634413" y="2800350"/>
          <p14:tracePt t="90307" x="8589963" y="2800350"/>
          <p14:tracePt t="90315" x="8580438" y="2808288"/>
          <p14:tracePt t="90323" x="8553450" y="2817813"/>
          <p14:tracePt t="90331" x="8535988" y="2835275"/>
          <p14:tracePt t="90339" x="8509000" y="2852738"/>
          <p14:tracePt t="90353" x="8482013" y="2879725"/>
          <p14:tracePt t="90355" x="8472488" y="2906713"/>
          <p14:tracePt t="90366" x="8455025" y="2925763"/>
          <p14:tracePt t="90373" x="8445500" y="2951163"/>
          <p14:tracePt t="90383" x="8437563" y="2978150"/>
          <p14:tracePt t="90385" x="8437563" y="2997200"/>
          <p14:tracePt t="90393" x="8437563" y="3024188"/>
          <p14:tracePt t="90401" x="8437563" y="3049588"/>
          <p14:tracePt t="90409" x="8437563" y="3086100"/>
          <p14:tracePt t="90416" x="8437563" y="3113088"/>
          <p14:tracePt t="90423" x="8437563" y="3130550"/>
          <p14:tracePt t="90432" x="8445500" y="3157538"/>
          <p14:tracePt t="90441" x="8464550" y="3184525"/>
          <p14:tracePt t="90449" x="8482013" y="3201988"/>
          <p14:tracePt t="90457" x="8499475" y="3221038"/>
          <p14:tracePt t="90467" x="8516938" y="3238500"/>
          <p14:tracePt t="90473" x="8535988" y="3246438"/>
          <p14:tracePt t="90484" x="8553450" y="3255963"/>
          <p14:tracePt t="90491" x="8570913" y="3265488"/>
          <p14:tracePt t="90500" x="8580438" y="3273425"/>
          <p14:tracePt t="90507" x="8589963" y="3273425"/>
          <p14:tracePt t="90518" x="8597900" y="3273425"/>
          <p14:tracePt t="90523" x="8607425" y="3273425"/>
          <p14:tracePt t="90537" x="8615363" y="3273425"/>
          <p14:tracePt t="90558" x="8624888" y="3273425"/>
          <p14:tracePt t="90581" x="8624888" y="3265488"/>
          <p14:tracePt t="90590" x="8607425" y="3265488"/>
          <p14:tracePt t="90597" x="8580438" y="3255963"/>
          <p14:tracePt t="90607" x="8553450" y="3255963"/>
          <p14:tracePt t="90614" x="8526463" y="3255963"/>
          <p14:tracePt t="90624" x="8491538" y="3255963"/>
          <p14:tracePt t="90631" x="8472488" y="3255963"/>
          <p14:tracePt t="90639" x="8445500" y="3255963"/>
          <p14:tracePt t="90650" x="8418513" y="3255963"/>
          <p14:tracePt t="90656" x="8401050" y="3255963"/>
          <p14:tracePt t="90665" x="8393113" y="3255963"/>
          <p14:tracePt t="90672" x="8383588" y="3255963"/>
          <p14:tracePt t="90680" x="8374063" y="3265488"/>
          <p14:tracePt t="90689" x="8366125" y="3265488"/>
          <p14:tracePt t="90696" x="8366125" y="3273425"/>
          <p14:tracePt t="90712" x="8366125" y="3282950"/>
          <p14:tracePt t="90722" x="8366125" y="3292475"/>
          <p14:tracePt t="90729" x="8366125" y="3300413"/>
          <p14:tracePt t="90739" x="8366125" y="3319463"/>
          <p14:tracePt t="90741" x="8374063" y="3327400"/>
          <p14:tracePt t="90750" x="8383588" y="3344863"/>
          <p14:tracePt t="90756" x="8393113" y="3363913"/>
          <p14:tracePt t="90767" x="8401050" y="3371850"/>
          <p14:tracePt t="90774" x="8410575" y="3390900"/>
          <p14:tracePt t="90788" x="8418513" y="3390900"/>
          <p14:tracePt t="90790" x="8418513" y="3398838"/>
          <p14:tracePt t="90805" x="8428038" y="3408363"/>
          <p14:tracePt t="90836" x="8437563" y="3408363"/>
          <p14:tracePt t="91241" x="8428038" y="3408363"/>
          <p14:tracePt t="91248" x="8418513" y="3408363"/>
          <p14:tracePt t="91256" x="8410575" y="3398838"/>
          <p14:tracePt t="91264" x="8383588" y="3390900"/>
          <p14:tracePt t="91273" x="8356600" y="3381375"/>
          <p14:tracePt t="91280" x="8302625" y="3354388"/>
          <p14:tracePt t="91290" x="8248650" y="3344863"/>
          <p14:tracePt t="91297" x="8204200" y="3336925"/>
          <p14:tracePt t="91306" x="8097838" y="3309938"/>
          <p14:tracePt t="91312" x="8007350" y="3300413"/>
          <p14:tracePt t="91322" x="7908925" y="3292475"/>
          <p14:tracePt t="91330" x="7802563" y="3282950"/>
          <p14:tracePt t="91339" x="7756525" y="3282950"/>
          <p14:tracePt t="91354" x="7658100" y="3282950"/>
          <p14:tracePt t="91357" x="7569200" y="3282950"/>
          <p14:tracePt t="91359" x="7497763" y="3282950"/>
          <p14:tracePt t="91367" x="7426325" y="3282950"/>
          <p14:tracePt t="91376" x="7362825" y="3300413"/>
          <p14:tracePt t="91385" x="7310438" y="3309938"/>
          <p14:tracePt t="91391" x="7264400" y="3336925"/>
          <p14:tracePt t="91398" x="7229475" y="3354388"/>
          <p14:tracePt t="91407" x="7185025" y="3381375"/>
          <p14:tracePt t="91418" x="7158038" y="3408363"/>
          <p14:tracePt t="91424" x="7121525" y="3443288"/>
          <p14:tracePt t="91434" x="7086600" y="3462338"/>
          <p14:tracePt t="91440" x="7059613" y="3497263"/>
          <p14:tracePt t="91453" x="7032625" y="3524250"/>
          <p14:tracePt t="91462" x="7005638" y="3560763"/>
          <p14:tracePt t="91464" x="6988175" y="3587750"/>
          <p14:tracePt t="91472" x="6961188" y="3613150"/>
          <p14:tracePt t="91482" x="6951663" y="3649663"/>
          <p14:tracePt t="91490" x="6934200" y="3676650"/>
          <p14:tracePt t="91501" x="6924675" y="3711575"/>
          <p14:tracePt t="91503" x="6924675" y="3738563"/>
          <p14:tracePt t="91513" x="6916738" y="3775075"/>
          <p14:tracePt t="91521" x="6916738" y="3810000"/>
          <p14:tracePt t="91528" x="6916738" y="3863975"/>
          <p14:tracePt t="91539" x="6916738" y="3908425"/>
          <p14:tracePt t="91545" x="6916738" y="3954463"/>
          <p14:tracePt t="91554" x="6916738" y="4006850"/>
          <p14:tracePt t="91560" x="6934200" y="4060825"/>
          <p14:tracePt t="91569" x="6951663" y="4114800"/>
          <p14:tracePt t="91573" x="6969125" y="4159250"/>
          <p14:tracePt t="91583" x="6988175" y="4213225"/>
          <p14:tracePt t="91590" x="7015163" y="4240213"/>
          <p14:tracePt t="91600" x="7032625" y="4275138"/>
          <p14:tracePt t="91606" x="7059613" y="4311650"/>
          <p14:tracePt t="91616" x="7086600" y="4329113"/>
          <p14:tracePt t="91624" x="7113588" y="4348163"/>
          <p14:tracePt t="91634" x="7148513" y="4356100"/>
          <p14:tracePt t="91640" x="7185025" y="4365625"/>
          <p14:tracePt t="91655" x="7229475" y="4373563"/>
          <p14:tracePt t="91657" x="7273925" y="4373563"/>
          <p14:tracePt t="91666" x="7327900" y="4373563"/>
          <p14:tracePt t="91674" x="7381875" y="4373563"/>
          <p14:tracePt t="91677" x="7480300" y="4365625"/>
          <p14:tracePt t="91686" x="7559675" y="4348163"/>
          <p14:tracePt t="91694" x="7586663" y="4329113"/>
          <p14:tracePt t="91702" x="7658100" y="4294188"/>
          <p14:tracePt t="91712" x="7721600" y="4267200"/>
          <p14:tracePt t="91721" x="7739063" y="4249738"/>
          <p14:tracePt t="91731" x="7775575" y="4222750"/>
          <p14:tracePt t="91732" x="7793038" y="4203700"/>
          <p14:tracePt t="91741" x="7802563" y="4186238"/>
          <p14:tracePt t="91750" x="7820025" y="4159250"/>
          <p14:tracePt t="91758" x="7820025" y="4141788"/>
          <p14:tracePt t="91767" x="7820025" y="4132263"/>
          <p14:tracePt t="91774" x="7793038" y="4114800"/>
          <p14:tracePt t="91784" x="7756525" y="4097338"/>
          <p14:tracePt t="91791" x="7712075" y="4078288"/>
          <p14:tracePt t="91800" x="7650163" y="4060825"/>
          <p14:tracePt t="91807" x="7542213" y="4025900"/>
          <p14:tracePt t="91820" x="7443788" y="4006850"/>
          <p14:tracePt t="91822" x="7354888" y="3979863"/>
          <p14:tracePt t="91831" x="7246938" y="3971925"/>
          <p14:tracePt t="91839" x="7121525" y="3962400"/>
          <p14:tracePt t="91850" x="6996113" y="3962400"/>
          <p14:tracePt t="91852" x="6862763" y="3962400"/>
          <p14:tracePt t="91860" x="6746875" y="3962400"/>
          <p14:tracePt t="91867" x="6621463" y="3971925"/>
          <p14:tracePt t="91877" x="6503988" y="4016375"/>
          <p14:tracePt t="91886" x="6388100" y="4070350"/>
          <p14:tracePt t="91896" x="6353175" y="4105275"/>
          <p14:tracePt t="91905" x="6272213" y="4168775"/>
          <p14:tracePt t="91914" x="6200775" y="4230688"/>
          <p14:tracePt t="91915" x="6156325" y="4302125"/>
          <p14:tracePt t="91924" x="6110288" y="4356100"/>
          <p14:tracePt t="91933" x="6083300" y="4419600"/>
          <p14:tracePt t="91941" x="6065838" y="4471988"/>
          <p14:tracePt t="91949" x="6057900" y="4525963"/>
          <p14:tracePt t="91957" x="6057900" y="4570413"/>
          <p14:tracePt t="91966" x="6057900" y="4616450"/>
          <p14:tracePt t="91973" x="6057900" y="4641850"/>
          <p14:tracePt t="91981" x="6075363" y="4678363"/>
          <p14:tracePt t="91989" x="6092825" y="4705350"/>
          <p14:tracePt t="91999" x="6129338" y="4732338"/>
          <p14:tracePt t="92001" x="6156325" y="4749800"/>
          <p14:tracePt t="92011" x="6200775" y="4767263"/>
          <p14:tracePt t="92020" x="6235700" y="4786313"/>
          <p14:tracePt t="92026" x="6272213" y="4794250"/>
          <p14:tracePt t="92035" x="6326188" y="4794250"/>
          <p14:tracePt t="92043" x="6361113" y="4794250"/>
          <p14:tracePt t="92051" x="6405563" y="4794250"/>
          <p14:tracePt t="92057" x="6424613" y="4786313"/>
          <p14:tracePt t="92067" x="6451600" y="4776788"/>
          <p14:tracePt t="92074" x="6469063" y="4759325"/>
          <p14:tracePt t="92084" x="6486525" y="4759325"/>
          <p14:tracePt t="92090" x="6496050" y="4749800"/>
          <p14:tracePt t="92099" x="6503988" y="4740275"/>
          <p14:tracePt t="92113" x="6513513" y="4740275"/>
          <p14:tracePt t="92122" x="6513513" y="4732338"/>
          <p14:tracePt t="92136" x="6496050" y="4732338"/>
          <p14:tracePt t="92144" x="6477000" y="4732338"/>
          <p14:tracePt t="92152" x="6459538" y="4732338"/>
          <p14:tracePt t="92161" x="6432550" y="4732338"/>
          <p14:tracePt t="92168" x="6405563" y="4732338"/>
          <p14:tracePt t="92177" x="6397625" y="4740275"/>
          <p14:tracePt t="92186" x="6361113" y="4767263"/>
          <p14:tracePt t="92195" x="6353175" y="4776788"/>
          <p14:tracePt t="92202" x="6334125" y="4794250"/>
          <p14:tracePt t="92211" x="6316663" y="4813300"/>
          <p14:tracePt t="92221" x="6307138" y="4821238"/>
          <p14:tracePt t="92224" x="6299200" y="4838700"/>
          <p14:tracePt t="92234" x="6299200" y="4857750"/>
          <p14:tracePt t="92241" x="6289675" y="4875213"/>
          <p14:tracePt t="92257" x="6289675" y="4892675"/>
          <p14:tracePt t="92272" x="6280150" y="4902200"/>
          <p14:tracePt t="92281" x="6280150" y="4910138"/>
          <p14:tracePt t="92311" x="6280150" y="4919663"/>
          <p14:tracePt t="93341" x="6272213" y="4910138"/>
          <p14:tracePt t="93354" x="6254750" y="4892675"/>
          <p14:tracePt t="93364" x="6218238" y="4865688"/>
          <p14:tracePt t="93365" x="6173788" y="4830763"/>
          <p14:tracePt t="93374" x="6102350" y="4767263"/>
          <p14:tracePt t="93381" x="5959475" y="4651375"/>
          <p14:tracePt t="93390" x="5905500" y="4589463"/>
          <p14:tracePt t="93396" x="5788025" y="4491038"/>
          <p14:tracePt t="93407" x="5681663" y="4383088"/>
          <p14:tracePt t="93422" x="5627688" y="4329113"/>
          <p14:tracePt t="93424" x="5538788" y="4249738"/>
          <p14:tracePt t="93433" x="5457825" y="4159250"/>
          <p14:tracePt t="93444" x="5332413" y="4025900"/>
          <p14:tracePt t="93446" x="5260975" y="3954463"/>
          <p14:tracePt t="93458" x="5224463" y="3917950"/>
          <p14:tracePt t="93461" x="5162550" y="3863975"/>
          <p14:tracePt t="93472" x="5108575" y="3810000"/>
          <p14:tracePt t="93484" x="5054600" y="3757613"/>
          <p14:tracePt t="93486" x="4992688" y="3711575"/>
          <p14:tracePt t="93494" x="4938713" y="3659188"/>
          <p14:tracePt t="93502" x="4884738" y="3605213"/>
          <p14:tracePt t="93513" x="4840288" y="3568700"/>
          <p14:tracePt t="93523" x="4778375" y="3514725"/>
          <p14:tracePt t="93531" x="4732338" y="3470275"/>
          <p14:tracePt t="93533" x="4687888" y="3435350"/>
          <p14:tracePt t="93544" x="4643438" y="3390900"/>
          <p14:tracePt t="93557" x="4598988" y="3354388"/>
          <p14:tracePt t="93559" x="4589463" y="3336925"/>
          <p14:tracePt t="93568" x="4562475" y="3309938"/>
          <p14:tracePt t="93579" x="4535488" y="3282950"/>
          <p14:tracePt t="93581" x="4527550" y="3265488"/>
          <p14:tracePt t="93589" x="4510088" y="3246438"/>
          <p14:tracePt t="93599" x="4500563" y="3238500"/>
          <p14:tracePt t="93605" x="4491038" y="3221038"/>
          <p14:tracePt t="93616" x="4483100" y="3221038"/>
          <p14:tracePt t="93620" x="4483100" y="3211513"/>
          <p14:tracePt t="93627" x="4473575" y="3201988"/>
          <p14:tracePt t="93636" x="4464050" y="3184525"/>
          <p14:tracePt t="93643" x="4464050" y="3175000"/>
          <p14:tracePt t="93653" x="4456113" y="3167063"/>
          <p14:tracePt t="93661" x="4446588" y="3157538"/>
          <p14:tracePt t="93675" x="4437063" y="3148013"/>
          <p14:tracePt t="93677" x="4419600" y="3140075"/>
          <p14:tracePt t="93688" x="4411663" y="3130550"/>
          <p14:tracePt t="93695" x="4402138" y="3122613"/>
          <p14:tracePt t="93705" x="4384675" y="3113088"/>
          <p14:tracePt t="93716" x="4365625" y="3103563"/>
          <p14:tracePt t="93717" x="4348163" y="3095625"/>
          <p14:tracePt t="93725" x="4338638" y="3086100"/>
          <p14:tracePt t="93734" x="4321175" y="3086100"/>
          <p14:tracePt t="93738" x="4313238" y="3076575"/>
          <p14:tracePt t="93753" x="4294188" y="3076575"/>
          <p14:tracePt t="93755" x="4286250" y="3076575"/>
          <p14:tracePt t="93762" x="4267200" y="3068638"/>
          <p14:tracePt t="93772" x="4249738" y="3068638"/>
          <p14:tracePt t="93779" x="4240213" y="3068638"/>
          <p14:tracePt t="93788" x="4222750" y="3068638"/>
          <p14:tracePt t="93795" x="4195763" y="3068638"/>
          <p14:tracePt t="93803" x="4178300" y="3068638"/>
          <p14:tracePt t="93811" x="4151313" y="3068638"/>
          <p14:tracePt t="93819" x="4133850" y="3059113"/>
          <p14:tracePt t="93827" x="4116388" y="3059113"/>
          <p14:tracePt t="93834" x="4097338" y="3059113"/>
          <p14:tracePt t="93841" x="4070350" y="3059113"/>
          <p14:tracePt t="93849" x="4043363" y="3059113"/>
          <p14:tracePt t="93857" x="4025900" y="3059113"/>
          <p14:tracePt t="93865" x="4008438" y="3059113"/>
          <p14:tracePt t="93876" x="3990975" y="3059113"/>
          <p14:tracePt t="93883" x="3971925" y="3059113"/>
          <p14:tracePt t="93891" x="3963988" y="3059113"/>
          <p14:tracePt t="93899" x="3954463" y="3059113"/>
          <p14:tracePt t="93907" x="3944938" y="3049588"/>
          <p14:tracePt t="93923" x="3937000" y="3049588"/>
          <p14:tracePt t="93941" x="3927475" y="3049588"/>
          <p14:tracePt t="93959" x="3919538" y="3049588"/>
          <p14:tracePt t="93991" x="3910013" y="3049588"/>
          <p14:tracePt t="97153" x="3919538" y="3049588"/>
          <p14:tracePt t="97177" x="3944938" y="3032125"/>
          <p14:tracePt t="97179" x="3998913" y="3005138"/>
          <p14:tracePt t="97207" x="4025900" y="2987675"/>
          <p14:tracePt t="97208" x="4168775" y="2951163"/>
          <p14:tracePt t="97237" x="4222750" y="2943225"/>
          <p14:tracePt t="97239" x="4321175" y="2933700"/>
          <p14:tracePt t="97240" x="4338638" y="2933700"/>
          <p14:tracePt t="97268" x="4375150" y="2933700"/>
          <p14:tracePt t="97270" x="4437063" y="2933700"/>
          <p14:tracePt t="97272" x="4456113" y="2933700"/>
          <p14:tracePt t="97298" x="4473575" y="2933700"/>
          <p14:tracePt t="97299" x="4491038" y="2933700"/>
          <p14:tracePt t="97324" x="4500563" y="2933700"/>
          <p14:tracePt t="97353" x="4510088" y="2933700"/>
          <p14:tracePt t="97397" x="4518025" y="2933700"/>
          <p14:tracePt t="97411" x="4527550" y="2933700"/>
          <p14:tracePt t="97427" x="4572000" y="2943225"/>
          <p14:tracePt t="97443" x="4598988" y="2943225"/>
          <p14:tracePt t="97445" x="4625975" y="2951163"/>
          <p14:tracePt t="97447" x="4652963" y="2960688"/>
          <p14:tracePt t="97474" x="4697413" y="2970213"/>
          <p14:tracePt t="97477" x="4786313" y="2997200"/>
          <p14:tracePt t="97479" x="4840288" y="3014663"/>
          <p14:tracePt t="97507" x="4894263" y="3032125"/>
          <p14:tracePt t="97509" x="5002213" y="3068638"/>
          <p14:tracePt t="97511" x="5054600" y="3086100"/>
          <p14:tracePt t="97538" x="5108575" y="3103563"/>
          <p14:tracePt t="97541" x="5207000" y="3140075"/>
          <p14:tracePt t="97542" x="5243513" y="3157538"/>
          <p14:tracePt t="97570" x="5270500" y="3167063"/>
          <p14:tracePt t="97572" x="5332413" y="3201988"/>
          <p14:tracePt t="97574" x="5368925" y="3221038"/>
          <p14:tracePt t="97592" x="5386388" y="3228975"/>
          <p14:tracePt t="97594" x="5403850" y="3246438"/>
          <p14:tracePt t="97614" x="5430838" y="3282950"/>
          <p14:tracePt t="97616" x="5448300" y="3300413"/>
          <p14:tracePt t="97634" x="5467350" y="3327400"/>
          <p14:tracePt t="97639" x="5467350" y="3344863"/>
          <p14:tracePt t="97657" x="5475288" y="3371850"/>
          <p14:tracePt t="97690" x="5484813" y="3408363"/>
          <p14:tracePt t="97693" x="5494338" y="3452813"/>
          <p14:tracePt t="97712" x="5494338" y="3470275"/>
          <p14:tracePt t="97717" x="5494338" y="3489325"/>
          <p14:tracePt t="97718" x="5494338" y="3506788"/>
          <p14:tracePt t="97734" x="5494338" y="3533775"/>
          <p14:tracePt t="97739" x="5494338" y="3560763"/>
          <p14:tracePt t="97741" x="5494338" y="3578225"/>
          <p14:tracePt t="97767" x="5494338" y="3613150"/>
          <p14:tracePt t="97770" x="5484813" y="3667125"/>
          <p14:tracePt t="97774" x="5475288" y="3694113"/>
          <p14:tracePt t="97787" x="5467350" y="3730625"/>
          <p14:tracePt t="97790" x="5448300" y="3757613"/>
          <p14:tracePt t="97798" x="5430838" y="3784600"/>
          <p14:tracePt t="97806" x="5413375" y="3810000"/>
          <p14:tracePt t="97812" x="5395913" y="3836988"/>
          <p14:tracePt t="97823" x="5368925" y="3863975"/>
          <p14:tracePt t="97831" x="5341938" y="3890963"/>
          <p14:tracePt t="97839" x="5314950" y="3917950"/>
          <p14:tracePt t="97849" x="5287963" y="3944938"/>
          <p14:tracePt t="97852" x="5251450" y="3979863"/>
          <p14:tracePt t="97861" x="5216525" y="4006850"/>
          <p14:tracePt t="97871" x="5189538" y="4033838"/>
          <p14:tracePt t="97875" x="5162550" y="4060825"/>
          <p14:tracePt t="97887" x="5135563" y="4087813"/>
          <p14:tracePt t="97895" x="5100638" y="4114800"/>
          <p14:tracePt t="97898" x="5081588" y="4132263"/>
          <p14:tracePt t="97907" x="5046663" y="4159250"/>
          <p14:tracePt t="97916" x="5027613" y="4186238"/>
          <p14:tracePt t="97924" x="4992688" y="4213225"/>
          <p14:tracePt t="97933" x="4975225" y="4240213"/>
          <p14:tracePt t="97941" x="4948238" y="4267200"/>
          <p14:tracePt t="97950" x="4929188" y="4284663"/>
          <p14:tracePt t="97958" x="4911725" y="4311650"/>
          <p14:tracePt t="97962" x="4894263" y="4329113"/>
          <p14:tracePt t="97973" x="4876800" y="4348163"/>
          <p14:tracePt t="97983" x="4867275" y="4365625"/>
          <p14:tracePt t="97985" x="4857750" y="4373563"/>
          <p14:tracePt t="97993" x="4849813" y="4392613"/>
          <p14:tracePt t="98002" x="4840288" y="4400550"/>
          <p14:tracePt t="98011" x="4840288" y="4410075"/>
          <p14:tracePt t="98019" x="4830763" y="4410075"/>
          <p14:tracePt t="98024" x="4830763" y="4419600"/>
          <p14:tracePt t="98048" x="4822825" y="4427538"/>
          <p14:tracePt t="98057" x="4813300" y="4427538"/>
          <p14:tracePt t="98064" x="4805363" y="4427538"/>
          <p14:tracePt t="98572" x="4805363" y="4419600"/>
          <p14:tracePt t="98580" x="4805363" y="4400550"/>
          <p14:tracePt t="98590" x="4805363" y="4373563"/>
          <p14:tracePt t="98596" x="4813300" y="4338638"/>
          <p14:tracePt t="98605" x="4822825" y="4302125"/>
          <p14:tracePt t="98612" x="4849813" y="4257675"/>
          <p14:tracePt t="98620" x="4876800" y="4195763"/>
          <p14:tracePt t="98628" x="4921250" y="4105275"/>
          <p14:tracePt t="98636" x="4956175" y="4033838"/>
          <p14:tracePt t="98644" x="5010150" y="3962400"/>
          <p14:tracePt t="98654" x="5064125" y="3873500"/>
          <p14:tracePt t="98661" x="5126038" y="3810000"/>
          <p14:tracePt t="98669" x="5199063" y="3721100"/>
          <p14:tracePt t="98676" x="5270500" y="3649663"/>
          <p14:tracePt t="98687" x="5359400" y="3578225"/>
          <p14:tracePt t="98695" x="5457825" y="3489325"/>
          <p14:tracePt t="98704" x="5556250" y="3416300"/>
          <p14:tracePt t="98707" x="5664200" y="3354388"/>
          <p14:tracePt t="98716" x="5788025" y="3282950"/>
          <p14:tracePt t="98724" x="5922963" y="3221038"/>
          <p14:tracePt t="98733" x="6038850" y="3167063"/>
          <p14:tracePt t="98743" x="6164263" y="3122613"/>
          <p14:tracePt t="98755" x="6280150" y="3076575"/>
          <p14:tracePt t="98757" x="6388100" y="3049588"/>
          <p14:tracePt t="98766" x="6442075" y="3041650"/>
          <p14:tracePt t="98774" x="6540500" y="3024188"/>
          <p14:tracePt t="98779" x="6629400" y="3005138"/>
          <p14:tracePt t="98788" x="6700838" y="2997200"/>
          <p14:tracePt t="98798" x="6781800" y="2997200"/>
          <p14:tracePt t="98806" x="6862763" y="2987675"/>
          <p14:tracePt t="98815" x="6924675" y="2987675"/>
          <p14:tracePt t="98822" x="6996113" y="2987675"/>
          <p14:tracePt t="98831" x="7067550" y="2987675"/>
          <p14:tracePt t="98833" x="7121525" y="2987675"/>
          <p14:tracePt t="98841" x="7246938" y="2997200"/>
          <p14:tracePt t="98850" x="7283450" y="3005138"/>
          <p14:tracePt t="98857" x="7354888" y="3014663"/>
          <p14:tracePt t="98866" x="7408863" y="3041650"/>
          <p14:tracePt t="98877" x="7480300" y="3068638"/>
          <p14:tracePt t="98884" x="7542213" y="3095625"/>
          <p14:tracePt t="98894" x="7596188" y="3113088"/>
          <p14:tracePt t="98905" x="7650163" y="3148013"/>
          <p14:tracePt t="98914" x="7694613" y="3175000"/>
          <p14:tracePt t="98915" x="7748588" y="3201988"/>
          <p14:tracePt t="98924" x="7793038" y="3228975"/>
          <p14:tracePt t="98934" x="7837488" y="3255963"/>
          <p14:tracePt t="98941" x="7874000" y="3292475"/>
          <p14:tracePt t="98953" x="7908925" y="3319463"/>
          <p14:tracePt t="98955" x="7945438" y="3344863"/>
          <p14:tracePt t="98965" x="7980363" y="3381375"/>
          <p14:tracePt t="98974" x="8007350" y="3408363"/>
          <p14:tracePt t="98976" x="8034338" y="3435350"/>
          <p14:tracePt t="98988" x="8070850" y="3470275"/>
          <p14:tracePt t="98991" x="8097838" y="3506788"/>
          <p14:tracePt t="99002" x="8115300" y="3541713"/>
          <p14:tracePt t="99011" x="8132763" y="3578225"/>
          <p14:tracePt t="99021" x="8150225" y="3605213"/>
          <p14:tracePt t="99031" x="8150225" y="3622675"/>
          <p14:tracePt t="99033" x="8169275" y="3649663"/>
          <p14:tracePt t="99040" x="8177213" y="3676650"/>
          <p14:tracePt t="99051" x="8186738" y="3703638"/>
          <p14:tracePt t="99057" x="8196263" y="3721100"/>
          <p14:tracePt t="99066" x="8196263" y="3748088"/>
          <p14:tracePt t="99073" x="8204200" y="3765550"/>
          <p14:tracePt t="99083" x="8204200" y="3784600"/>
          <p14:tracePt t="99090" x="8204200" y="3802063"/>
          <p14:tracePt t="99099" x="8213725" y="3819525"/>
          <p14:tracePt t="99107" x="8213725" y="3836988"/>
          <p14:tracePt t="99111" x="8221663" y="3863975"/>
          <p14:tracePt t="99119" x="8221663" y="3881438"/>
          <p14:tracePt t="99127" x="8221663" y="3890963"/>
          <p14:tracePt t="99135" x="8221663" y="3908425"/>
          <p14:tracePt t="99144" x="8231188" y="3927475"/>
          <p14:tracePt t="99152" x="8231188" y="3935413"/>
          <p14:tracePt t="99160" x="8231188" y="3954463"/>
          <p14:tracePt t="99168" x="8231188" y="3962400"/>
          <p14:tracePt t="99178" x="8240713" y="3979863"/>
          <p14:tracePt t="99191" x="8240713" y="3998913"/>
          <p14:tracePt t="99198" x="8240713" y="4006850"/>
          <p14:tracePt t="99206" x="8240713" y="4016375"/>
          <p14:tracePt t="99214" x="8240713" y="4025900"/>
          <p14:tracePt t="99223" x="8240713" y="4033838"/>
          <p14:tracePt t="99230" x="8240713" y="4043363"/>
          <p14:tracePt t="99239" x="8240713" y="4052888"/>
          <p14:tracePt t="99246" x="8240713" y="4060825"/>
          <p14:tracePt t="99255" x="8240713" y="4070350"/>
          <p14:tracePt t="99262" x="8240713" y="4078288"/>
          <p14:tracePt t="99270" x="8240713" y="4087813"/>
          <p14:tracePt t="99278" x="8240713" y="4097338"/>
          <p14:tracePt t="99286" x="8240713" y="4105275"/>
          <p14:tracePt t="99294" x="8231188" y="4114800"/>
          <p14:tracePt t="99302" x="8231188" y="4132263"/>
          <p14:tracePt t="99310" x="8231188" y="4141788"/>
          <p14:tracePt t="99318" x="8231188" y="4151313"/>
          <p14:tracePt t="99326" x="8221663" y="4168775"/>
          <p14:tracePt t="99334" x="8213725" y="4176713"/>
          <p14:tracePt t="99343" x="8204200" y="4203700"/>
          <p14:tracePt t="99352" x="8186738" y="4230688"/>
          <p14:tracePt t="99360" x="8177213" y="4249738"/>
          <p14:tracePt t="99369" x="8159750" y="4275138"/>
          <p14:tracePt t="99382" x="8142288" y="4302125"/>
          <p14:tracePt t="99384" x="8123238" y="4329113"/>
          <p14:tracePt t="99392" x="8097838" y="4356100"/>
          <p14:tracePt t="99401" x="8070850" y="4392613"/>
          <p14:tracePt t="99408" x="8043863" y="4419600"/>
          <p14:tracePt t="99418" x="8007350" y="4445000"/>
          <p14:tracePt t="99428" x="7972425" y="4471988"/>
          <p14:tracePt t="99429" x="7918450" y="4498975"/>
          <p14:tracePt t="99440" x="7874000" y="4525963"/>
          <p14:tracePt t="99449" x="7820025" y="4543425"/>
          <p14:tracePt t="99456" x="7766050" y="4570413"/>
          <p14:tracePt t="99467" x="7721600" y="4579938"/>
          <p14:tracePt t="99469" x="7704138" y="4589463"/>
          <p14:tracePt t="99478" x="7658100" y="4597400"/>
          <p14:tracePt t="99486" x="7623175" y="4606925"/>
          <p14:tracePt t="99494" x="7596188" y="4616450"/>
          <p14:tracePt t="99504" x="7578725" y="4616450"/>
          <p14:tracePt t="99507" x="7559675" y="4624388"/>
          <p14:tracePt t="99516" x="7551738" y="4624388"/>
          <p14:tracePt t="99530" x="7542213" y="4633913"/>
          <p14:tracePt t="99904" x="7542213" y="4624388"/>
          <p14:tracePt t="99914" x="7534275" y="4624388"/>
          <p14:tracePt t="99927" x="7524750" y="4606925"/>
          <p14:tracePt t="99935" x="7515225" y="4589463"/>
          <p14:tracePt t="99943" x="7497763" y="4562475"/>
          <p14:tracePt t="99951" x="7488238" y="4543425"/>
          <p14:tracePt t="99958" x="7470775" y="4508500"/>
          <p14:tracePt t="99966" x="7453313" y="4471988"/>
          <p14:tracePt t="99975" x="7443788" y="4427538"/>
          <p14:tracePt t="99985" x="7426325" y="4373563"/>
          <p14:tracePt t="99992" x="7408863" y="4329113"/>
          <p14:tracePt t="100001" x="7381875" y="4257675"/>
          <p14:tracePt t="100010" x="7337425" y="4151313"/>
          <p14:tracePt t="100021" x="7310438" y="4070350"/>
          <p14:tracePt t="100030" x="7283450" y="3989388"/>
          <p14:tracePt t="100033" x="7256463" y="3900488"/>
          <p14:tracePt t="100043" x="7219950" y="3792538"/>
          <p14:tracePt t="100055" x="7192963" y="3686175"/>
          <p14:tracePt t="100057" x="7185025" y="3632200"/>
          <p14:tracePt t="100067" x="7165975" y="3533775"/>
          <p14:tracePt t="100075" x="7148513" y="3452813"/>
          <p14:tracePt t="100079" x="7140575" y="3363913"/>
          <p14:tracePt t="100088" x="7140575" y="3282950"/>
          <p14:tracePt t="100097" x="7140575" y="3221038"/>
          <p14:tracePt t="100105" x="7140575" y="3167063"/>
          <p14:tracePt t="100112" x="7140575" y="3113088"/>
          <p14:tracePt t="100123" x="7140575" y="3068638"/>
          <p14:tracePt t="100131" x="7140575" y="3024188"/>
          <p14:tracePt t="100133" x="7148513" y="2978150"/>
          <p14:tracePt t="100141" x="7158038" y="2943225"/>
          <p14:tracePt t="100151" x="7165975" y="2898775"/>
          <p14:tracePt t="100159" x="7185025" y="2852738"/>
          <p14:tracePt t="100168" x="7212013" y="2817813"/>
          <p14:tracePt t="100178" x="7229475" y="2773363"/>
          <p14:tracePt t="100189" x="7264400" y="2736850"/>
          <p14:tracePt t="100198" x="7291388" y="2701925"/>
          <p14:tracePt t="100199" x="7318375" y="2674938"/>
          <p14:tracePt t="100208" x="7362825" y="2647950"/>
          <p14:tracePt t="100217" x="7408863" y="2630488"/>
          <p14:tracePt t="100226" x="7461250" y="2603500"/>
          <p14:tracePt t="100235" x="7515225" y="2593975"/>
          <p14:tracePt t="100238" x="7578725" y="2584450"/>
          <p14:tracePt t="100247" x="7650163" y="2576513"/>
          <p14:tracePt t="100256" x="7712075" y="2576513"/>
          <p14:tracePt t="100263" x="7783513" y="2566988"/>
          <p14:tracePt t="100272" x="7854950" y="2566988"/>
          <p14:tracePt t="100279" x="7908925" y="2566988"/>
          <p14:tracePt t="100289" x="7972425" y="2566988"/>
          <p14:tracePt t="100295" x="8024813" y="2566988"/>
          <p14:tracePt t="100306" x="8078788" y="2566988"/>
          <p14:tracePt t="100312" x="8123238" y="2566988"/>
          <p14:tracePt t="100323" x="8159750" y="2566988"/>
          <p14:tracePt t="100325" x="8204200" y="2576513"/>
          <p14:tracePt t="100333" x="8231188" y="2593975"/>
          <p14:tracePt t="100342" x="8267700" y="2611438"/>
          <p14:tracePt t="100351" x="8302625" y="2638425"/>
          <p14:tracePt t="100359" x="8329613" y="2657475"/>
          <p14:tracePt t="100368" x="8374063" y="2701925"/>
          <p14:tracePt t="100385" x="8401050" y="2736850"/>
          <p14:tracePt t="100388" x="8437563" y="2781300"/>
          <p14:tracePt t="100390" x="8482013" y="2835275"/>
          <p14:tracePt t="100400" x="8509000" y="2879725"/>
          <p14:tracePt t="100411" x="8543925" y="2943225"/>
          <p14:tracePt t="100413" x="8570913" y="2997200"/>
          <p14:tracePt t="100423" x="8597900" y="3049588"/>
          <p14:tracePt t="100431" x="8607425" y="3095625"/>
          <p14:tracePt t="100434" x="8624888" y="3148013"/>
          <p14:tracePt t="100444" x="8624888" y="3194050"/>
          <p14:tracePt t="100451" x="8634413" y="3228975"/>
          <p14:tracePt t="100458" x="8634413" y="3265488"/>
          <p14:tracePt t="100467" x="8634413" y="3309938"/>
          <p14:tracePt t="100475" x="8634413" y="3336925"/>
          <p14:tracePt t="100483" x="8634413" y="3381375"/>
          <p14:tracePt t="100491" x="8615363" y="3416300"/>
          <p14:tracePt t="100499" x="8597900" y="3452813"/>
          <p14:tracePt t="100508" x="8570913" y="3479800"/>
          <p14:tracePt t="100517" x="8543925" y="3514725"/>
          <p14:tracePt t="100523" x="8516938" y="3551238"/>
          <p14:tracePt t="100533" x="8482013" y="3578225"/>
          <p14:tracePt t="100542" x="8437563" y="3605213"/>
          <p14:tracePt t="100549" x="8393113" y="3632200"/>
          <p14:tracePt t="100557" x="8302625" y="3659188"/>
          <p14:tracePt t="100566" x="8267700" y="3667125"/>
          <p14:tracePt t="100569" x="8196263" y="3676650"/>
          <p14:tracePt t="100581" x="8123238" y="3694113"/>
          <p14:tracePt t="100589" x="8061325" y="3694113"/>
          <p14:tracePt t="100598" x="7980363" y="3703638"/>
          <p14:tracePt t="100609" x="7908925" y="3711575"/>
          <p14:tracePt t="100611" x="7837488" y="3721100"/>
          <p14:tracePt t="100618" x="7775575" y="3721100"/>
          <p14:tracePt t="100625" x="7712075" y="3730625"/>
          <p14:tracePt t="100635" x="7650163" y="3730625"/>
          <p14:tracePt t="100643" x="7586663" y="3730625"/>
          <p14:tracePt t="100650" x="7524750" y="3730625"/>
          <p14:tracePt t="100657" x="7461250" y="3730625"/>
          <p14:tracePt t="100665" x="7399338" y="3730625"/>
          <p14:tracePt t="100675" x="7381875" y="3730625"/>
          <p14:tracePt t="100682" x="7337425" y="3730625"/>
          <p14:tracePt t="100691" x="7310438" y="3730625"/>
          <p14:tracePt t="100698" x="7283450" y="3721100"/>
          <p14:tracePt t="100707" x="7264400" y="3721100"/>
          <p14:tracePt t="100716" x="7246938" y="3711575"/>
          <p14:tracePt t="100724" x="7229475" y="3711575"/>
          <p14:tracePt t="100733" x="7219950" y="3711575"/>
          <p14:tracePt t="100740" x="7212013" y="3703638"/>
          <p14:tracePt t="100761" x="7202488" y="3703638"/>
          <p14:tracePt t="100777" x="7202488" y="3694113"/>
          <p14:tracePt t="100788" x="7192963" y="3686175"/>
          <p14:tracePt t="100798" x="7185025" y="3667125"/>
          <p14:tracePt t="105692" x="7175500" y="3667125"/>
          <p14:tracePt t="105703" x="7158038" y="3667125"/>
          <p14:tracePt t="105711" x="7131050" y="3659188"/>
          <p14:tracePt t="105721" x="7104063" y="3649663"/>
          <p14:tracePt t="105723" x="7077075" y="3640138"/>
          <p14:tracePt t="105734" x="7032625" y="3622675"/>
          <p14:tracePt t="105745" x="6951663" y="3578225"/>
          <p14:tracePt t="105754" x="6889750" y="3551238"/>
          <p14:tracePt t="105764" x="6818313" y="3497263"/>
          <p14:tracePt t="105766" x="6727825" y="3443288"/>
          <p14:tracePt t="105774" x="6629400" y="3398838"/>
          <p14:tracePt t="105784" x="6513513" y="3327400"/>
          <p14:tracePt t="105792" x="6388100" y="3265488"/>
          <p14:tracePt t="105801" x="6254750" y="3211513"/>
          <p14:tracePt t="105806" x="6092825" y="3148013"/>
          <p14:tracePt t="105814" x="5932488" y="3095625"/>
          <p14:tracePt t="105821" x="5780088" y="3041650"/>
          <p14:tracePt t="105828" x="5627688" y="3005138"/>
          <p14:tracePt t="105839" x="5467350" y="2978150"/>
          <p14:tracePt t="105847" x="5314950" y="2960688"/>
          <p14:tracePt t="105856" x="5251450" y="2951163"/>
          <p14:tracePt t="105858" x="5145088" y="2951163"/>
          <p14:tracePt t="105866" x="4956175" y="2951163"/>
          <p14:tracePt t="105876" x="4857750" y="2951163"/>
          <p14:tracePt t="105882" x="4759325" y="2951163"/>
          <p14:tracePt t="105891" x="4679950" y="2978150"/>
          <p14:tracePt t="105899" x="4598988" y="3014663"/>
          <p14:tracePt t="105909" x="4500563" y="3059113"/>
          <p14:tracePt t="105916" x="4419600" y="3095625"/>
          <p14:tracePt t="105923" x="4384675" y="3122613"/>
          <p14:tracePt t="105932" x="4303713" y="3167063"/>
          <p14:tracePt t="105939" x="4240213" y="3211513"/>
          <p14:tracePt t="105948" x="4178300" y="3265488"/>
          <p14:tracePt t="105956" x="4124325" y="3300413"/>
          <p14:tracePt t="105966" x="4089400" y="3344863"/>
          <p14:tracePt t="105973" x="4070350" y="3363913"/>
          <p14:tracePt t="105984" x="4043363" y="3390900"/>
          <p14:tracePt t="105990" x="4017963" y="3416300"/>
          <p14:tracePt t="106000" x="3998913" y="3452813"/>
          <p14:tracePt t="106001" x="3981450" y="3489325"/>
          <p14:tracePt t="106011" x="3971925" y="3514725"/>
          <p14:tracePt t="106019" x="3963988" y="3551238"/>
          <p14:tracePt t="106027" x="3963988" y="3578225"/>
          <p14:tracePt t="106034" x="3963988" y="3613150"/>
          <p14:tracePt t="106041" x="3963988" y="3649663"/>
          <p14:tracePt t="106049" x="3963988" y="3686175"/>
          <p14:tracePt t="106057" x="3963988" y="3721100"/>
          <p14:tracePt t="106065" x="3963988" y="3765550"/>
          <p14:tracePt t="106074" x="3971925" y="3810000"/>
          <p14:tracePt t="106082" x="3981450" y="3856038"/>
          <p14:tracePt t="106091" x="3990975" y="3900488"/>
          <p14:tracePt t="106099" x="4008438" y="3944938"/>
          <p14:tracePt t="106107" x="4017963" y="3998913"/>
          <p14:tracePt t="106117" x="4035425" y="4043363"/>
          <p14:tracePt t="106121" x="4043363" y="4097338"/>
          <p14:tracePt t="106130" x="4062413" y="4141788"/>
          <p14:tracePt t="106138" x="4079875" y="4186238"/>
          <p14:tracePt t="106146" x="4097338" y="4230688"/>
          <p14:tracePt t="106156" x="4106863" y="4267200"/>
          <p14:tracePt t="106165" x="4133850" y="4311650"/>
          <p14:tracePt t="106174" x="4151313" y="4348163"/>
          <p14:tracePt t="106176" x="4168775" y="4373563"/>
          <p14:tracePt t="106185" x="4195763" y="4400550"/>
          <p14:tracePt t="106193" x="4222750" y="4419600"/>
          <p14:tracePt t="106201" x="4240213" y="4437063"/>
          <p14:tracePt t="106210" x="4249738" y="4445000"/>
          <p14:tracePt t="106222" x="4286250" y="4464050"/>
          <p14:tracePt t="106224" x="4303713" y="4471988"/>
          <p14:tracePt t="106233" x="4321175" y="4481513"/>
          <p14:tracePt t="106242" x="4348163" y="4491038"/>
          <p14:tracePt t="106252" x="4365625" y="4491038"/>
          <p14:tracePt t="106259" x="4384675" y="4498975"/>
          <p14:tracePt t="106268" x="4411663" y="4498975"/>
          <p14:tracePt t="106272" x="4446588" y="4508500"/>
          <p14:tracePt t="106280" x="4473575" y="4508500"/>
          <p14:tracePt t="106288" x="4500563" y="4508500"/>
          <p14:tracePt t="106295" x="4527550" y="4508500"/>
          <p14:tracePt t="106303" x="4554538" y="4491038"/>
          <p14:tracePt t="106312" x="4581525" y="4471988"/>
          <p14:tracePt t="106320" x="4608513" y="4454525"/>
          <p14:tracePt t="106328" x="4633913" y="4419600"/>
          <p14:tracePt t="106339" x="4660900" y="4383088"/>
          <p14:tracePt t="106350" x="4687888" y="4348163"/>
          <p14:tracePt t="106351" x="4697413" y="4302125"/>
          <p14:tracePt t="106360" x="4706938" y="4257675"/>
          <p14:tracePt t="106369" x="4714875" y="4213225"/>
          <p14:tracePt t="106379" x="4724400" y="4159250"/>
          <p14:tracePt t="106381" x="4724400" y="4070350"/>
          <p14:tracePt t="106390" x="4724400" y="3989388"/>
          <p14:tracePt t="106398" x="4724400" y="3908425"/>
          <p14:tracePt t="106410" x="4706938" y="3819525"/>
          <p14:tracePt t="106418" x="4687888" y="3711575"/>
          <p14:tracePt t="106428" x="4660900" y="3587750"/>
          <p14:tracePt t="106438" x="4625975" y="3470275"/>
          <p14:tracePt t="106440" x="4598988" y="3344863"/>
          <p14:tracePt t="106450" x="4562475" y="3228975"/>
          <p14:tracePt t="106457" x="4545013" y="3175000"/>
          <p14:tracePt t="106467" x="4500563" y="3076575"/>
          <p14:tracePt t="106469" x="4456113" y="2997200"/>
          <p14:tracePt t="106478" x="4419600" y="2933700"/>
          <p14:tracePt t="106488" x="4402138" y="2916238"/>
          <p14:tracePt t="106498" x="4375150" y="2879725"/>
          <p14:tracePt t="106506" x="4348163" y="2862263"/>
          <p14:tracePt t="106517" x="4321175" y="2852738"/>
          <p14:tracePt t="106518" x="4303713" y="2844800"/>
          <p14:tracePt t="106527" x="4286250" y="2844800"/>
          <p14:tracePt t="106536" x="4276725" y="2844800"/>
          <p14:tracePt t="106544" x="4267200" y="2844800"/>
          <p14:tracePt t="106555" x="4249738" y="2844800"/>
          <p14:tracePt t="106564" x="4240213" y="2844800"/>
          <p14:tracePt t="106572" x="4232275" y="2852738"/>
          <p14:tracePt t="106581" x="4232275" y="2862263"/>
          <p14:tracePt t="106590" x="4232275" y="2871788"/>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cxnSp>
        <p:nvCxnSpPr>
          <p:cNvPr id="10" name="Straight Connector 9"/>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4" name="Titel 4">
            <a:extLst>
              <a:ext uri="{FF2B5EF4-FFF2-40B4-BE49-F238E27FC236}">
                <a16:creationId xmlns:a16="http://schemas.microsoft.com/office/drawing/2014/main" id="{8576F7E7-1ECF-5151-0B7F-6A138CDD7F30}"/>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Tree>
    <p:extLst>
      <p:ext uri="{BB962C8B-B14F-4D97-AF65-F5344CB8AC3E}">
        <p14:creationId xmlns:p14="http://schemas.microsoft.com/office/powerpoint/2010/main" val="217204133"/>
      </p:ext>
    </p:extLst>
  </p:cSld>
  <p:clrMapOvr>
    <a:masterClrMapping/>
  </p:clrMapOvr>
  <mc:AlternateContent xmlns:mc="http://schemas.openxmlformats.org/markup-compatibility/2006" xmlns:p14="http://schemas.microsoft.com/office/powerpoint/2010/main">
    <mc:Choice Requires="p14">
      <p:transition spd="slow" p14:dur="2000" advTm="24471"/>
    </mc:Choice>
    <mc:Fallback xmlns="">
      <p:transition spd="slow" advTm="24471"/>
    </mc:Fallback>
  </mc:AlternateContent>
  <p:extLst>
    <p:ext uri="{3A86A75C-4F4B-4683-9AE1-C65F6400EC91}">
      <p14:laserTraceLst xmlns:p14="http://schemas.microsoft.com/office/powerpoint/2010/main">
        <p14:tracePtLst>
          <p14:tracePt t="1122" x="3132138" y="2960688"/>
          <p14:tracePt t="1123" x="3024188" y="2987675"/>
          <p14:tracePt t="1151" x="2997200" y="2997200"/>
          <p14:tracePt t="1153" x="2908300" y="3005138"/>
          <p14:tracePt t="1154" x="2817813" y="3005138"/>
          <p14:tracePt t="1165" x="2728913" y="3005138"/>
          <p14:tracePt t="1173" x="2620963" y="3005138"/>
          <p14:tracePt t="1182" x="2514600" y="3005138"/>
          <p14:tracePt t="1188" x="2460625" y="3005138"/>
          <p14:tracePt t="1194" x="2290763" y="3005138"/>
          <p14:tracePt t="1201" x="2246313" y="3005138"/>
          <p14:tracePt t="1212" x="2155825" y="3005138"/>
          <p14:tracePt t="1220" x="2076450" y="3005138"/>
          <p14:tracePt t="1228" x="2012950" y="3024188"/>
          <p14:tracePt t="1234" x="1951038" y="3041650"/>
          <p14:tracePt t="1245" x="1897063" y="3076575"/>
          <p14:tracePt t="1253" x="1843088" y="3103563"/>
          <p14:tracePt t="1260" x="1789113" y="3130550"/>
          <p14:tracePt t="1270" x="1744663" y="3167063"/>
          <p14:tracePt t="1280" x="1700213" y="3201988"/>
          <p14:tracePt t="1289" x="1655763" y="3238500"/>
          <p14:tracePt t="1290" x="1609725" y="3282950"/>
          <p14:tracePt t="1300" x="1565275" y="3319463"/>
          <p14:tracePt t="1312" x="1530350" y="3363913"/>
          <p14:tracePt t="1321" x="1503363" y="3390900"/>
          <p14:tracePt t="1323" x="1458913" y="3416300"/>
          <p14:tracePt t="1332" x="1395413" y="3435350"/>
          <p14:tracePt t="1513" x="1387475" y="3435350"/>
          <p14:tracePt t="1518" x="1368425" y="3452813"/>
          <p14:tracePt t="1526" x="1341438" y="3462338"/>
          <p14:tracePt t="1534" x="1314450" y="3489325"/>
          <p14:tracePt t="1543" x="1262063" y="3524250"/>
          <p14:tracePt t="1550" x="1225550" y="3551238"/>
          <p14:tracePt t="1558" x="1171575" y="3613150"/>
          <p14:tracePt t="1567" x="1109663" y="3659188"/>
          <p14:tracePt t="1575" x="1055688" y="3711575"/>
          <p14:tracePt t="1583" x="1001713" y="3765550"/>
          <p14:tracePt t="1595" x="957263" y="3819525"/>
          <p14:tracePt t="1603" x="912813" y="3863975"/>
          <p14:tracePt t="1618" x="868363" y="3908425"/>
          <p14:tracePt t="1620" x="823913" y="3944938"/>
          <p14:tracePt t="1622" x="796925" y="3989388"/>
          <p14:tracePt t="1633" x="769938" y="4025900"/>
          <p14:tracePt t="1643" x="750888" y="4043363"/>
          <p14:tracePt t="1655" x="733425" y="4060825"/>
          <p14:tracePt t="1657" x="715963" y="4097338"/>
          <p14:tracePt t="1667" x="698500" y="4105275"/>
          <p14:tracePt t="1677" x="688975" y="4124325"/>
          <p14:tracePt t="1683" x="688975" y="4132263"/>
          <p14:tracePt t="1686" x="679450" y="4132263"/>
          <p14:tracePt t="1697" x="679450" y="4141788"/>
          <p14:tracePt t="1717" x="679450" y="4151313"/>
          <p14:tracePt t="1748" x="671513" y="4151313"/>
          <p14:tracePt t="1813" x="671513" y="4141788"/>
          <p14:tracePt t="1820" x="671513" y="4132263"/>
          <p14:tracePt t="1831" x="661988" y="4105275"/>
          <p14:tracePt t="1840" x="652463" y="4052888"/>
          <p14:tracePt t="1848" x="644525" y="3998913"/>
          <p14:tracePt t="1857" x="635000" y="3836988"/>
          <p14:tracePt t="1866" x="627063" y="3686175"/>
          <p14:tracePt t="1868" x="627063" y="3479800"/>
          <p14:tracePt t="1879" x="627063" y="3238500"/>
          <p14:tracePt t="1886" x="627063" y="2970213"/>
          <p14:tracePt t="1894" x="627063" y="2719388"/>
          <p14:tracePt t="1900" x="644525" y="2593975"/>
          <p14:tracePt t="1912" x="671513" y="2387600"/>
          <p14:tracePt t="1920" x="688975" y="2316163"/>
          <p14:tracePt t="1930" x="706438" y="2165350"/>
          <p14:tracePt t="1932" x="733425" y="2030413"/>
          <p14:tracePt t="1946" x="769938" y="1922463"/>
          <p14:tracePt t="1954" x="796925" y="1843088"/>
          <p14:tracePt t="1962" x="831850" y="1771650"/>
          <p14:tracePt t="1972" x="858838" y="1717675"/>
          <p14:tracePt t="1973" x="903288" y="1673225"/>
          <p14:tracePt t="1983" x="930275" y="1636713"/>
          <p14:tracePt t="1993" x="966788" y="1601788"/>
          <p14:tracePt t="1999" x="1001713" y="1574800"/>
          <p14:tracePt t="2011" x="1020763" y="1565275"/>
          <p14:tracePt t="2013" x="1046163" y="1555750"/>
          <p14:tracePt t="2026" x="1073150" y="1538288"/>
          <p14:tracePt t="2028" x="1092200" y="1530350"/>
          <p14:tracePt t="2038" x="1100138" y="1530350"/>
          <p14:tracePt t="2047" x="1109663" y="1530350"/>
          <p14:tracePt t="2050" x="1119188" y="1530350"/>
          <p14:tracePt t="2058" x="1119188" y="1538288"/>
          <p14:tracePt t="2066" x="1119188" y="1555750"/>
          <p14:tracePt t="2074" x="1119188" y="1582738"/>
          <p14:tracePt t="2082" x="1119188" y="1619250"/>
          <p14:tracePt t="2090" x="1100138" y="1654175"/>
          <p14:tracePt t="2097" x="1092200" y="1690688"/>
          <p14:tracePt t="2108" x="1073150" y="1735138"/>
          <p14:tracePt t="2116" x="1055688" y="1789113"/>
          <p14:tracePt t="2124" x="1038225" y="1851025"/>
          <p14:tracePt t="2132" x="1020763" y="1914525"/>
          <p14:tracePt t="2146" x="1001713" y="1976438"/>
          <p14:tracePt t="2148" x="984250" y="2030413"/>
          <p14:tracePt t="2156" x="957263" y="2093913"/>
          <p14:tracePt t="2164" x="947738" y="2146300"/>
          <p14:tracePt t="2175" x="930275" y="2192338"/>
          <p14:tracePt t="2184" x="922338" y="2209800"/>
          <p14:tracePt t="2187" x="912813" y="2236788"/>
          <p14:tracePt t="2196" x="895350" y="2254250"/>
          <p14:tracePt t="2204" x="895350" y="2271713"/>
          <p14:tracePt t="2213" x="885825" y="2281238"/>
          <p14:tracePt t="2222" x="885825" y="2290763"/>
          <p14:tracePt t="2229" x="876300" y="2290763"/>
          <p14:tracePt t="2238" x="868363" y="2290763"/>
          <p14:tracePt t="2247" x="858838" y="2290763"/>
          <p14:tracePt t="2248" x="858838" y="2271713"/>
          <p14:tracePt t="2256" x="849313" y="2217738"/>
          <p14:tracePt t="2263" x="849313" y="2165350"/>
          <p14:tracePt t="2272" x="849313" y="2084388"/>
          <p14:tracePt t="2281" x="849313" y="1985963"/>
          <p14:tracePt t="2288" x="868363" y="1878013"/>
          <p14:tracePt t="2297" x="912813" y="1762125"/>
          <p14:tracePt t="2307" x="966788" y="1619250"/>
          <p14:tracePt t="2313" x="1038225" y="1476375"/>
          <p14:tracePt t="2324" x="1119188" y="1323975"/>
          <p14:tracePt t="2332" x="1289050" y="1073150"/>
          <p14:tracePt t="2336" x="1350963" y="1001713"/>
          <p14:tracePt t="2345" x="1476375" y="868363"/>
          <p14:tracePt t="2356" x="1609725" y="742950"/>
          <p14:tracePt t="2363" x="1744663" y="644525"/>
          <p14:tracePt t="2373" x="1879600" y="554038"/>
          <p14:tracePt t="2382" x="2012950" y="482600"/>
          <p14:tracePt t="2384" x="2138363" y="428625"/>
          <p14:tracePt t="2395" x="2273300" y="376238"/>
          <p14:tracePt t="2406" x="2397125" y="339725"/>
          <p14:tracePt t="2407" x="2451100" y="330200"/>
          <p14:tracePt t="2415" x="2559050" y="304800"/>
          <p14:tracePt t="2425" x="2657475" y="277813"/>
          <p14:tracePt t="2433" x="2746375" y="268288"/>
          <p14:tracePt t="2443" x="2817813" y="258763"/>
          <p14:tracePt t="2455" x="2889250" y="258763"/>
          <p14:tracePt t="2456" x="2962275" y="258763"/>
          <p14:tracePt t="2464" x="3014663" y="258763"/>
          <p14:tracePt t="2471" x="3060700" y="285750"/>
          <p14:tracePt t="2481" x="3113088" y="322263"/>
          <p14:tracePt t="2489" x="3184525" y="403225"/>
          <p14:tracePt t="2497" x="3230563" y="474663"/>
          <p14:tracePt t="2506" x="3282950" y="554038"/>
          <p14:tracePt t="2514" x="3336925" y="644525"/>
          <p14:tracePt t="2525" x="3363913" y="688975"/>
          <p14:tracePt t="2528" x="3444875" y="841375"/>
          <p14:tracePt t="2538" x="3498850" y="939800"/>
          <p14:tracePt t="2546" x="3543300" y="1038225"/>
          <p14:tracePt t="2555" x="3587750" y="1136650"/>
          <p14:tracePt t="2558" x="3614738" y="1243013"/>
          <p14:tracePt t="2566" x="3632200" y="1350963"/>
          <p14:tracePt t="2576" x="3649663" y="1466850"/>
          <p14:tracePt t="2585" x="3668713" y="1601788"/>
          <p14:tracePt t="2599" x="3676650" y="1717675"/>
          <p14:tracePt t="2600" x="3676650" y="1843088"/>
          <p14:tracePt t="2613" x="3676650" y="1958975"/>
          <p14:tracePt t="2615" x="3676650" y="2101850"/>
          <p14:tracePt t="2626" x="3676650" y="2236788"/>
          <p14:tracePt t="2633" x="3676650" y="2362200"/>
          <p14:tracePt t="2642" x="3676650" y="2495550"/>
          <p14:tracePt t="2646" x="3676650" y="2620963"/>
          <p14:tracePt t="2654" x="3676650" y="2746375"/>
          <p14:tracePt t="2662" x="3676650" y="2871788"/>
          <p14:tracePt t="2669" x="3686175" y="2987675"/>
          <p14:tracePt t="2680" x="3703638" y="3103563"/>
          <p14:tracePt t="2688" x="3722688" y="3221038"/>
          <p14:tracePt t="2696" x="3730625" y="3265488"/>
          <p14:tracePt t="2707" x="3757613" y="3354388"/>
          <p14:tracePt t="2709" x="3794125" y="3435350"/>
          <p14:tracePt t="2717" x="3829050" y="3497263"/>
          <p14:tracePt t="2727" x="3865563" y="3551238"/>
          <p14:tracePt t="2734" x="3910013" y="3595688"/>
          <p14:tracePt t="2744" x="3963988" y="3632200"/>
          <p14:tracePt t="2756" x="4008438" y="3649663"/>
          <p14:tracePt t="2757" x="4062413" y="3676650"/>
          <p14:tracePt t="2765" x="4151313" y="3694113"/>
          <p14:tracePt t="2776" x="4187825" y="3694113"/>
          <p14:tracePt t="2783" x="4303713" y="3694113"/>
          <p14:tracePt t="2791" x="4338638" y="3694113"/>
          <p14:tracePt t="2797" x="4473575" y="3676650"/>
          <p14:tracePt t="2807" x="4554538" y="3640138"/>
          <p14:tracePt t="2815" x="4652963" y="3613150"/>
          <p14:tracePt t="2825" x="4741863" y="3568700"/>
          <p14:tracePt t="2828" x="4849813" y="3524250"/>
          <p14:tracePt t="2838" x="4956175" y="3470275"/>
          <p14:tracePt t="2846" x="5081588" y="3408363"/>
          <p14:tracePt t="2857" x="5216525" y="3344863"/>
          <p14:tracePt t="2861" x="5368925" y="3265488"/>
          <p14:tracePt t="2871" x="5618163" y="3148013"/>
          <p14:tracePt t="2880" x="5797550" y="3059113"/>
          <p14:tracePt t="2889" x="5895975" y="3024188"/>
          <p14:tracePt t="2891" x="6075363" y="2943225"/>
          <p14:tracePt t="2900" x="6397625" y="2808288"/>
          <p14:tracePt t="2909" x="6486525" y="2763838"/>
          <p14:tracePt t="2919" x="6665913" y="2701925"/>
          <p14:tracePt t="2927" x="6835775" y="2638425"/>
          <p14:tracePt t="2935" x="6988175" y="2593975"/>
          <p14:tracePt t="2947" x="7131050" y="2559050"/>
          <p14:tracePt t="2949" x="7185025" y="2549525"/>
          <p14:tracePt t="2960" x="7389813" y="2522538"/>
          <p14:tracePt t="2969" x="7507288" y="2522538"/>
          <p14:tracePt t="2971" x="7613650" y="2522538"/>
          <p14:tracePt t="2981" x="7704138" y="2532063"/>
          <p14:tracePt t="2989" x="7802563" y="2576513"/>
          <p14:tracePt t="2996" x="7881938" y="2630488"/>
          <p14:tracePt t="3006" x="7953375" y="2692400"/>
          <p14:tracePt t="3014" x="8024813" y="2763838"/>
          <p14:tracePt t="3029" x="8078788" y="2852738"/>
          <p14:tracePt t="3030" x="8097838" y="2898775"/>
          <p14:tracePt t="3041" x="8123238" y="2978150"/>
          <p14:tracePt t="3045" x="8142288" y="3059113"/>
          <p14:tracePt t="3055" x="8159750" y="3140075"/>
          <p14:tracePt t="3057" x="8159750" y="3201988"/>
          <p14:tracePt t="3066" x="8159750" y="3255963"/>
          <p14:tracePt t="3076" x="8159750" y="3292475"/>
          <p14:tracePt t="3088" x="8150225" y="3309938"/>
          <p14:tracePt t="3089" x="8105775" y="3319463"/>
          <p14:tracePt t="3239" x="8051800" y="3319463"/>
          <p14:tracePt t="3247" x="7989888" y="3319463"/>
          <p14:tracePt t="3255" x="7918450" y="3319463"/>
          <p14:tracePt t="3263" x="7837488" y="3336925"/>
          <p14:tracePt t="3271" x="7721600" y="3344863"/>
          <p14:tracePt t="3281" x="7605713" y="3363913"/>
          <p14:tracePt t="3289" x="7461250" y="3381375"/>
          <p14:tracePt t="3296" x="7310438" y="3398838"/>
          <p14:tracePt t="3305" x="6727825" y="3470275"/>
          <p14:tracePt t="3314" x="6334125" y="3524250"/>
          <p14:tracePt t="3321" x="5842000" y="3605213"/>
          <p14:tracePt t="3329" x="5341938" y="3694113"/>
          <p14:tracePt t="3336" x="4805363" y="3810000"/>
          <p14:tracePt t="3346" x="4572000" y="3863975"/>
          <p14:tracePt t="3354" x="3722688" y="4060825"/>
          <p14:tracePt t="3362" x="3230563" y="4186238"/>
          <p14:tracePt t="3370" x="2755900" y="4311650"/>
          <p14:tracePt t="3378" x="2549525" y="4365625"/>
          <p14:tracePt t="3387" x="1843088" y="4570413"/>
          <p14:tracePt t="3395" x="1663700" y="4616450"/>
          <p14:tracePt t="3398" x="1296988" y="4722813"/>
          <p14:tracePt t="3407" x="947738" y="4830763"/>
          <p14:tracePt t="3414" x="635000" y="4919663"/>
          <p14:tracePt t="3422" x="339725" y="5000625"/>
          <p14:tracePt t="3430" x="80963" y="5072063"/>
          <p14:tracePt t="3703" x="44450" y="4508500"/>
          <p14:tracePt t="3709" x="214313" y="4518025"/>
          <p14:tracePt t="3716" x="304800" y="4562475"/>
          <p14:tracePt t="3724" x="492125" y="4624388"/>
          <p14:tracePt t="3731" x="661988" y="4678363"/>
          <p14:tracePt t="3740" x="831850" y="4732338"/>
          <p14:tracePt t="3748" x="903288" y="4749800"/>
          <p14:tracePt t="3756" x="1020763" y="4776788"/>
          <p14:tracePt t="3763" x="1065213" y="4786313"/>
          <p14:tracePt t="3772" x="1136650" y="4794250"/>
          <p14:tracePt t="3781" x="1198563" y="4794250"/>
          <p14:tracePt t="3787" x="1235075" y="4803775"/>
          <p14:tracePt t="3796" x="1262063" y="4803775"/>
          <p14:tracePt t="3804" x="1270000" y="4803775"/>
          <p14:tracePt t="3814" x="1279525" y="4803775"/>
          <p14:tracePt t="3828" x="1279525" y="4794250"/>
          <p14:tracePt t="3835" x="1279525" y="4776788"/>
          <p14:tracePt t="3845" x="1262063" y="4767263"/>
          <p14:tracePt t="3852" x="1235075" y="4740275"/>
          <p14:tracePt t="3861" x="1198563" y="4714875"/>
          <p14:tracePt t="3868" x="1171575" y="4695825"/>
          <p14:tracePt t="3878" x="1136650" y="4668838"/>
          <p14:tracePt t="3883" x="1092200" y="4651375"/>
          <p14:tracePt t="3892" x="1055688" y="4624388"/>
          <p14:tracePt t="3900" x="1011238" y="4606925"/>
          <p14:tracePt t="3908" x="993775" y="4597400"/>
          <p14:tracePt t="3915" x="966788" y="4589463"/>
          <p14:tracePt t="3926" x="939800" y="4579938"/>
          <p14:tracePt t="3933" x="922338" y="4570413"/>
          <p14:tracePt t="3944" x="912813" y="4562475"/>
          <p14:tracePt t="3950" x="903288" y="4562475"/>
          <p14:tracePt t="3960" x="895350" y="4552950"/>
          <p14:tracePt t="3963" x="885825" y="4552950"/>
          <p14:tracePt t="4008" x="876300" y="4552950"/>
          <p14:tracePt t="4016" x="876300" y="4543425"/>
          <p14:tracePt t="4025" x="876300" y="4535488"/>
          <p14:tracePt t="4034" x="868363" y="4525963"/>
          <p14:tracePt t="4043" x="868363" y="4518025"/>
          <p14:tracePt t="4050" x="858838" y="4498975"/>
          <p14:tracePt t="4058" x="849313" y="4491038"/>
          <p14:tracePt t="4064" x="841375" y="4471988"/>
          <p14:tracePt t="4074" x="841375" y="4454525"/>
          <p14:tracePt t="4081" x="831850" y="4445000"/>
          <p14:tracePt t="4091" x="831850" y="4427538"/>
          <p14:tracePt t="4096" x="831850" y="4419600"/>
          <p14:tracePt t="4106" x="831850" y="4410075"/>
          <p14:tracePt t="4120" x="831850" y="4400550"/>
          <p14:tracePt t="4152" x="831850" y="4392613"/>
          <p14:tracePt t="4160" x="841375" y="4392613"/>
          <p14:tracePt t="4169" x="849313" y="4383088"/>
          <p14:tracePt t="4179" x="868363" y="4373563"/>
          <p14:tracePt t="4186" x="903288" y="4365625"/>
          <p14:tracePt t="4194" x="957263" y="4348163"/>
          <p14:tracePt t="4201" x="1011238" y="4338638"/>
          <p14:tracePt t="4211" x="1082675" y="4329113"/>
          <p14:tracePt t="4220" x="1127125" y="4329113"/>
          <p14:tracePt t="4223" x="1262063" y="4321175"/>
          <p14:tracePt t="4231" x="1368425" y="4321175"/>
          <p14:tracePt t="4240" x="1458913" y="4321175"/>
          <p14:tracePt t="4247" x="1565275" y="4321175"/>
          <p14:tracePt t="4255" x="1663700" y="4321175"/>
          <p14:tracePt t="4263" x="1771650" y="4321175"/>
          <p14:tracePt t="4271" x="1879600" y="4321175"/>
          <p14:tracePt t="4280" x="1985963" y="4321175"/>
          <p14:tracePt t="4287" x="2039938" y="4321175"/>
          <p14:tracePt t="4296" x="2138363" y="4321175"/>
          <p14:tracePt t="4304" x="2227263" y="4321175"/>
          <p14:tracePt t="4312" x="2379663" y="4311650"/>
          <p14:tracePt t="4320" x="2478088" y="4311650"/>
          <p14:tracePt t="4329" x="2522538" y="4311650"/>
          <p14:tracePt t="4335" x="2674938" y="4311650"/>
          <p14:tracePt t="4345" x="2773363" y="4311650"/>
          <p14:tracePt t="4350" x="2871788" y="4311650"/>
          <p14:tracePt t="4361" x="2970213" y="4311650"/>
          <p14:tracePt t="4368" x="3068638" y="4311650"/>
          <p14:tracePt t="4378" x="3176588" y="4311650"/>
          <p14:tracePt t="4384" x="3282950" y="4311650"/>
          <p14:tracePt t="4395" x="3390900" y="4311650"/>
          <p14:tracePt t="4402" x="3498850" y="4311650"/>
          <p14:tracePt t="4413" x="3605213" y="4311650"/>
          <p14:tracePt t="4415" x="3703638" y="4311650"/>
          <p14:tracePt t="4422" x="3802063" y="4321175"/>
          <p14:tracePt t="4429" x="3910013" y="4321175"/>
          <p14:tracePt t="4438" x="3954463" y="4329113"/>
          <p14:tracePt t="4447" x="4052888" y="4329113"/>
          <p14:tracePt t="4456" x="4205288" y="4338638"/>
          <p14:tracePt t="4463" x="4303713" y="4348163"/>
          <p14:tracePt t="4476" x="4402138" y="4348163"/>
          <p14:tracePt t="4481" x="4456113" y="4348163"/>
          <p14:tracePt t="4485" x="4545013" y="4348163"/>
          <p14:tracePt t="4495" x="4706938" y="4348163"/>
          <p14:tracePt t="4502" x="4795838" y="4348163"/>
          <p14:tracePt t="4510" x="4903788" y="4348163"/>
          <p14:tracePt t="4518" x="4956175" y="4348163"/>
          <p14:tracePt t="4526" x="5046663" y="4348163"/>
          <p14:tracePt t="4534" x="5216525" y="4348163"/>
          <p14:tracePt t="4541" x="5314950" y="4348163"/>
          <p14:tracePt t="4549" x="5413375" y="4348163"/>
          <p14:tracePt t="4558" x="5457825" y="4348163"/>
          <p14:tracePt t="4576" x="5546725" y="4348163"/>
          <p14:tracePt t="4579" x="5716588" y="4348163"/>
          <p14:tracePt t="4581" x="5815013" y="4329113"/>
          <p14:tracePt t="4591" x="5905500" y="4321175"/>
          <p14:tracePt t="4611" x="5959475" y="4311650"/>
          <p14:tracePt t="4613" x="6038850" y="4302125"/>
          <p14:tracePt t="4614" x="6191250" y="4284663"/>
          <p14:tracePt t="4638" x="6334125" y="4267200"/>
          <p14:tracePt t="4640" x="6424613" y="4267200"/>
          <p14:tracePt t="4663" x="6503988" y="4257675"/>
          <p14:tracePt t="4664" x="6638925" y="4257675"/>
          <p14:tracePt t="4687" x="6772275" y="4249738"/>
          <p14:tracePt t="4688" x="6845300" y="4240213"/>
          <p14:tracePt t="4691" x="6897688" y="4240213"/>
          <p14:tracePt t="4701" x="6961188" y="4230688"/>
          <p14:tracePt t="4723" x="7005638" y="4222750"/>
          <p14:tracePt t="4724" x="7094538" y="4213225"/>
          <p14:tracePt t="4745" x="7113588" y="4213225"/>
          <p14:tracePt t="4748" x="7148513" y="4203700"/>
          <p14:tracePt t="4751" x="7175500" y="4203700"/>
          <p14:tracePt t="4766" x="7192963" y="4195763"/>
          <p14:tracePt t="4768" x="7212013" y="4195763"/>
          <p14:tracePt t="4770" x="7219950" y="4195763"/>
          <p14:tracePt t="4780" x="7229475" y="4195763"/>
          <p14:tracePt t="4798" x="7239000" y="4195763"/>
          <p14:tracePt t="4819" x="7246938" y="4195763"/>
          <p14:tracePt t="4896" x="7239000" y="4195763"/>
          <p14:tracePt t="4905" x="7229475" y="4195763"/>
          <p14:tracePt t="4920" x="7219950" y="4195763"/>
          <p14:tracePt t="4931" x="7212013" y="4195763"/>
          <p14:tracePt t="4937" x="7202488" y="4203700"/>
          <p14:tracePt t="4946" x="7192963" y="4203700"/>
          <p14:tracePt t="4953" x="7175500" y="4203700"/>
          <p14:tracePt t="4963" x="7148513" y="4203700"/>
          <p14:tracePt t="4974" x="7121525" y="4203700"/>
          <p14:tracePt t="4985" x="7086600" y="4203700"/>
          <p14:tracePt t="4987" x="7050088" y="4203700"/>
          <p14:tracePt t="4997" x="7015163" y="4203700"/>
          <p14:tracePt t="5006" x="6961188" y="4203700"/>
          <p14:tracePt t="5009" x="6916738" y="4203700"/>
          <p14:tracePt t="5019" x="6853238" y="4203700"/>
          <p14:tracePt t="5033" x="6737350" y="4203700"/>
          <p14:tracePt t="5034" x="6638925" y="4203700"/>
          <p14:tracePt t="5043" x="6523038" y="4195763"/>
          <p14:tracePt t="5057" x="6299200" y="4176713"/>
          <p14:tracePt t="5059" x="6083300" y="4159250"/>
          <p14:tracePt t="5072" x="5861050" y="4132263"/>
          <p14:tracePt t="5074" x="5421313" y="4087813"/>
          <p14:tracePt t="5082" x="5251450" y="4060825"/>
          <p14:tracePt t="5090" x="4929188" y="4016375"/>
          <p14:tracePt t="5096" x="4589463" y="3989388"/>
          <p14:tracePt t="5106" x="4267200" y="3954463"/>
          <p14:tracePt t="5115" x="3927475" y="3917950"/>
          <p14:tracePt t="5124" x="3624263" y="3890963"/>
          <p14:tracePt t="5136" x="3336925" y="3863975"/>
          <p14:tracePt t="5137" x="3051175" y="3829050"/>
          <p14:tracePt t="5147" x="2935288" y="3829050"/>
          <p14:tracePt t="5153" x="2692400" y="3802063"/>
          <p14:tracePt t="5161" x="2317750" y="3775075"/>
          <p14:tracePt t="5168" x="2209800" y="3775075"/>
          <p14:tracePt t="5178" x="2030413" y="3757613"/>
          <p14:tracePt t="5185" x="1860550" y="3748088"/>
          <p14:tracePt t="5196" x="1708150" y="3738563"/>
          <p14:tracePt t="5206" x="1646238" y="3738563"/>
          <p14:tracePt t="5207" x="1538288" y="3730625"/>
          <p14:tracePt t="5217" x="1449388" y="3721100"/>
          <p14:tracePt t="5226" x="1422400" y="3721100"/>
          <p14:tracePt t="5235" x="1360488" y="3711575"/>
          <p14:tracePt t="5245" x="1314450" y="3711575"/>
          <p14:tracePt t="5247" x="1279525" y="3703638"/>
          <p14:tracePt t="5255" x="1252538" y="3703638"/>
          <p14:tracePt t="5264" x="1235075" y="3703638"/>
          <p14:tracePt t="5271" x="1216025" y="3694113"/>
          <p14:tracePt t="5287" x="1208088" y="3694113"/>
          <p14:tracePt t="5288" x="1198563" y="3694113"/>
          <p14:tracePt t="5296" x="1190625" y="3694113"/>
          <p14:tracePt t="5312" x="1181100" y="3694113"/>
          <p14:tracePt t="5314" x="1171575" y="3694113"/>
          <p14:tracePt t="5328" x="1163638" y="3694113"/>
          <p14:tracePt t="5334" x="1154113" y="3694113"/>
          <p14:tracePt t="5350" x="1144588" y="3694113"/>
          <p14:tracePt t="5380" x="1136650" y="3694113"/>
          <p14:tracePt t="5420" x="1136650" y="3703638"/>
          <p14:tracePt t="5429" x="1127125" y="3703638"/>
          <p14:tracePt t="5437" x="1127125" y="3711575"/>
          <p14:tracePt t="5447" x="1119188" y="3721100"/>
          <p14:tracePt t="5455" x="1100138" y="3730625"/>
          <p14:tracePt t="5462" x="1092200" y="3738563"/>
          <p14:tracePt t="5472" x="1073150" y="3748088"/>
          <p14:tracePt t="5479" x="1055688" y="3765550"/>
          <p14:tracePt t="5486" x="1028700" y="3775075"/>
          <p14:tracePt t="5495" x="1011238" y="3792538"/>
          <p14:tracePt t="5504" x="984250" y="3810000"/>
          <p14:tracePt t="5512" x="966788" y="3819525"/>
          <p14:tracePt t="5521" x="947738" y="3829050"/>
          <p14:tracePt t="5529" x="930275" y="3846513"/>
          <p14:tracePt t="5540" x="912813" y="3856038"/>
          <p14:tracePt t="5543" x="895350" y="3873500"/>
          <p14:tracePt t="5551" x="876300" y="3890963"/>
          <p14:tracePt t="5558" x="868363" y="3900488"/>
          <p14:tracePt t="5568" x="849313" y="3908425"/>
          <p14:tracePt t="5571" x="841375" y="3927475"/>
          <p14:tracePt t="5580" x="831850" y="3935413"/>
          <p14:tracePt t="5589" x="823913" y="3954463"/>
          <p14:tracePt t="5596" x="823913" y="3971925"/>
          <p14:tracePt t="5605" x="814388" y="3979863"/>
          <p14:tracePt t="5617" x="804863" y="3998913"/>
          <p14:tracePt t="5619" x="804863" y="4006850"/>
          <p14:tracePt t="5630" x="804863" y="4025900"/>
          <p14:tracePt t="5638" x="796925" y="4033838"/>
          <p14:tracePt t="5647" x="796925" y="4043363"/>
          <p14:tracePt t="5655" x="796925" y="4052888"/>
          <p14:tracePt t="5662" x="796925" y="4060825"/>
          <p14:tracePt t="5671" x="787400" y="4070350"/>
          <p14:tracePt t="5680" x="787400" y="4078288"/>
          <p14:tracePt t="5684" x="787400" y="4087813"/>
          <p14:tracePt t="5691" x="787400" y="4097338"/>
          <p14:tracePt t="5701" x="777875" y="4097338"/>
          <p14:tracePt t="5711" x="777875" y="4105275"/>
          <p14:tracePt t="5721" x="769938" y="4114800"/>
          <p14:tracePt t="5723" x="769938" y="4124325"/>
          <p14:tracePt t="5730" x="760413" y="4132263"/>
          <p14:tracePt t="5740" x="760413" y="4141788"/>
          <p14:tracePt t="5747" x="750888" y="4151313"/>
          <p14:tracePt t="5757" x="750888" y="4159250"/>
          <p14:tracePt t="5763" x="750888" y="4168775"/>
          <p14:tracePt t="5773" x="750888" y="4176713"/>
          <p14:tracePt t="5796" x="750888" y="4186238"/>
          <p14:tracePt t="5811" x="750888" y="4195763"/>
          <p14:tracePt t="5825" x="750888" y="4203700"/>
          <p14:tracePt t="5841" x="750888" y="4213225"/>
          <p14:tracePt t="5865" x="750888" y="4222750"/>
          <p14:tracePt t="5896" x="750888" y="4230688"/>
          <p14:tracePt t="5961" x="750888" y="4240213"/>
          <p14:tracePt t="5992" x="750888" y="4249738"/>
          <p14:tracePt t="6000" x="750888" y="4257675"/>
          <p14:tracePt t="6008" x="760413" y="4257675"/>
          <p14:tracePt t="6015" x="760413" y="4267200"/>
          <p14:tracePt t="6023" x="769938" y="4267200"/>
          <p14:tracePt t="6041" x="769938" y="4275138"/>
          <p14:tracePt t="6048" x="777875" y="4275138"/>
          <p14:tracePt t="6063" x="777875" y="4284663"/>
          <p14:tracePt t="6071" x="787400" y="4284663"/>
          <p14:tracePt t="6642" x="787400" y="4275138"/>
          <p14:tracePt t="6650" x="787400" y="4267200"/>
          <p14:tracePt t="6658" x="787400" y="4257675"/>
          <p14:tracePt t="6665" x="787400" y="4240213"/>
          <p14:tracePt t="6674" x="787400" y="4213225"/>
          <p14:tracePt t="6681" x="787400" y="4186238"/>
          <p14:tracePt t="6690" x="787400" y="4159250"/>
          <p14:tracePt t="6697" x="787400" y="4132263"/>
          <p14:tracePt t="6705" x="787400" y="4087813"/>
          <p14:tracePt t="6713" x="787400" y="4052888"/>
          <p14:tracePt t="6722" x="787400" y="3998913"/>
          <p14:tracePt t="6729" x="787400" y="3944938"/>
          <p14:tracePt t="6737" x="787400" y="3890963"/>
          <p14:tracePt t="6747" x="787400" y="3829050"/>
          <p14:tracePt t="6753" x="787400" y="3703638"/>
          <p14:tracePt t="6763" x="787400" y="3595688"/>
          <p14:tracePt t="6770" x="777875" y="3506788"/>
          <p14:tracePt t="6780" x="769938" y="3381375"/>
          <p14:tracePt t="6787" x="769938" y="3255963"/>
          <p14:tracePt t="6795" x="760413" y="3113088"/>
          <p14:tracePt t="6802" x="760413" y="2970213"/>
          <p14:tracePt t="6811" x="760413" y="2844800"/>
          <p14:tracePt t="6816" x="760413" y="2701925"/>
          <p14:tracePt t="6828" x="760413" y="2576513"/>
          <p14:tracePt t="6834" x="760413" y="2441575"/>
          <p14:tracePt t="6844" x="777875" y="2316163"/>
          <p14:tracePt t="6854" x="777875" y="2254250"/>
          <p14:tracePt t="6856" x="787400" y="2155825"/>
          <p14:tracePt t="6865" x="796925" y="2128838"/>
          <p14:tracePt t="6876" x="796925" y="2057400"/>
          <p14:tracePt t="6882" x="804863" y="2012950"/>
          <p14:tracePt t="6890" x="804863" y="1968500"/>
          <p14:tracePt t="6897" x="804863" y="1941513"/>
          <p14:tracePt t="6907" x="804863" y="1931988"/>
          <p14:tracePt t="6913" x="804863" y="1914525"/>
          <p14:tracePt t="6921" x="804863" y="1905000"/>
          <p14:tracePt t="6929" x="804863" y="1897063"/>
          <p14:tracePt t="6937" x="804863" y="1887538"/>
          <p14:tracePt t="6958" x="804863" y="1878013"/>
          <p14:tracePt t="7197" x="796925" y="1870075"/>
          <p14:tracePt t="7205" x="777875" y="1851025"/>
          <p14:tracePt t="7214" x="769938" y="1833563"/>
          <p14:tracePt t="7221" x="760413" y="1816100"/>
          <p14:tracePt t="7229" x="742950" y="1771650"/>
          <p14:tracePt t="7238" x="725488" y="1727200"/>
          <p14:tracePt t="7247" x="715963" y="1673225"/>
          <p14:tracePt t="7255" x="706438" y="1619250"/>
          <p14:tracePt t="7264" x="706438" y="1547813"/>
          <p14:tracePt t="7272" x="706438" y="1476375"/>
          <p14:tracePt t="7280" x="706438" y="1395413"/>
          <p14:tracePt t="7284" x="706438" y="1333500"/>
          <p14:tracePt t="7295" x="706438" y="1252538"/>
          <p14:tracePt t="7302" x="715963" y="1171575"/>
          <p14:tracePt t="7313" x="733425" y="1100138"/>
          <p14:tracePt t="7323" x="742950" y="1028700"/>
          <p14:tracePt t="7325" x="769938" y="957263"/>
          <p14:tracePt t="7334" x="777875" y="939800"/>
          <p14:tracePt t="7345" x="787400" y="893763"/>
          <p14:tracePt t="7354" x="804863" y="849313"/>
          <p14:tracePt t="7357" x="814388" y="814388"/>
          <p14:tracePt t="7371" x="814388" y="787400"/>
          <p14:tracePt t="7374" x="823913" y="769938"/>
          <p14:tracePt t="7380" x="823913" y="742950"/>
          <p14:tracePt t="7389" x="831850" y="733425"/>
          <p14:tracePt t="7396" x="831850" y="715963"/>
          <p14:tracePt t="7405" x="841375" y="706438"/>
          <p14:tracePt t="7413" x="841375" y="698500"/>
          <p14:tracePt t="7420" x="841375" y="688975"/>
          <p14:tracePt t="7442" x="841375" y="679450"/>
          <p14:tracePt t="7554" x="831850" y="706438"/>
          <p14:tracePt t="7563" x="804863" y="750888"/>
          <p14:tracePt t="7571" x="787400" y="814388"/>
          <p14:tracePt t="7579" x="760413" y="893763"/>
          <p14:tracePt t="7586" x="733425" y="1001713"/>
          <p14:tracePt t="7595" x="706438" y="1144588"/>
          <p14:tracePt t="7603" x="688975" y="1287463"/>
          <p14:tracePt t="7613" x="661988" y="1439863"/>
          <p14:tracePt t="7621" x="652463" y="1592263"/>
          <p14:tracePt t="7630" x="652463" y="1654175"/>
          <p14:tracePt t="7635" x="652463" y="1789113"/>
          <p14:tracePt t="7645" x="652463" y="1897063"/>
          <p14:tracePt t="7653" x="652463" y="1995488"/>
          <p14:tracePt t="7659" x="652463" y="2084388"/>
          <p14:tracePt t="7667" x="652463" y="2173288"/>
          <p14:tracePt t="7675" x="652463" y="2263775"/>
          <p14:tracePt t="7683" x="652463" y="2387600"/>
          <p14:tracePt t="7691" x="671513" y="2478088"/>
          <p14:tracePt t="7698" x="688975" y="2576513"/>
          <p14:tracePt t="7708" x="715963" y="2665413"/>
          <p14:tracePt t="7718" x="742950" y="2773363"/>
          <p14:tracePt t="7721" x="769938" y="2879725"/>
          <p14:tracePt t="7729" x="804863" y="2987675"/>
          <p14:tracePt t="7740" x="814388" y="3041650"/>
          <p14:tracePt t="7747" x="841375" y="3140075"/>
          <p14:tracePt t="7755" x="849313" y="3221038"/>
          <p14:tracePt t="7763" x="858838" y="3282950"/>
          <p14:tracePt t="7773" x="868363" y="3344863"/>
          <p14:tracePt t="7781" x="868363" y="3390900"/>
          <p14:tracePt t="7789" x="868363" y="3435350"/>
          <p14:tracePt t="7795" x="868363" y="3479800"/>
          <p14:tracePt t="7804" x="868363" y="3506788"/>
          <p14:tracePt t="7812" x="868363" y="3551238"/>
          <p14:tracePt t="7820" x="849313" y="3578225"/>
          <p14:tracePt t="7828" x="841375" y="3613150"/>
          <p14:tracePt t="7840" x="841375" y="3622675"/>
          <p14:tracePt t="7841" x="831850" y="3659188"/>
          <p14:tracePt t="7848" x="823913" y="3686175"/>
          <p14:tracePt t="7858" x="814388" y="3703638"/>
          <p14:tracePt t="7866" x="804863" y="3730625"/>
          <p14:tracePt t="7876" x="796925" y="3757613"/>
          <p14:tracePt t="7883" x="796925" y="3775075"/>
          <p14:tracePt t="7891" x="787400" y="3802063"/>
          <p14:tracePt t="7899" x="777875" y="3819525"/>
          <p14:tracePt t="7908" x="777875" y="3836988"/>
          <p14:tracePt t="7915" x="777875" y="3846513"/>
          <p14:tracePt t="7923" x="769938" y="3856038"/>
          <p14:tracePt t="7931" x="769938" y="3873500"/>
          <p14:tracePt t="7940" x="769938" y="3881438"/>
          <p14:tracePt t="7946" x="769938" y="3890963"/>
          <p14:tracePt t="7953" x="769938" y="3900488"/>
          <p14:tracePt t="7961" x="769938" y="3917950"/>
          <p14:tracePt t="7969" x="769938" y="3927475"/>
          <p14:tracePt t="7978" x="769938" y="3935413"/>
          <p14:tracePt t="7984" x="777875" y="3954463"/>
          <p14:tracePt t="7994" x="777875" y="3962400"/>
          <p14:tracePt t="8001" x="787400" y="3971925"/>
          <p14:tracePt t="8012" x="787400" y="3989388"/>
          <p14:tracePt t="8017" x="796925" y="3998913"/>
          <p14:tracePt t="8028" x="796925" y="4016375"/>
          <p14:tracePt t="8030" x="796925" y="4025900"/>
          <p14:tracePt t="8038" x="796925" y="4033838"/>
          <p14:tracePt t="8047" x="796925" y="4052888"/>
          <p14:tracePt t="8055" x="796925" y="4060825"/>
          <p14:tracePt t="8063" x="796925" y="4078288"/>
          <p14:tracePt t="8070" x="796925" y="4087813"/>
          <p14:tracePt t="8080" x="796925" y="4105275"/>
          <p14:tracePt t="8086" x="796925" y="4114800"/>
          <p14:tracePt t="8101" x="796925" y="4124325"/>
          <p14:tracePt t="8117" x="796925" y="4132263"/>
          <p14:tracePt t="8149" x="796925" y="4114800"/>
          <p14:tracePt t="8157" x="796925" y="4105275"/>
          <p14:tracePt t="8165" x="787400" y="4078288"/>
          <p14:tracePt t="8174" x="787400" y="4070350"/>
          <p14:tracePt t="8180" x="777875" y="4033838"/>
          <p14:tracePt t="8190" x="777875" y="4006850"/>
          <p14:tracePt t="8196" x="777875" y="3979863"/>
          <p14:tracePt t="8205" x="760413" y="3908425"/>
          <p14:tracePt t="8213" x="760413" y="3856038"/>
          <p14:tracePt t="8222" x="750888" y="3775075"/>
          <p14:tracePt t="8230" x="733425" y="3686175"/>
          <p14:tracePt t="8239" x="715963" y="3497263"/>
          <p14:tracePt t="8246" x="706438" y="3408363"/>
          <p14:tracePt t="8255" x="679450" y="3255963"/>
          <p14:tracePt t="8263" x="679450" y="3086100"/>
          <p14:tracePt t="8273" x="671513" y="2933700"/>
          <p14:tracePt t="8280" x="652463" y="2773363"/>
          <p14:tracePt t="8289" x="652463" y="2709863"/>
          <p14:tracePt t="8296" x="644525" y="2576513"/>
          <p14:tracePt t="8308" x="644525" y="2460625"/>
          <p14:tracePt t="8311" x="635000" y="2362200"/>
          <p14:tracePt t="8320" x="627063" y="2263775"/>
          <p14:tracePt t="8328" x="627063" y="2173288"/>
          <p14:tracePt t="8337" x="627063" y="2084388"/>
          <p14:tracePt t="8339" x="627063" y="1941513"/>
          <p14:tracePt t="8347" x="627063" y="1843088"/>
          <p14:tracePt t="8355" x="627063" y="1735138"/>
          <p14:tracePt t="8363" x="627063" y="1636713"/>
          <p14:tracePt t="8372" x="627063" y="1582738"/>
          <p14:tracePt t="8380" x="627063" y="1412875"/>
          <p14:tracePt t="8387" x="635000" y="1368425"/>
          <p14:tracePt t="8397" x="644525" y="1270000"/>
          <p14:tracePt t="8406" x="644525" y="1189038"/>
          <p14:tracePt t="8412" x="652463" y="1163638"/>
          <p14:tracePt t="8422" x="652463" y="1117600"/>
          <p14:tracePt t="8429" x="652463" y="1073150"/>
          <p14:tracePt t="8437" x="652463" y="1046163"/>
          <p14:tracePt t="8445" x="652463" y="1028700"/>
          <p14:tracePt t="8452" x="652463" y="1019175"/>
          <p14:tracePt t="8461" x="652463" y="1011238"/>
          <p14:tracePt t="8470" x="652463" y="1001713"/>
          <p14:tracePt t="8483" x="652463" y="992188"/>
          <p14:tracePt t="8500" x="652463" y="984250"/>
          <p14:tracePt t="8511" x="652463" y="974725"/>
          <p14:tracePt t="8517" x="652463" y="966788"/>
          <p14:tracePt t="8528" x="661988" y="957263"/>
          <p14:tracePt t="8530" x="661988" y="947738"/>
          <p14:tracePt t="8539" x="661988" y="939800"/>
          <p14:tracePt t="8547" x="661988" y="920750"/>
          <p14:tracePt t="8563" x="671513" y="912813"/>
          <p14:tracePt t="8570" x="671513" y="903288"/>
          <p14:tracePt t="8579" x="671513" y="893763"/>
          <p14:tracePt t="8586" x="671513" y="885825"/>
          <p14:tracePt t="8595" x="671513" y="876300"/>
          <p14:tracePt t="8602" x="671513" y="868363"/>
          <p14:tracePt t="8612" x="671513" y="858838"/>
          <p14:tracePt t="8628" x="671513" y="849313"/>
          <p14:tracePt t="8688" x="671513" y="876300"/>
          <p14:tracePt t="8696" x="671513" y="893763"/>
          <p14:tracePt t="8704" x="671513" y="912813"/>
          <p14:tracePt t="8712" x="671513" y="947738"/>
          <p14:tracePt t="8721" x="671513" y="984250"/>
          <p14:tracePt t="8729" x="671513" y="1019175"/>
          <p14:tracePt t="8737" x="671513" y="1065213"/>
          <p14:tracePt t="8745" x="671513" y="1117600"/>
          <p14:tracePt t="8753" x="671513" y="1181100"/>
          <p14:tracePt t="8762" x="671513" y="1243013"/>
          <p14:tracePt t="8768" x="671513" y="1368425"/>
          <p14:tracePt t="8778" x="671513" y="1449388"/>
          <p14:tracePt t="8784" x="671513" y="1555750"/>
          <p14:tracePt t="8794" x="671513" y="1673225"/>
          <p14:tracePt t="8801" x="671513" y="1798638"/>
          <p14:tracePt t="8811" x="671513" y="1922463"/>
          <p14:tracePt t="8816" x="661988" y="2066925"/>
          <p14:tracePt t="8828" x="652463" y="2217738"/>
          <p14:tracePt t="8837" x="635000" y="2343150"/>
          <p14:tracePt t="8844" x="635000" y="2486025"/>
          <p14:tracePt t="8854" x="617538" y="2620963"/>
          <p14:tracePt t="8856" x="600075" y="2736850"/>
          <p14:tracePt t="8863" x="590550" y="2781300"/>
          <p14:tracePt t="8874" x="573088" y="2879725"/>
          <p14:tracePt t="8881" x="546100" y="2970213"/>
          <p14:tracePt t="8890" x="528638" y="3041650"/>
          <p14:tracePt t="8897" x="509588" y="3113088"/>
          <p14:tracePt t="8907" x="492125" y="3184525"/>
          <p14:tracePt t="8915" x="474663" y="3238500"/>
          <p14:tracePt t="8924" x="455613" y="3292475"/>
          <p14:tracePt t="8927" x="447675" y="3344863"/>
          <p14:tracePt t="8936" x="438150" y="3398838"/>
          <p14:tracePt t="8945" x="438150" y="3452813"/>
          <p14:tracePt t="8951" x="438150" y="3497263"/>
          <p14:tracePt t="8961" x="438150" y="3551238"/>
          <p14:tracePt t="8970" x="438150" y="3605213"/>
          <p14:tracePt t="8978" x="438150" y="3649663"/>
          <p14:tracePt t="8984" x="438150" y="3694113"/>
          <p14:tracePt t="8995" x="438150" y="3738563"/>
          <p14:tracePt t="9001" x="438150" y="3784600"/>
          <p14:tracePt t="9012" x="447675" y="3829050"/>
          <p14:tracePt t="9014" x="447675" y="3873500"/>
          <p14:tracePt t="9022" x="455613" y="3917950"/>
          <p14:tracePt t="9030" x="465138" y="3954463"/>
          <p14:tracePt t="9038" x="465138" y="3971925"/>
          <p14:tracePt t="9049" x="465138" y="3998913"/>
          <p14:tracePt t="9056" x="465138" y="4025900"/>
          <p14:tracePt t="9062" x="465138" y="4052888"/>
          <p14:tracePt t="9070" x="474663" y="4070350"/>
          <p14:tracePt t="9080" x="474663" y="4078288"/>
          <p14:tracePt t="9086" x="474663" y="4097338"/>
          <p14:tracePt t="9095" x="474663" y="4105275"/>
          <p14:tracePt t="9102" x="474663" y="4114800"/>
          <p14:tracePt t="9113" x="474663" y="4124325"/>
          <p14:tracePt t="9128" x="474663" y="4132263"/>
          <p14:tracePt t="9145" x="482600" y="4141788"/>
          <p14:tracePt t="9151" x="482600" y="4151313"/>
          <p14:tracePt t="9161" x="492125" y="4151313"/>
          <p14:tracePt t="9167" x="501650" y="4168775"/>
          <p14:tracePt t="9178" x="509588" y="4176713"/>
          <p14:tracePt t="9185" x="509588" y="4195763"/>
          <p14:tracePt t="9195" x="519113" y="4203700"/>
          <p14:tracePt t="9197" x="536575" y="4222750"/>
          <p14:tracePt t="9206" x="536575" y="4240213"/>
          <p14:tracePt t="9212" x="546100" y="4257675"/>
          <p14:tracePt t="9222" x="554038" y="4275138"/>
          <p14:tracePt t="9229" x="554038" y="4284663"/>
          <p14:tracePt t="9238" x="563563" y="4294188"/>
          <p14:tracePt t="9245" x="563563" y="4302125"/>
          <p14:tracePt t="9253" x="563563" y="4311650"/>
          <p14:tracePt t="9261" x="573088" y="4311650"/>
          <p14:tracePt t="9268" x="573088" y="4321175"/>
          <p14:tracePt t="9291" x="573088" y="4329113"/>
          <p14:tracePt t="10465" x="573088" y="4321175"/>
          <p14:tracePt t="10490" x="573088" y="4311650"/>
          <p14:tracePt t="10491" x="573088" y="4275138"/>
          <p14:tracePt t="10506" x="573088" y="4249738"/>
          <p14:tracePt t="10507" x="573088" y="4213225"/>
          <p14:tracePt t="10512" x="573088" y="4168775"/>
          <p14:tracePt t="10520" x="573088" y="4124325"/>
          <p14:tracePt t="10529" x="573088" y="4070350"/>
          <p14:tracePt t="10540" x="573088" y="4006850"/>
          <p14:tracePt t="10548" x="573088" y="3935413"/>
          <p14:tracePt t="10555" x="573088" y="3863975"/>
          <p14:tracePt t="10562" x="581025" y="3802063"/>
          <p14:tracePt t="10578" x="581025" y="3730625"/>
          <p14:tracePt t="10580" x="600075" y="3595688"/>
          <p14:tracePt t="10594" x="608013" y="3514725"/>
          <p14:tracePt t="10596" x="608013" y="3416300"/>
          <p14:tracePt t="10609" x="617538" y="3327400"/>
          <p14:tracePt t="10616" x="627063" y="3221038"/>
          <p14:tracePt t="10617" x="627063" y="3103563"/>
          <p14:tracePt t="10629" x="627063" y="2978150"/>
          <p14:tracePt t="10655" x="627063" y="2808288"/>
          <p14:tracePt t="10657" x="627063" y="2603500"/>
          <p14:tracePt t="10672" x="627063" y="2522538"/>
          <p14:tracePt t="10674" x="627063" y="2460625"/>
          <p14:tracePt t="10680" x="627063" y="2397125"/>
          <p14:tracePt t="10691" x="617538" y="2370138"/>
          <p14:tracePt t="10714" x="617538" y="2290763"/>
          <p14:tracePt t="10716" x="608013" y="2263775"/>
          <p14:tracePt t="10718" x="608013" y="2236788"/>
          <p14:tracePt t="10729" x="608013" y="2209800"/>
          <p14:tracePt t="10742" x="600075" y="2192338"/>
          <p14:tracePt t="10745" x="600075" y="2173288"/>
          <p14:tracePt t="10753" x="600075" y="2155825"/>
          <p14:tracePt t="10759" x="600075" y="2138363"/>
          <p14:tracePt t="10772" x="590550" y="2128838"/>
          <p14:tracePt t="10780" x="590550" y="2119313"/>
          <p14:tracePt t="10788" x="590550" y="2111375"/>
          <p14:tracePt t="10798" x="581025" y="2093913"/>
          <p14:tracePt t="11028" x="581025" y="2074863"/>
          <p14:tracePt t="11035" x="581025" y="2057400"/>
          <p14:tracePt t="11046" x="581025" y="2030413"/>
          <p14:tracePt t="11054" x="590550" y="1995488"/>
          <p14:tracePt t="11061" x="608013" y="1958975"/>
          <p14:tracePt t="11067" x="635000" y="1905000"/>
          <p14:tracePt t="11078" x="679450" y="1824038"/>
          <p14:tracePt t="11085" x="742950" y="1717675"/>
          <p14:tracePt t="11094" x="823913" y="1601788"/>
          <p14:tracePt t="11103" x="903288" y="1476375"/>
          <p14:tracePt t="11114" x="1001713" y="1341438"/>
          <p14:tracePt t="11116" x="1109663" y="1208088"/>
          <p14:tracePt t="11126" x="1225550" y="1082675"/>
          <p14:tracePt t="11134" x="1350963" y="947738"/>
          <p14:tracePt t="11145" x="1466850" y="831850"/>
          <p14:tracePt t="11153" x="1584325" y="723900"/>
          <p14:tracePt t="11162" x="1708150" y="644525"/>
          <p14:tracePt t="11173" x="1806575" y="581025"/>
          <p14:tracePt t="11175" x="1924050" y="527050"/>
          <p14:tracePt t="11184" x="1968500" y="519113"/>
          <p14:tracePt t="11194" x="2066925" y="501650"/>
          <p14:tracePt t="11204" x="2147888" y="482600"/>
          <p14:tracePt t="11206" x="2236788" y="474663"/>
          <p14:tracePt t="11214" x="2317750" y="474663"/>
          <p14:tracePt t="11222" x="2379663" y="474663"/>
          <p14:tracePt t="11229" x="2443163" y="474663"/>
          <p14:tracePt t="11241" x="2470150" y="474663"/>
          <p14:tracePt t="11245" x="2505075" y="474663"/>
          <p14:tracePt t="11251" x="2549525" y="474663"/>
          <p14:tracePt t="11259" x="2576513" y="465138"/>
          <p14:tracePt t="11266" x="2603500" y="465138"/>
          <p14:tracePt t="11276" x="2630488" y="455613"/>
          <p14:tracePt t="11282" x="2647950" y="455613"/>
          <p14:tracePt t="11290" x="2684463" y="447675"/>
          <p14:tracePt t="11298" x="2701925" y="447675"/>
          <p14:tracePt t="11307" x="2738438" y="438150"/>
          <p14:tracePt t="11314" x="2746375" y="438150"/>
          <p14:tracePt t="11322" x="2773363" y="438150"/>
          <p14:tracePt t="11331" x="2790825" y="438150"/>
          <p14:tracePt t="11338" x="2809875" y="438150"/>
          <p14:tracePt t="11348" x="2827338" y="438150"/>
          <p14:tracePt t="11356" x="2836863" y="438150"/>
          <p14:tracePt t="11364" x="2854325" y="438150"/>
          <p14:tracePt t="11373" x="2863850" y="438150"/>
          <p14:tracePt t="11379" x="2871788" y="438150"/>
          <p14:tracePt t="11387" x="2881313" y="438150"/>
          <p14:tracePt t="11395" x="2898775" y="447675"/>
          <p14:tracePt t="11404" x="2925763" y="455613"/>
          <p14:tracePt t="11412" x="2943225" y="465138"/>
          <p14:tracePt t="11421" x="2962275" y="474663"/>
          <p14:tracePt t="11429" x="2987675" y="492125"/>
          <p14:tracePt t="11441" x="3006725" y="501650"/>
          <p14:tracePt t="11443" x="3033713" y="509588"/>
          <p14:tracePt t="11453" x="3051175" y="519113"/>
          <p14:tracePt t="11455" x="3068638" y="527050"/>
          <p14:tracePt t="11464" x="3078163" y="527050"/>
          <p14:tracePt t="11472" x="3086100" y="536575"/>
          <p14:tracePt t="11480" x="3095625" y="536575"/>
          <p14:tracePt t="11496" x="3095625" y="546100"/>
          <p14:tracePt t="11520" x="3086100" y="546100"/>
          <p14:tracePt t="11529" x="3068638" y="546100"/>
          <p14:tracePt t="11536" x="3051175" y="546100"/>
          <p14:tracePt t="11546" x="3033713" y="546100"/>
          <p14:tracePt t="11554" x="2997200" y="546100"/>
          <p14:tracePt t="11562" x="2962275" y="546100"/>
          <p14:tracePt t="11574" x="2952750" y="546100"/>
          <p14:tracePt t="11576" x="2908300" y="546100"/>
          <p14:tracePt t="11585" x="2871788" y="546100"/>
          <p14:tracePt t="11592" x="2836863" y="546100"/>
          <p14:tracePt t="11601" x="2800350" y="554038"/>
          <p14:tracePt t="11609" x="2765425" y="563563"/>
          <p14:tracePt t="11620" x="2746375" y="573088"/>
          <p14:tracePt t="11628" x="2719388" y="581025"/>
          <p14:tracePt t="11638" x="2692400" y="590550"/>
          <p14:tracePt t="11640" x="2667000" y="608013"/>
          <p14:tracePt t="11650" x="2647950" y="617538"/>
          <p14:tracePt t="11662" x="2640013" y="625475"/>
          <p14:tracePt t="11664" x="2630488" y="644525"/>
          <p14:tracePt t="11675" x="2613025" y="652463"/>
          <p14:tracePt t="11682" x="2613025" y="661988"/>
          <p14:tracePt t="11690" x="2603500" y="679450"/>
          <p14:tracePt t="11698" x="2593975" y="698500"/>
          <p14:tracePt t="11710" x="2593975" y="723900"/>
          <p14:tracePt t="11713" x="2593975" y="742950"/>
          <p14:tracePt t="11720" x="2593975" y="750888"/>
          <p14:tracePt t="11729" x="2593975" y="795338"/>
          <p14:tracePt t="11736" x="2593975" y="804863"/>
          <p14:tracePt t="11750" x="2593975" y="831850"/>
          <p14:tracePt t="11751" x="2593975" y="849313"/>
          <p14:tracePt t="11772" x="2593975" y="876300"/>
          <p14:tracePt t="11774" x="2603500" y="903288"/>
          <p14:tracePt t="11776" x="2613025" y="920750"/>
          <p14:tracePt t="11790" x="2620963" y="920750"/>
          <p14:tracePt t="11792" x="2647950" y="939800"/>
          <p14:tracePt t="11802" x="2667000" y="947738"/>
          <p14:tracePt t="11814" x="2692400" y="957263"/>
          <p14:tracePt t="11816" x="2701925" y="966788"/>
          <p14:tracePt t="11826" x="2728913" y="966788"/>
          <p14:tracePt t="11833" x="2746375" y="966788"/>
          <p14:tracePt t="11842" x="2773363" y="966788"/>
          <p14:tracePt t="11849" x="2782888" y="966788"/>
          <p14:tracePt t="11860" x="2809875" y="957263"/>
          <p14:tracePt t="11874" x="2827338" y="939800"/>
          <p14:tracePt t="11878" x="2844800" y="920750"/>
          <p14:tracePt t="11880" x="2863850" y="885825"/>
          <p14:tracePt t="11890" x="2871788" y="858838"/>
          <p14:tracePt t="11902" x="2889250" y="822325"/>
          <p14:tracePt t="11904" x="2889250" y="795338"/>
          <p14:tracePt t="11913" x="2898775" y="777875"/>
          <p14:tracePt t="11926" x="2898775" y="723900"/>
          <p14:tracePt t="11928" x="2898775" y="706438"/>
          <p14:tracePt t="11945" x="2898775" y="661988"/>
          <p14:tracePt t="11948" x="2898775" y="635000"/>
          <p14:tracePt t="11949" x="2889250" y="608013"/>
          <p14:tracePt t="11957" x="2871788" y="590550"/>
          <p14:tracePt t="11971" x="2854325" y="563563"/>
          <p14:tracePt t="11972" x="2827338" y="546100"/>
          <p14:tracePt t="11993" x="2790825" y="527050"/>
          <p14:tracePt t="11996" x="2746375" y="509588"/>
          <p14:tracePt t="11997" x="2701925" y="501650"/>
          <p14:tracePt t="12008" x="2657475" y="492125"/>
          <p14:tracePt t="12023" x="2541588" y="492125"/>
          <p14:tracePt t="12030" x="2443163" y="492125"/>
          <p14:tracePt t="12040" x="2371725" y="492125"/>
          <p14:tracePt t="12048" x="2325688" y="501650"/>
          <p14:tracePt t="12062" x="2273300" y="519113"/>
          <p14:tracePt t="12063" x="2200275" y="546100"/>
          <p14:tracePt t="12076" x="2147888" y="573088"/>
          <p14:tracePt t="12079" x="2084388" y="600075"/>
          <p14:tracePt t="12087" x="2039938" y="635000"/>
          <p14:tracePt t="12094" x="2022475" y="644525"/>
          <p14:tracePt t="12104" x="1985963" y="671513"/>
          <p14:tracePt t="12108" x="1941513" y="706438"/>
          <p14:tracePt t="12118" x="1924050" y="733425"/>
          <p14:tracePt t="12126" x="1914525" y="769938"/>
          <p14:tracePt t="12130" x="1914525" y="804863"/>
          <p14:tracePt t="12138" x="1914525" y="841375"/>
          <p14:tracePt t="12147" x="1914525" y="876300"/>
          <p14:tracePt t="12154" x="1941513" y="920750"/>
          <p14:tracePt t="12163" x="1985963" y="966788"/>
          <p14:tracePt t="12171" x="2057400" y="1038225"/>
          <p14:tracePt t="12179" x="2128838" y="1082675"/>
          <p14:tracePt t="12188" x="2209800" y="1127125"/>
          <p14:tracePt t="12196" x="2254250" y="1144588"/>
          <p14:tracePt t="12206" x="2325688" y="1171575"/>
          <p14:tracePt t="12213" x="2416175" y="1189038"/>
          <p14:tracePt t="12222" x="2559050" y="1216025"/>
          <p14:tracePt t="12229" x="2593975" y="1216025"/>
          <p14:tracePt t="12241" x="2674938" y="1216025"/>
          <p14:tracePt t="12244" x="2738438" y="1216025"/>
          <p14:tracePt t="12251" x="2800350" y="1208088"/>
          <p14:tracePt t="12259" x="2854325" y="1181100"/>
          <p14:tracePt t="12266" x="2898775" y="1144588"/>
          <p14:tracePt t="12276" x="2943225" y="1109663"/>
          <p14:tracePt t="12282" x="2979738" y="1065213"/>
          <p14:tracePt t="12291" x="3014663" y="1011238"/>
          <p14:tracePt t="12298" x="3041650" y="957263"/>
          <p14:tracePt t="12308" x="3060700" y="893763"/>
          <p14:tracePt t="12317" x="3068638" y="841375"/>
          <p14:tracePt t="12325" x="3068638" y="787400"/>
          <p14:tracePt t="12332" x="3078163" y="742950"/>
          <p14:tracePt t="12342" x="3078163" y="698500"/>
          <p14:tracePt t="12349" x="3078163" y="661988"/>
          <p14:tracePt t="12357" x="3060700" y="625475"/>
          <p14:tracePt t="12364" x="3033713" y="608013"/>
          <p14:tracePt t="12368" x="3006725" y="581025"/>
          <p14:tracePt t="12379" x="2979738" y="573088"/>
          <p14:tracePt t="12387" x="2943225" y="563563"/>
          <p14:tracePt t="12395" x="2898775" y="563563"/>
          <p14:tracePt t="12403" x="2854325" y="563563"/>
          <p14:tracePt t="12411" x="2817813" y="563563"/>
          <p14:tracePt t="12420" x="2782888" y="573088"/>
          <p14:tracePt t="12428" x="2765425" y="581025"/>
          <p14:tracePt t="12438" x="2738438" y="600075"/>
          <p14:tracePt t="12445" x="2711450" y="617538"/>
          <p14:tracePt t="12456" x="2692400" y="635000"/>
          <p14:tracePt t="12457" x="2684463" y="652463"/>
          <p14:tracePt t="12468" x="2667000" y="671513"/>
          <p14:tracePt t="12479" x="2667000" y="688975"/>
          <p14:tracePt t="12481" x="2657475" y="706438"/>
          <p14:tracePt t="12490" x="2657475" y="733425"/>
          <p14:tracePt t="12497" x="2657475" y="750888"/>
          <p14:tracePt t="12505" x="2657475" y="769938"/>
          <p14:tracePt t="12513" x="2674938" y="787400"/>
          <p14:tracePt t="12520" x="2711450" y="804863"/>
          <p14:tracePt t="12529" x="2738438" y="822325"/>
          <p14:tracePt t="12538" x="2773363" y="831850"/>
          <p14:tracePt t="12545" x="2809875" y="841375"/>
          <p14:tracePt t="12554" x="2827338" y="841375"/>
          <p14:tracePt t="12561" x="2863850" y="841375"/>
          <p14:tracePt t="12568" x="2889250" y="841375"/>
          <p14:tracePt t="12578" x="2925763" y="831850"/>
          <p14:tracePt t="12586" x="2943225" y="814388"/>
          <p14:tracePt t="12595" x="2962275" y="795338"/>
          <p14:tracePt t="12605" x="2970213" y="777875"/>
          <p14:tracePt t="12607" x="2979738" y="750888"/>
          <p14:tracePt t="12617" x="2987675" y="715963"/>
          <p14:tracePt t="12625" x="2987675" y="688975"/>
          <p14:tracePt t="12631" x="2987675" y="652463"/>
          <p14:tracePt t="12640" x="2987675" y="625475"/>
          <p14:tracePt t="12646" x="2970213" y="600075"/>
          <p14:tracePt t="12663" x="2943225" y="563563"/>
          <p14:tracePt t="12665" x="2916238" y="546100"/>
          <p14:tracePt t="12680" x="2881313" y="536575"/>
          <p14:tracePt t="12681" x="2844800" y="527050"/>
          <p14:tracePt t="12690" x="2809875" y="527050"/>
          <p14:tracePt t="12697" x="2765425" y="527050"/>
          <p14:tracePt t="12707" x="2738438" y="527050"/>
          <p14:tracePt t="12711" x="2719388" y="536575"/>
          <p14:tracePt t="12720" x="2701925" y="554038"/>
          <p14:tracePt t="12727" x="2684463" y="581025"/>
          <p14:tracePt t="12737" x="2667000" y="600075"/>
          <p14:tracePt t="12745" x="2657475" y="625475"/>
          <p14:tracePt t="12754" x="2647950" y="661988"/>
          <p14:tracePt t="12762" x="2647950" y="679450"/>
          <p14:tracePt t="12773" x="2647950" y="698500"/>
          <p14:tracePt t="12774" x="2647950" y="715963"/>
          <p14:tracePt t="12782" x="2657475" y="723900"/>
          <p14:tracePt t="12790" x="2667000" y="733425"/>
          <p14:tracePt t="12797" x="2674938" y="742950"/>
          <p14:tracePt t="12807" x="2684463" y="742950"/>
          <p14:tracePt t="12815" x="2692400" y="742950"/>
          <p14:tracePt t="12822" x="2701925" y="742950"/>
          <p14:tracePt t="12830" x="2711450" y="742950"/>
          <p14:tracePt t="12838" x="2719388" y="742950"/>
          <p14:tracePt t="12852" x="2728913" y="742950"/>
          <p14:tracePt t="16754" x="2755900" y="750888"/>
          <p14:tracePt t="16762" x="2790825" y="769938"/>
          <p14:tracePt t="16772" x="2863850" y="814388"/>
          <p14:tracePt t="16780" x="3006725" y="903288"/>
          <p14:tracePt t="16787" x="3132138" y="992188"/>
          <p14:tracePt t="16795" x="3292475" y="1100138"/>
          <p14:tracePt t="16803" x="3479800" y="1216025"/>
          <p14:tracePt t="16812" x="3668713" y="1333500"/>
          <p14:tracePt t="16819" x="3856038" y="1466850"/>
          <p14:tracePt t="16828" x="4079875" y="1601788"/>
          <p14:tracePt t="16838" x="4286250" y="1744663"/>
          <p14:tracePt t="16846" x="4500563" y="1878013"/>
          <p14:tracePt t="16854" x="4724400" y="2020888"/>
          <p14:tracePt t="16862" x="4813300" y="2074863"/>
          <p14:tracePt t="16872" x="5002213" y="2192338"/>
          <p14:tracePt t="16875" x="5172075" y="2298700"/>
          <p14:tracePt t="16886" x="5332413" y="2406650"/>
          <p14:tracePt t="16894" x="5457825" y="2486025"/>
          <p14:tracePt t="16903" x="5511800" y="2522538"/>
          <p14:tracePt t="16912" x="5610225" y="2584450"/>
          <p14:tracePt t="16913" x="5699125" y="2647950"/>
          <p14:tracePt t="16922" x="5762625" y="2701925"/>
          <p14:tracePt t="16930" x="5780088" y="2719388"/>
          <p14:tracePt t="16940" x="5815013" y="2755900"/>
          <p14:tracePt t="16946" x="5834063" y="2773363"/>
          <p14:tracePt t="17102" x="5807075" y="2773363"/>
          <p14:tracePt t="17112" x="5780088" y="2773363"/>
          <p14:tracePt t="17119" x="5753100" y="2773363"/>
          <p14:tracePt t="17128" x="5726113" y="2773363"/>
          <p14:tracePt t="17135" x="5691188" y="2773363"/>
          <p14:tracePt t="17145" x="5654675" y="2800350"/>
          <p14:tracePt t="17151" x="5627688" y="2817813"/>
          <p14:tracePt t="17159" x="5556250" y="2889250"/>
          <p14:tracePt t="17166" x="5475288" y="2960688"/>
          <p14:tracePt t="17175" x="5395913" y="3059113"/>
          <p14:tracePt t="17183" x="5305425" y="3167063"/>
          <p14:tracePt t="17191" x="5224463" y="3300413"/>
          <p14:tracePt t="17200" x="5135563" y="3435350"/>
          <p14:tracePt t="17209" x="5046663" y="3560763"/>
          <p14:tracePt t="17217" x="4965700" y="3686175"/>
          <p14:tracePt t="17225" x="4884738" y="3792538"/>
          <p14:tracePt t="17235" x="4849813" y="3846513"/>
          <p14:tracePt t="17245" x="4795838" y="3944938"/>
          <p14:tracePt t="17254" x="4741863" y="4016375"/>
          <p14:tracePt t="17256" x="4724400" y="4043363"/>
          <p14:tracePt t="17264" x="4687888" y="4097338"/>
          <p14:tracePt t="17275" x="4660900" y="4132263"/>
          <p14:tracePt t="17282" x="4652963" y="4168775"/>
          <p14:tracePt t="17291" x="4633913" y="4176713"/>
          <p14:tracePt t="17301" x="4633913" y="4195763"/>
          <p14:tracePt t="17303" x="4625975" y="4195763"/>
          <p14:tracePt t="17311" x="4625975" y="4203700"/>
          <p14:tracePt t="17332" x="4625975" y="4213225"/>
          <p14:tracePt t="17356" x="4633913" y="4222750"/>
          <p14:tracePt t="17365" x="4652963" y="4230688"/>
          <p14:tracePt t="17374" x="4660900" y="4230688"/>
          <p14:tracePt t="17380" x="4679950" y="4240213"/>
          <p14:tracePt t="17390" x="4687888" y="4249738"/>
          <p14:tracePt t="17396" x="4706938" y="4257675"/>
          <p14:tracePt t="17407" x="4714875" y="4267200"/>
          <p14:tracePt t="17414" x="4724400" y="4275138"/>
          <p14:tracePt t="17424" x="4732338" y="4284663"/>
          <p14:tracePt t="17433" x="4741863" y="4294188"/>
          <p14:tracePt t="17441" x="4751388" y="4294188"/>
          <p14:tracePt t="17447" x="4759325" y="4302125"/>
          <p14:tracePt t="17462" x="4768850" y="4302125"/>
          <p14:tracePt t="17472" x="4768850" y="4311650"/>
          <p14:tracePt t="17491" x="4778375" y="4311650"/>
          <p14:tracePt t="17539" x="4768850" y="4311650"/>
          <p14:tracePt t="17547" x="4741863" y="4311650"/>
          <p14:tracePt t="17555" x="4714875" y="4302125"/>
          <p14:tracePt t="17563" x="4687888" y="4294188"/>
          <p14:tracePt t="17573" x="4652963" y="4284663"/>
          <p14:tracePt t="17580" x="4625975" y="4284663"/>
          <p14:tracePt t="17588" x="4589463" y="4275138"/>
          <p14:tracePt t="17596" x="4572000" y="4275138"/>
          <p14:tracePt t="17606" x="4545013" y="4275138"/>
          <p14:tracePt t="17613" x="4518025" y="4275138"/>
          <p14:tracePt t="17621" x="4500563" y="4275138"/>
          <p14:tracePt t="17629" x="4483100" y="4275138"/>
          <p14:tracePt t="17636" x="4473575" y="4284663"/>
          <p14:tracePt t="17645" x="4464050" y="4302125"/>
          <p14:tracePt t="17654" x="4456113" y="4311650"/>
          <p14:tracePt t="17662" x="4456113" y="4338638"/>
          <p14:tracePt t="17672" x="4456113" y="4356100"/>
          <p14:tracePt t="17679" x="4456113" y="4383088"/>
          <p14:tracePt t="17690" x="4483100" y="4419600"/>
          <p14:tracePt t="17691" x="4500563" y="4445000"/>
          <p14:tracePt t="17701" x="4527550" y="4471988"/>
          <p14:tracePt t="17711" x="4535488" y="4481513"/>
          <p14:tracePt t="17714" x="4562475" y="4498975"/>
          <p14:tracePt t="17724" x="4581525" y="4518025"/>
          <p14:tracePt t="17733" x="4598988" y="4518025"/>
          <p14:tracePt t="17742" x="4608513" y="4525963"/>
          <p14:tracePt t="17749" x="4625975" y="4525963"/>
          <p14:tracePt t="17753" x="4633913" y="4525963"/>
          <p14:tracePt t="17761" x="4660900" y="4525963"/>
          <p14:tracePt t="17770" x="4670425" y="4518025"/>
          <p14:tracePt t="17779" x="4679950" y="4498975"/>
          <p14:tracePt t="17787" x="4687888" y="4464050"/>
          <p14:tracePt t="17795" x="4706938" y="4427538"/>
          <p14:tracePt t="17806" x="4706938" y="4392613"/>
          <p14:tracePt t="17812" x="4706938" y="4373563"/>
          <p14:tracePt t="17821" x="4714875" y="4338638"/>
          <p14:tracePt t="17829" x="4714875" y="4321175"/>
          <p14:tracePt t="17837" x="4714875" y="4294188"/>
          <p14:tracePt t="17845" x="4714875" y="4275138"/>
          <p14:tracePt t="17853" x="4714875" y="4267200"/>
          <p14:tracePt t="17861" x="4697413" y="4249738"/>
          <p14:tracePt t="17873" x="4679950" y="4240213"/>
          <p14:tracePt t="17874" x="4660900" y="4240213"/>
          <p14:tracePt t="17881" x="4643438" y="4240213"/>
          <p14:tracePt t="17890" x="4625975" y="4240213"/>
          <p14:tracePt t="17896" x="4608513" y="4240213"/>
          <p14:tracePt t="17904" x="4572000" y="4240213"/>
          <p14:tracePt t="17913" x="4554538" y="4249738"/>
          <p14:tracePt t="17922" x="4535488" y="4275138"/>
          <p14:tracePt t="17929" x="4518025" y="4294188"/>
          <p14:tracePt t="17939" x="4510088" y="4321175"/>
          <p14:tracePt t="17947" x="4500563" y="4356100"/>
          <p14:tracePt t="17957" x="4500563" y="4392613"/>
          <p14:tracePt t="17961" x="4500563" y="4427538"/>
          <p14:tracePt t="17968" x="4500563" y="4445000"/>
          <p14:tracePt t="17976" x="4500563" y="4471988"/>
          <p14:tracePt t="17984" x="4500563" y="4498975"/>
          <p14:tracePt t="17991" x="4518025" y="4518025"/>
          <p14:tracePt t="18000" x="4527550" y="4535488"/>
          <p14:tracePt t="18008" x="4545013" y="4543425"/>
          <p14:tracePt t="18016" x="4562475" y="4552950"/>
          <p14:tracePt t="18024" x="4581525" y="4552950"/>
          <p14:tracePt t="18032" x="4608513" y="4552950"/>
          <p14:tracePt t="18039" x="4625975" y="4552950"/>
          <p14:tracePt t="18046" x="4643438" y="4543425"/>
          <p14:tracePt t="18055" x="4652963" y="4525963"/>
          <p14:tracePt t="18064" x="4670425" y="4498975"/>
          <p14:tracePt t="18077" x="4670425" y="4464050"/>
          <p14:tracePt t="18083" x="4679950" y="4427538"/>
          <p14:tracePt t="18086" x="4679950" y="4392613"/>
          <p14:tracePt t="18099" x="4679950" y="4365625"/>
          <p14:tracePt t="18109" x="4670425" y="4338638"/>
          <p14:tracePt t="18112" x="4643438" y="4311650"/>
          <p14:tracePt t="18123" x="4625975" y="4302125"/>
          <p14:tracePt t="18132" x="4608513" y="4294188"/>
          <p14:tracePt t="18144" x="4589463" y="4284663"/>
          <p14:tracePt t="18146" x="4562475" y="4275138"/>
          <p14:tracePt t="18156" x="4545013" y="4275138"/>
          <p14:tracePt t="18162" x="4527550" y="4275138"/>
          <p14:tracePt t="18174" x="4510088" y="4275138"/>
          <p14:tracePt t="18176" x="4500563" y="4275138"/>
          <p14:tracePt t="18189" x="4491038" y="4294188"/>
          <p14:tracePt t="18198" x="4491038" y="4311650"/>
          <p14:tracePt t="18206" x="4491038" y="4329113"/>
          <p14:tracePt t="18213" x="4500563" y="4348163"/>
          <p14:tracePt t="18223" x="4518025" y="4365625"/>
          <p14:tracePt t="18229" x="4527550" y="4373563"/>
          <p14:tracePt t="18240" x="4554538" y="4392613"/>
          <p14:tracePt t="18249" x="4572000" y="4392613"/>
          <p14:tracePt t="18258" x="4589463" y="4400550"/>
          <p14:tracePt t="18268" x="4589463" y="4410075"/>
          <p14:tracePt t="18270" x="4598988" y="4410075"/>
          <p14:tracePt t="18279" x="4608513" y="4410075"/>
          <p14:tracePt t="18286" x="4616450" y="4419600"/>
          <p14:tracePt t="18912" x="4608513" y="4419600"/>
          <p14:tracePt t="18919" x="4589463" y="4419600"/>
          <p14:tracePt t="18928" x="4572000" y="4419600"/>
          <p14:tracePt t="18934" x="4545013" y="4427538"/>
          <p14:tracePt t="18943" x="4535488" y="4427538"/>
          <p14:tracePt t="18951" x="4510088" y="4437063"/>
          <p14:tracePt t="18959" x="4491038" y="4437063"/>
          <p14:tracePt t="18967" x="4483100" y="4445000"/>
          <p14:tracePt t="18974" x="4473575" y="4454525"/>
          <p14:tracePt t="18983" x="4456113" y="4454525"/>
          <p14:tracePt t="18990" x="4446588" y="4464050"/>
          <p14:tracePt t="19006" x="4446588" y="4471988"/>
          <p14:tracePt t="19014" x="4437063" y="4471988"/>
          <p14:tracePt t="19037" x="4437063" y="4481513"/>
          <p14:tracePt t="19053" x="4446588" y="4481513"/>
          <p14:tracePt t="19062" x="4464050" y="4491038"/>
          <p14:tracePt t="19070" x="4483100" y="4498975"/>
          <p14:tracePt t="19081" x="4510088" y="4508500"/>
          <p14:tracePt t="19090" x="4535488" y="4508500"/>
          <p14:tracePt t="19096" x="4554538" y="4518025"/>
          <p14:tracePt t="19105" x="4581525" y="4518025"/>
          <p14:tracePt t="19111" x="4608513" y="4525963"/>
          <p14:tracePt t="19118" x="4625975" y="4525963"/>
          <p14:tracePt t="19126" x="4643438" y="4525963"/>
          <p14:tracePt t="19134" x="4660900" y="4525963"/>
          <p14:tracePt t="19142" x="4670425" y="4525963"/>
          <p14:tracePt t="19150" x="4679950" y="4525963"/>
          <p14:tracePt t="19157" x="4687888" y="4525963"/>
          <p14:tracePt t="19172" x="4697413" y="4518025"/>
          <p14:tracePt t="19182" x="4697413" y="4498975"/>
          <p14:tracePt t="19189" x="4697413" y="4491038"/>
          <p14:tracePt t="19196" x="4697413" y="4464050"/>
          <p14:tracePt t="19204" x="4679950" y="4445000"/>
          <p14:tracePt t="19212" x="4670425" y="4427538"/>
          <p14:tracePt t="19221" x="4643438" y="4392613"/>
          <p14:tracePt t="19229" x="4633913" y="4383088"/>
          <p14:tracePt t="19238" x="4598988" y="4356100"/>
          <p14:tracePt t="19245" x="4572000" y="4338638"/>
          <p14:tracePt t="19254" x="4545013" y="4329113"/>
          <p14:tracePt t="19262" x="4527550" y="4321175"/>
          <p14:tracePt t="19272" x="4510088" y="4321175"/>
          <p14:tracePt t="19278" x="4483100" y="4321175"/>
          <p14:tracePt t="19286" x="4464050" y="4321175"/>
          <p14:tracePt t="19294" x="4446588" y="4321175"/>
          <p14:tracePt t="19301" x="4429125" y="4321175"/>
          <p14:tracePt t="19311" x="4419600" y="4321175"/>
          <p14:tracePt t="19317" x="4411663" y="4321175"/>
          <p14:tracePt t="19328" x="4402138" y="4321175"/>
          <p14:tracePt t="19349" x="4402138" y="4329113"/>
          <p14:tracePt t="19361" x="4402138" y="4338638"/>
          <p14:tracePt t="19367" x="4402138" y="4348163"/>
          <p14:tracePt t="19378" x="4419600" y="4365625"/>
          <p14:tracePt t="19388" x="4437063" y="4373563"/>
          <p14:tracePt t="19389" x="4446588" y="4383088"/>
          <p14:tracePt t="19399" x="4464050" y="4392613"/>
          <p14:tracePt t="19407" x="4483100" y="4400550"/>
          <p14:tracePt t="19416" x="4500563" y="4400550"/>
          <p14:tracePt t="19423" x="4510088" y="4400550"/>
          <p14:tracePt t="19431" x="4518025" y="4410075"/>
          <p14:tracePt t="19435" x="4527550" y="4410075"/>
          <p14:tracePt t="19445" x="4535488" y="4410075"/>
          <p14:tracePt t="19474" x="4535488" y="4400550"/>
          <p14:tracePt t="19482" x="4535488" y="4392613"/>
          <p14:tracePt t="19489" x="4535488" y="4383088"/>
          <p14:tracePt t="19498" x="4535488" y="4373563"/>
          <p14:tracePt t="19507" x="4535488" y="4365625"/>
          <p14:tracePt t="19514" x="4527550" y="4356100"/>
          <p14:tracePt t="19523" x="4518025" y="4356100"/>
          <p14:tracePt t="19531" x="4510088" y="4348163"/>
          <p14:tracePt t="19541" x="4500563" y="4348163"/>
          <p14:tracePt t="19547" x="4491038" y="4348163"/>
          <p14:tracePt t="19556" x="4483100" y="4348163"/>
          <p14:tracePt t="19569" x="4473575" y="4348163"/>
          <p14:tracePt t="19585" x="4464050" y="4356100"/>
          <p14:tracePt t="19595" x="4464050" y="4365625"/>
          <p14:tracePt t="19602" x="4464050" y="4383088"/>
          <p14:tracePt t="19612" x="4464050" y="4392613"/>
          <p14:tracePt t="19619" x="4464050" y="4410075"/>
          <p14:tracePt t="19626" x="4473575" y="4419600"/>
          <p14:tracePt t="19635" x="4483100" y="4427538"/>
          <p14:tracePt t="19644" x="4491038" y="4437063"/>
          <p14:tracePt t="19653" x="4500563" y="4437063"/>
          <p14:tracePt t="19659" x="4510088" y="4445000"/>
          <p14:tracePt t="19670" x="4527550" y="4445000"/>
          <p14:tracePt t="19677" x="4535488" y="4445000"/>
          <p14:tracePt t="19685" x="4545013" y="4445000"/>
          <p14:tracePt t="19688" x="4554538" y="4437063"/>
          <p14:tracePt t="19699" x="4562475" y="4427538"/>
          <p14:tracePt t="19708" x="4572000" y="4419600"/>
          <p14:tracePt t="19715" x="4572000" y="4410075"/>
          <p14:tracePt t="19736" x="4581525" y="4400550"/>
          <p14:tracePt t="19799" x="4572000" y="4400550"/>
          <p14:tracePt t="19807" x="4572000" y="4410075"/>
          <p14:tracePt t="19823" x="4572000" y="4419600"/>
          <p14:tracePt t="19839" x="4572000" y="4427538"/>
          <p14:tracePt t="19854" x="4572000" y="4437063"/>
          <p14:tracePt t="19887" x="4581525" y="4437063"/>
          <p14:tracePt t="19911" x="4581525" y="4445000"/>
          <p14:tracePt t="21013" x="4581525" y="4437063"/>
          <p14:tracePt t="21033" x="4581525" y="4410075"/>
          <p14:tracePt t="21043" x="4572000" y="4392613"/>
          <p14:tracePt t="21053" x="4554538" y="4365625"/>
          <p14:tracePt t="21055" x="4545013" y="4321175"/>
          <p14:tracePt t="21065" x="4527550" y="4257675"/>
          <p14:tracePt t="21073" x="4500563" y="4195763"/>
          <p14:tracePt t="21085" x="4473575" y="4105275"/>
          <p14:tracePt t="21087" x="4446588" y="3998913"/>
          <p14:tracePt t="21097" x="4402138" y="3863975"/>
          <p14:tracePt t="21105" x="4348163" y="3730625"/>
          <p14:tracePt t="21113" x="4303713" y="3578225"/>
          <p14:tracePt t="21121" x="4240213" y="3416300"/>
          <p14:tracePt t="21128" x="4168775" y="3273425"/>
          <p14:tracePt t="21138" x="4116388" y="3140075"/>
          <p14:tracePt t="21141" x="4043363" y="3014663"/>
          <p14:tracePt t="21149" x="3990975" y="2916238"/>
          <p14:tracePt t="21157" x="3927475" y="2808288"/>
          <p14:tracePt t="21165" x="3900488" y="2763838"/>
          <p14:tracePt t="21174" x="3846513" y="2682875"/>
          <p14:tracePt t="21182" x="3794125" y="2603500"/>
          <p14:tracePt t="21190" x="3740150" y="2549525"/>
          <p14:tracePt t="21198" x="3686175" y="2478088"/>
          <p14:tracePt t="21207" x="3597275" y="2370138"/>
          <p14:tracePt t="21214" x="3570288" y="2343150"/>
          <p14:tracePt t="21223" x="3516313" y="2281238"/>
          <p14:tracePt t="21231" x="3462338" y="2217738"/>
          <p14:tracePt t="21236" x="3400425" y="2165350"/>
          <p14:tracePt t="21245" x="3346450" y="2119313"/>
          <p14:tracePt t="21254" x="3282950" y="2066925"/>
          <p14:tracePt t="21262" x="3221038" y="2020888"/>
          <p14:tracePt t="21271" x="3167063" y="1976438"/>
          <p14:tracePt t="21278" x="3113088" y="1941513"/>
          <p14:tracePt t="21287" x="3060700" y="1905000"/>
          <p14:tracePt t="21295" x="3014663" y="1870075"/>
          <p14:tracePt t="21305" x="2970213" y="1843088"/>
          <p14:tracePt t="21312" x="2925763" y="1806575"/>
          <p14:tracePt t="21321" x="2889250" y="1779588"/>
          <p14:tracePt t="21328" x="2863850" y="1762125"/>
          <p14:tracePt t="21332" x="2827338" y="1735138"/>
          <p14:tracePt t="21340" x="2800350" y="1708150"/>
          <p14:tracePt t="21347" x="2773363" y="1681163"/>
          <p14:tracePt t="21356" x="2746375" y="1654175"/>
          <p14:tracePt t="21363" x="2719388" y="1628775"/>
          <p14:tracePt t="21373" x="2701925" y="1601788"/>
          <p14:tracePt t="21380" x="2684463" y="1574800"/>
          <p14:tracePt t="21388" x="2667000" y="1538288"/>
          <p14:tracePt t="21396" x="2657475" y="1530350"/>
          <p14:tracePt t="21406" x="2640013" y="1503363"/>
          <p14:tracePt t="21413" x="2620963" y="1457325"/>
          <p14:tracePt t="21422" x="2613025" y="1449388"/>
          <p14:tracePt t="21425" x="2603500" y="1422400"/>
          <p14:tracePt t="21435" x="2593975" y="1404938"/>
          <p14:tracePt t="21444" x="2593975" y="1358900"/>
          <p14:tracePt t="21450" x="2593975" y="1333500"/>
          <p14:tracePt t="21457" x="2593975" y="1296988"/>
          <p14:tracePt t="21466" x="2593975" y="1262063"/>
          <p14:tracePt t="21473" x="2603500" y="1216025"/>
          <p14:tracePt t="21679" x="2603500" y="1181100"/>
          <p14:tracePt t="21689" x="2603500" y="1144588"/>
          <p14:tracePt t="21705" x="2613025" y="1117600"/>
          <p14:tracePt t="21707" x="2620963" y="1082675"/>
          <p14:tracePt t="21717" x="2630488" y="1046163"/>
          <p14:tracePt t="21729" x="2640013" y="1019175"/>
          <p14:tracePt t="21730" x="2657475" y="984250"/>
          <p14:tracePt t="21745" x="2674938" y="930275"/>
          <p14:tracePt t="21747" x="2701925" y="876300"/>
          <p14:tracePt t="21758" x="2719388" y="822325"/>
          <p14:tracePt t="21762" x="2746375" y="777875"/>
          <p14:tracePt t="21777" x="2765425" y="760413"/>
          <p14:tracePt t="21779" x="2782888" y="733425"/>
          <p14:tracePt t="21790" x="2800350" y="706438"/>
          <p14:tracePt t="21795" x="2809875" y="688975"/>
          <p14:tracePt t="21807" x="2817813" y="679450"/>
          <p14:tracePt t="21809" x="2827338" y="671513"/>
          <p14:tracePt t="21823" x="2836863" y="661988"/>
          <p14:tracePt t="21826" x="2836863" y="652463"/>
          <p14:tracePt t="21839" x="2844800" y="652463"/>
          <p14:tracePt t="22020" x="2844800" y="661988"/>
          <p14:tracePt t="22030" x="2844800" y="671513"/>
          <p14:tracePt t="22036" x="2844800" y="679450"/>
          <p14:tracePt t="22045" x="2844800" y="688975"/>
          <p14:tracePt t="22051" x="2844800" y="698500"/>
          <p14:tracePt t="22059" x="2844800" y="706438"/>
          <p14:tracePt t="22067" x="2844800" y="715963"/>
          <p14:tracePt t="22075" x="2844800" y="723900"/>
          <p14:tracePt t="22098" x="2844800" y="733425"/>
          <p14:tracePt t="22114" x="2836863" y="733425"/>
          <p14:tracePt t="22138" x="2827338" y="733425"/>
          <p14:tracePt t="22147" x="2809875" y="733425"/>
          <p14:tracePt t="22155" x="2800350" y="733425"/>
          <p14:tracePt t="22163" x="2773363" y="733425"/>
          <p14:tracePt t="22171" x="2746375" y="733425"/>
          <p14:tracePt t="22179" x="2701925" y="733425"/>
          <p14:tracePt t="22186" x="2640013" y="733425"/>
          <p14:tracePt t="22196" x="2559050" y="742950"/>
          <p14:tracePt t="22204" x="2478088" y="750888"/>
          <p14:tracePt t="22212" x="2397125" y="777875"/>
          <p14:tracePt t="22220" x="2298700" y="804863"/>
          <p14:tracePt t="22228" x="2200275" y="858838"/>
          <p14:tracePt t="22235" x="2101850" y="912813"/>
          <p14:tracePt t="22244" x="2003425" y="974725"/>
          <p14:tracePt t="22251" x="1905000" y="1065213"/>
          <p14:tracePt t="22261" x="1825625" y="1171575"/>
          <p14:tracePt t="22270" x="1735138" y="1287463"/>
          <p14:tracePt t="22277" x="1655763" y="1422400"/>
          <p14:tracePt t="22284" x="1592263" y="1565275"/>
          <p14:tracePt t="22295" x="1530350" y="1727200"/>
          <p14:tracePt t="22305" x="1476375" y="1887538"/>
          <p14:tracePt t="22307" x="1439863" y="2039938"/>
          <p14:tracePt t="22314" x="1412875" y="2217738"/>
          <p14:tracePt t="22323" x="1395413" y="2414588"/>
          <p14:tracePt t="22330" x="1387475" y="2593975"/>
          <p14:tracePt t="22340" x="1387475" y="2773363"/>
          <p14:tracePt t="22346" x="1387475" y="2960688"/>
          <p14:tracePt t="22354" x="1387475" y="3130550"/>
          <p14:tracePt t="22363" x="1387475" y="3211513"/>
          <p14:tracePt t="22369" x="1387475" y="3336925"/>
          <p14:tracePt t="22379" x="1387475" y="3443288"/>
          <p14:tracePt t="22385" x="1404938" y="3533775"/>
          <p14:tracePt t="22395" x="1412875" y="3560763"/>
          <p14:tracePt t="22404" x="1422400" y="3595688"/>
          <p14:tracePt t="22411" x="1431925" y="3613150"/>
          <p14:tracePt t="22615" x="1404938" y="3613150"/>
          <p14:tracePt t="22623" x="1377950" y="3622675"/>
          <p14:tracePt t="22630" x="1350963" y="3640138"/>
          <p14:tracePt t="22638" x="1314450" y="3659188"/>
          <p14:tracePt t="22646" x="1289050" y="3676650"/>
          <p14:tracePt t="22654" x="1262063" y="3694113"/>
          <p14:tracePt t="22663" x="1216025" y="3738563"/>
          <p14:tracePt t="22671" x="1171575" y="3775075"/>
          <p14:tracePt t="22679" x="1127125" y="3810000"/>
          <p14:tracePt t="22687" x="1092200" y="3856038"/>
          <p14:tracePt t="22696" x="1055688" y="3881438"/>
          <p14:tracePt t="22714" x="1028700" y="3908425"/>
          <p14:tracePt t="22716" x="1020763" y="3927475"/>
          <p14:tracePt t="22717" x="1001713" y="3944938"/>
          <p14:tracePt t="22729" x="984250" y="3962400"/>
          <p14:tracePt t="22739" x="966788" y="3979863"/>
          <p14:tracePt t="22747" x="957263" y="3989388"/>
          <p14:tracePt t="22749" x="947738" y="4006850"/>
          <p14:tracePt t="22758" x="939800" y="4016375"/>
          <p14:tracePt t="22768" x="930275" y="4025900"/>
          <p14:tracePt t="22777" x="922338" y="4033838"/>
          <p14:tracePt t="22786" x="922338" y="4043363"/>
          <p14:tracePt t="22794" x="912813" y="4052888"/>
          <p14:tracePt t="22804" x="912813" y="4060825"/>
          <p14:tracePt t="22806" x="903288" y="4060825"/>
          <p14:tracePt t="22813" x="903288" y="4070350"/>
          <p14:tracePt t="22828" x="895350" y="4078288"/>
          <p14:tracePt t="22837" x="895350" y="4087813"/>
          <p14:tracePt t="22845" x="895350" y="4097338"/>
          <p14:tracePt t="22853" x="885825" y="4105275"/>
          <p14:tracePt t="22862" x="885825" y="4124325"/>
          <p14:tracePt t="22869" x="876300" y="4132263"/>
          <p14:tracePt t="22878" x="868363" y="4151313"/>
          <p14:tracePt t="22887" x="868363" y="4168775"/>
          <p14:tracePt t="22896" x="849313" y="4176713"/>
          <p14:tracePt t="22903" x="841375" y="4195763"/>
          <p14:tracePt t="22911" x="831850" y="4213225"/>
          <p14:tracePt t="22920" x="823913" y="4222750"/>
          <p14:tracePt t="22928" x="814388" y="4240213"/>
          <p14:tracePt t="22940" x="804863" y="4249738"/>
          <p14:tracePt t="22942" x="796925" y="4267200"/>
          <p14:tracePt t="22951" x="787400" y="4275138"/>
          <p14:tracePt t="22962" x="777875" y="4284663"/>
          <p14:tracePt t="22964" x="769938" y="4294188"/>
          <p14:tracePt t="22975" x="760413" y="4302125"/>
          <p14:tracePt t="22984" x="750888" y="4311650"/>
          <p14:tracePt t="22993" x="750888" y="4321175"/>
          <p14:tracePt t="23004" x="742950" y="4321175"/>
          <p14:tracePt t="23019" x="742950" y="4329113"/>
          <p14:tracePt t="23211" x="750888" y="4329113"/>
          <p14:tracePt t="23217" x="760413" y="4329113"/>
          <p14:tracePt t="23227" x="777875" y="4329113"/>
          <p14:tracePt t="23235" x="787400" y="4329113"/>
          <p14:tracePt t="23241" x="796925" y="4329113"/>
          <p14:tracePt t="23249" x="804863" y="4329113"/>
          <p14:tracePt t="23258" x="823913" y="4329113"/>
          <p14:tracePt t="23272" x="831850" y="4329113"/>
          <p14:tracePt t="23280" x="841375" y="4329113"/>
          <p14:tracePt t="23296" x="841375" y="4321175"/>
          <p14:tracePt t="23305" x="841375" y="4311650"/>
          <p14:tracePt t="23313" x="841375" y="4302125"/>
          <p14:tracePt t="23328" x="841375" y="4284663"/>
          <p14:tracePt t="23337" x="841375" y="4275138"/>
          <p14:tracePt t="23346" x="831850" y="4267200"/>
          <p14:tracePt t="23355" x="823913" y="4257675"/>
          <p14:tracePt t="23362" x="814388" y="4249738"/>
          <p14:tracePt t="23372" x="804863" y="4240213"/>
          <p14:tracePt t="23378" x="787400" y="4230688"/>
          <p14:tracePt t="23387" x="787400" y="4222750"/>
          <p14:tracePt t="23394" x="769938" y="4222750"/>
          <p14:tracePt t="23404" x="760413" y="4222750"/>
          <p14:tracePt t="23411" x="750888" y="4222750"/>
          <p14:tracePt t="23417" x="742950" y="4222750"/>
          <p14:tracePt t="23428" x="733425" y="4222750"/>
          <p14:tracePt t="23434" x="725488" y="4222750"/>
          <p14:tracePt t="23444" x="715963" y="4222750"/>
          <p14:tracePt t="23461" x="706438" y="4230688"/>
          <p14:tracePt t="23472" x="698500" y="4249738"/>
          <p14:tracePt t="23473" x="698500" y="4257675"/>
          <p14:tracePt t="23480" x="698500" y="4275138"/>
          <p14:tracePt t="23488" x="698500" y="4284663"/>
          <p14:tracePt t="23496" x="698500" y="4294188"/>
          <p14:tracePt t="23503" x="698500" y="4311650"/>
          <p14:tracePt t="23513" x="698500" y="4321175"/>
          <p14:tracePt t="23528" x="706438" y="4329113"/>
          <p14:tracePt t="23536" x="715963" y="4338638"/>
          <p14:tracePt t="23545" x="725488" y="4348163"/>
          <p14:tracePt t="23554" x="742950" y="4356100"/>
          <p14:tracePt t="23561" x="750888" y="4356100"/>
          <p14:tracePt t="23571" x="760413" y="4365625"/>
          <p14:tracePt t="23578" x="769938" y="4365625"/>
          <p14:tracePt t="23584" x="777875" y="4365625"/>
          <p14:tracePt t="23600" x="787400" y="4365625"/>
          <p14:tracePt t="23611" x="796925" y="4365625"/>
          <p14:tracePt t="23628" x="804863" y="4348163"/>
          <p14:tracePt t="23631" x="804863" y="4338638"/>
          <p14:tracePt t="23640" x="814388" y="4321175"/>
          <p14:tracePt t="23646" x="823913" y="4302125"/>
          <p14:tracePt t="23656" x="823913" y="4284663"/>
          <p14:tracePt t="23663" x="823913" y="4267200"/>
          <p14:tracePt t="23672" x="823913" y="4249738"/>
          <p14:tracePt t="23679" x="823913" y="4230688"/>
          <p14:tracePt t="23686" x="823913" y="4213225"/>
          <p14:tracePt t="23696" x="823913" y="4203700"/>
          <p14:tracePt t="23706" x="823913" y="4195763"/>
          <p14:tracePt t="23711" x="814388" y="4186238"/>
          <p14:tracePt t="23720" x="804863" y="4186238"/>
          <p14:tracePt t="23738" x="796925" y="4176713"/>
          <p14:tracePt t="23756" x="787400" y="4176713"/>
          <p14:tracePt t="23845" x="787400" y="4186238"/>
          <p14:tracePt t="23862" x="796925" y="4186238"/>
          <p14:tracePt t="23869" x="796925" y="4195763"/>
          <p14:tracePt t="23891" x="796925" y="4203700"/>
          <p14:tracePt t="23907" x="804863" y="4203700"/>
          <p14:tracePt t="23939" x="804863" y="4213225"/>
          <p14:tracePt t="23947" x="814388" y="4213225"/>
          <p14:tracePt t="23970" x="823913" y="4213225"/>
          <p14:tracePt t="23979" x="831850" y="4213225"/>
          <p14:tracePt t="23987" x="841375" y="420370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a:off x="909465" y="3357523"/>
            <a:ext cx="317791"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5" name="TextBox 14"/>
          <p:cNvSpPr txBox="1"/>
          <p:nvPr/>
        </p:nvSpPr>
        <p:spPr>
          <a:xfrm>
            <a:off x="1318472" y="3398994"/>
            <a:ext cx="2307042" cy="338554"/>
          </a:xfrm>
          <a:prstGeom prst="rect">
            <a:avLst/>
          </a:prstGeom>
          <a:noFill/>
        </p:spPr>
        <p:txBody>
          <a:bodyPr wrap="none" rtlCol="0">
            <a:spAutoFit/>
          </a:bodyPr>
          <a:lstStyle/>
          <a:p>
            <a:r>
              <a:rPr lang="en-US" sz="1600" dirty="0" err="1">
                <a:latin typeface="Calibri"/>
                <a:cs typeface="Calibri"/>
              </a:rPr>
              <a:t>Arbre</a:t>
            </a:r>
            <a:r>
              <a:rPr lang="en-US" sz="1600" dirty="0">
                <a:latin typeface="Calibri"/>
                <a:cs typeface="Calibri"/>
              </a:rPr>
              <a:t> de </a:t>
            </a:r>
            <a:r>
              <a:rPr lang="en-US" sz="1600" dirty="0" err="1">
                <a:latin typeface="Calibri"/>
                <a:cs typeface="Calibri"/>
              </a:rPr>
              <a:t>départ</a:t>
            </a:r>
            <a:r>
              <a:rPr lang="en-US" sz="1600" dirty="0">
                <a:latin typeface="Calibri"/>
                <a:cs typeface="Calibri"/>
              </a:rPr>
              <a:t> </a:t>
            </a:r>
            <a:r>
              <a:rPr lang="en-US" sz="1600" dirty="0" err="1">
                <a:latin typeface="Calibri"/>
                <a:cs typeface="Calibri"/>
              </a:rPr>
              <a:t>aléatoire</a:t>
            </a:r>
            <a:endParaRPr lang="en-US" sz="1600" dirty="0">
              <a:latin typeface="Calibri"/>
              <a:cs typeface="Calibri"/>
            </a:endParaRPr>
          </a:p>
        </p:txBody>
      </p:sp>
      <p:cxnSp>
        <p:nvCxnSpPr>
          <p:cNvPr id="16" name="Straight Connector 15">
            <a:extLst>
              <a:ext uri="{FF2B5EF4-FFF2-40B4-BE49-F238E27FC236}">
                <a16:creationId xmlns:a16="http://schemas.microsoft.com/office/drawing/2014/main" id="{E55D8D22-56D4-A346-A6AC-9ABBF9C1AD32}"/>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770F6E6C-F8B0-8944-9F37-7628E40393A6}"/>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297CB287-537B-30BE-FF59-6552DBAF0E09}"/>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
        <p:nvSpPr>
          <p:cNvPr id="19" name="Titel 4">
            <a:extLst>
              <a:ext uri="{FF2B5EF4-FFF2-40B4-BE49-F238E27FC236}">
                <a16:creationId xmlns:a16="http://schemas.microsoft.com/office/drawing/2014/main" id="{645E441E-A6D5-25C4-EBF3-269D0E841AD0}"/>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Tree>
    <p:extLst>
      <p:ext uri="{BB962C8B-B14F-4D97-AF65-F5344CB8AC3E}">
        <p14:creationId xmlns:p14="http://schemas.microsoft.com/office/powerpoint/2010/main" val="970388400"/>
      </p:ext>
    </p:extLst>
  </p:cSld>
  <p:clrMapOvr>
    <a:masterClrMapping/>
  </p:clrMapOvr>
  <mc:AlternateContent xmlns:mc="http://schemas.openxmlformats.org/markup-compatibility/2006" xmlns:p14="http://schemas.microsoft.com/office/powerpoint/2010/main">
    <mc:Choice Requires="p14">
      <p:transition spd="slow" p14:dur="2000" advTm="36330"/>
    </mc:Choice>
    <mc:Fallback xmlns="">
      <p:transition spd="slow" advTm="36330"/>
    </mc:Fallback>
  </mc:AlternateContent>
  <p:extLst>
    <p:ext uri="{3A86A75C-4F4B-4683-9AE1-C65F6400EC91}">
      <p14:laserTraceLst xmlns:p14="http://schemas.microsoft.com/office/powerpoint/2010/main">
        <p14:tracePtLst>
          <p14:tracePt t="822" x="841375" y="4203700"/>
          <p14:tracePt t="850" x="849313" y="4195763"/>
          <p14:tracePt t="857" x="876300" y="4168775"/>
          <p14:tracePt t="859" x="885825" y="4159250"/>
          <p14:tracePt t="4385" x="885825" y="4141788"/>
          <p14:tracePt t="4392" x="885825" y="4124325"/>
          <p14:tracePt t="4403" x="895350" y="4097338"/>
          <p14:tracePt t="4411" x="912813" y="4060825"/>
          <p14:tracePt t="4418" x="930275" y="4016375"/>
          <p14:tracePt t="4428" x="939800" y="3962400"/>
          <p14:tracePt t="4436" x="957263" y="3908425"/>
          <p14:tracePt t="4443" x="974725" y="3836988"/>
          <p14:tracePt t="4453" x="984250" y="3775075"/>
          <p14:tracePt t="4460" x="993775" y="3721100"/>
          <p14:tracePt t="4469" x="1001713" y="3694113"/>
          <p14:tracePt t="4478" x="1011238" y="3649663"/>
          <p14:tracePt t="4481" x="1011238" y="3622675"/>
          <p14:tracePt t="4490" x="1020763" y="3595688"/>
          <p14:tracePt t="4499" x="1020763" y="3578225"/>
          <p14:tracePt t="4506" x="1028700" y="3560763"/>
          <p14:tracePt t="4514" x="1028700" y="3551238"/>
          <p14:tracePt t="4527" x="1028700" y="3541713"/>
          <p14:tracePt t="5439" x="1028700" y="3560763"/>
          <p14:tracePt t="5446" x="1028700" y="3568700"/>
          <p14:tracePt t="5455" x="1028700" y="3578225"/>
          <p14:tracePt t="5462" x="1028700" y="3595688"/>
          <p14:tracePt t="5470" x="1038225" y="3613150"/>
          <p14:tracePt t="5478" x="1038225" y="3622675"/>
          <p14:tracePt t="5488" x="1046163" y="3640138"/>
          <p14:tracePt t="5496" x="1046163" y="3659188"/>
          <p14:tracePt t="5504" x="1046163" y="3676650"/>
          <p14:tracePt t="5510" x="1046163" y="3694113"/>
          <p14:tracePt t="5520" x="1046163" y="3703638"/>
          <p14:tracePt t="5528" x="1046163" y="3721100"/>
          <p14:tracePt t="5536" x="1046163" y="3730625"/>
          <p14:tracePt t="5542" x="1046163" y="3738563"/>
          <p14:tracePt t="5557" x="1046163" y="3748088"/>
          <p14:tracePt t="5573" x="1046163" y="3757613"/>
          <p14:tracePt t="7637" x="1046163" y="3748088"/>
          <p14:tracePt t="7653" x="1046163" y="3738563"/>
          <p14:tracePt t="7659" x="1046163" y="3730625"/>
          <p14:tracePt t="7675" x="1046163" y="3721100"/>
          <p14:tracePt t="7684" x="1046163" y="3711575"/>
          <p14:tracePt t="7694" x="1046163" y="3703638"/>
          <p14:tracePt t="7700" x="1046163" y="3694113"/>
          <p14:tracePt t="7708" x="1046163" y="3686175"/>
          <p14:tracePt t="7715" x="1046163" y="3676650"/>
          <p14:tracePt t="7724" x="1046163" y="3667125"/>
          <p14:tracePt t="7731" x="1046163" y="3659188"/>
          <p14:tracePt t="7740" x="1046163" y="3649663"/>
          <p14:tracePt t="7758" x="1046163" y="3640138"/>
          <p14:tracePt t="7764" x="1046163" y="3632200"/>
          <p14:tracePt t="7774" x="1055688" y="3622675"/>
          <p14:tracePt t="7791" x="1055688" y="3613150"/>
          <p14:tracePt t="7806" x="1055688" y="3605213"/>
          <p14:tracePt t="7812" x="1065213" y="3605213"/>
          <p14:tracePt t="7858" x="1065213" y="3595688"/>
          <p14:tracePt t="7873" x="1065213" y="3587750"/>
          <p14:tracePt t="7889" x="1065213" y="3578225"/>
          <p14:tracePt t="7905" x="1065213" y="3568700"/>
          <p14:tracePt t="8406" x="1073150" y="3568700"/>
          <p14:tracePt t="8413" x="1082675" y="3560763"/>
          <p14:tracePt t="8423" x="1100138" y="3560763"/>
          <p14:tracePt t="8429" x="1119188" y="3551238"/>
          <p14:tracePt t="8440" x="1136650" y="3551238"/>
          <p14:tracePt t="8444" x="1154113" y="3551238"/>
          <p14:tracePt t="8457" x="1181100" y="3541713"/>
          <p14:tracePt t="8464" x="1198563" y="3541713"/>
          <p14:tracePt t="8472" x="1216025" y="3541713"/>
          <p14:tracePt t="8479" x="1235075" y="3541713"/>
          <p14:tracePt t="8489" x="1252538" y="3541713"/>
          <p14:tracePt t="8496" x="1262063" y="3541713"/>
          <p14:tracePt t="8503" x="1270000" y="3541713"/>
          <p14:tracePt t="8510" x="1270000" y="3551238"/>
          <p14:tracePt t="8520" x="1270000" y="3560763"/>
          <p14:tracePt t="8529" x="1270000" y="3568700"/>
          <p14:tracePt t="8537" x="1270000" y="3587750"/>
          <p14:tracePt t="8545" x="1270000" y="3605213"/>
          <p14:tracePt t="8556" x="1270000" y="3613150"/>
          <p14:tracePt t="8557" x="1252538" y="3632200"/>
          <p14:tracePt t="8566" x="1225550" y="3649663"/>
          <p14:tracePt t="8574" x="1198563" y="3659188"/>
          <p14:tracePt t="8585" x="1163638" y="3676650"/>
          <p14:tracePt t="8594" x="1136650" y="3676650"/>
          <p14:tracePt t="8602" x="1100138" y="3686175"/>
          <p14:tracePt t="8620" x="1065213" y="3686175"/>
          <p14:tracePt t="8622" x="1038225" y="3686175"/>
          <p14:tracePt t="8626" x="1028700" y="3686175"/>
          <p14:tracePt t="8627" x="1001713" y="3676650"/>
          <p14:tracePt t="8641" x="984250" y="3659188"/>
          <p14:tracePt t="8643" x="974725" y="3640138"/>
          <p14:tracePt t="8655" x="957263" y="3622675"/>
          <p14:tracePt t="8663" x="957263" y="3613150"/>
          <p14:tracePt t="8670" x="947738" y="3578225"/>
          <p14:tracePt t="8680" x="947738" y="3568700"/>
          <p14:tracePt t="8689" x="947738" y="3533775"/>
          <p14:tracePt t="8696" x="947738" y="3514725"/>
          <p14:tracePt t="8702" x="966788" y="3497263"/>
          <p14:tracePt t="8711" x="993775" y="3470275"/>
          <p14:tracePt t="8722" x="1028700" y="3443288"/>
          <p14:tracePt t="8730" x="1073150" y="3425825"/>
          <p14:tracePt t="8733" x="1119188" y="3408363"/>
          <p14:tracePt t="8741" x="1136650" y="3408363"/>
          <p14:tracePt t="8751" x="1171575" y="3398838"/>
          <p14:tracePt t="8763" x="1198563" y="3398838"/>
          <p14:tracePt t="8765" x="1225550" y="3398838"/>
          <p14:tracePt t="8774" x="1235075" y="3398838"/>
          <p14:tracePt t="8782" x="1243013" y="3398838"/>
          <p14:tracePt t="8793" x="1252538" y="3408363"/>
          <p14:tracePt t="8794" x="1252538" y="3416300"/>
          <p14:tracePt t="8805" x="1262063" y="3435350"/>
          <p14:tracePt t="8813" x="1262063" y="3452813"/>
          <p14:tracePt t="8822" x="1262063" y="3470275"/>
          <p14:tracePt t="8829" x="1262063" y="3479800"/>
          <p14:tracePt t="8833" x="1252538" y="3497263"/>
          <p14:tracePt t="11388" x="1243013" y="3497263"/>
          <p14:tracePt t="11396" x="1235075" y="3497263"/>
          <p14:tracePt t="11404" x="1225550" y="3506788"/>
          <p14:tracePt t="11421" x="1216025" y="3506788"/>
          <p14:tracePt t="11428" x="1208088" y="3514725"/>
          <p14:tracePt t="11438" x="1198563" y="3514725"/>
          <p14:tracePt t="11445" x="1198563" y="3524250"/>
          <p14:tracePt t="11458" x="1190625" y="3524250"/>
          <p14:tracePt t="11460" x="1190625" y="3533775"/>
          <p14:tracePt t="11466" x="1181100" y="3533775"/>
          <p14:tracePt t="11483" x="1171575" y="3533775"/>
          <p14:tracePt t="11490" x="1171575" y="3541713"/>
          <p14:tracePt t="11505" x="1163638" y="3541713"/>
          <p14:tracePt t="11609" x="1163638" y="3551238"/>
          <p14:tracePt t="12069" x="1154113" y="3551238"/>
          <p14:tracePt t="12092" x="1144588" y="3560763"/>
          <p14:tracePt t="12124" x="1136650" y="3560763"/>
          <p14:tracePt t="12132" x="1136650" y="3568700"/>
          <p14:tracePt t="12165" x="1127125" y="3568700"/>
          <p14:tracePt t="12172" x="1127125" y="3578225"/>
          <p14:tracePt t="12195" x="1119188" y="3578225"/>
          <p14:tracePt t="12204" x="1119188" y="3587750"/>
          <p14:tracePt t="12227" x="1109663" y="3595688"/>
          <p14:tracePt t="12251" x="1100138" y="3595688"/>
          <p14:tracePt t="12258" x="1100138" y="3605213"/>
          <p14:tracePt t="12306" x="1092200" y="3605213"/>
          <p14:tracePt t="12315" x="1092200" y="3613150"/>
          <p14:tracePt t="14987" x="1092200" y="3605213"/>
          <p14:tracePt t="15090" x="1092200" y="3595688"/>
          <p14:tracePt t="15186" x="1092200" y="3587750"/>
          <p14:tracePt t="15234" x="1092200" y="3578225"/>
          <p14:tracePt t="15256" x="1092200" y="3568700"/>
          <p14:tracePt t="15265" x="1092200" y="3560763"/>
          <p14:tracePt t="15281" x="1092200" y="3551238"/>
          <p14:tracePt t="15288" x="1092200" y="3541713"/>
          <p14:tracePt t="15296" x="1092200" y="3533775"/>
          <p14:tracePt t="15304" x="1092200" y="3524250"/>
          <p14:tracePt t="15313" x="1092200" y="3514725"/>
          <p14:tracePt t="15320" x="1092200" y="3506788"/>
          <p14:tracePt t="15330" x="1092200" y="3497263"/>
          <p14:tracePt t="15338" x="1092200" y="3479800"/>
          <p14:tracePt t="15345" x="1092200" y="3470275"/>
          <p14:tracePt t="15353" x="1092200" y="3452813"/>
          <p14:tracePt t="15360" x="1092200" y="3435350"/>
          <p14:tracePt t="15369" x="1092200" y="3416300"/>
          <p14:tracePt t="15376" x="1092200" y="3398838"/>
          <p14:tracePt t="15387" x="1092200" y="3390900"/>
          <p14:tracePt t="15391" x="1100138" y="3371850"/>
          <p14:tracePt t="15402" x="1100138" y="3354388"/>
          <p14:tracePt t="15408" x="1100138" y="3344863"/>
          <p14:tracePt t="15420" x="1109663" y="3327400"/>
          <p14:tracePt t="15428" x="1109663" y="3319463"/>
          <p14:tracePt t="15436" x="1109663" y="3309938"/>
          <p14:tracePt t="15442" x="1119188" y="3300413"/>
          <p14:tracePt t="15455" x="1119188" y="3292475"/>
          <p14:tracePt t="15471" x="1119188" y="3282950"/>
          <p14:tracePt t="15479" x="1127125" y="3282950"/>
          <p14:tracePt t="15494" x="1127125" y="3273425"/>
          <p14:tracePt t="15527" x="1127125" y="3265488"/>
          <p14:tracePt t="15581" x="1127125" y="3255963"/>
          <p14:tracePt t="16352" x="1127125" y="3265488"/>
          <p14:tracePt t="16367" x="1127125" y="3273425"/>
          <p14:tracePt t="16382" x="1127125" y="3282950"/>
          <p14:tracePt t="16399" x="1127125" y="3292475"/>
          <p14:tracePt t="16422" x="1119188" y="3300413"/>
          <p14:tracePt t="16438" x="1119188" y="3309938"/>
          <p14:tracePt t="16454" x="1119188" y="3319463"/>
          <p14:tracePt t="16470" x="1109663" y="3327400"/>
          <p14:tracePt t="16478" x="1109663" y="3336925"/>
          <p14:tracePt t="16488" x="1109663" y="3344863"/>
          <p14:tracePt t="16502" x="1100138" y="3354388"/>
          <p14:tracePt t="16509" x="1100138" y="3363913"/>
          <p14:tracePt t="16520" x="1100138" y="3371850"/>
          <p14:tracePt t="16525" x="1100138" y="3381375"/>
          <p14:tracePt t="16541" x="1092200" y="3390900"/>
          <p14:tracePt t="16550" x="1092200" y="3398838"/>
          <p14:tracePt t="16557" x="1092200" y="3408363"/>
          <p14:tracePt t="16565" x="1082675" y="3408363"/>
          <p14:tracePt t="16573" x="1082675" y="3416300"/>
          <p14:tracePt t="16582" x="1082675" y="3425825"/>
          <p14:tracePt t="16589" x="1082675" y="3435350"/>
          <p14:tracePt t="16599" x="1082675" y="3443288"/>
          <p14:tracePt t="16605" x="1073150" y="3443288"/>
          <p14:tracePt t="16614" x="1073150" y="3452813"/>
          <p14:tracePt t="16620" x="1073150" y="3462338"/>
          <p14:tracePt t="16629" x="1073150" y="3470275"/>
          <p14:tracePt t="16644" x="1073150" y="3479800"/>
          <p14:tracePt t="16660" x="1073150" y="3489325"/>
          <p14:tracePt t="16669" x="1073150" y="3497263"/>
          <p14:tracePt t="16685" x="1073150" y="3506788"/>
          <p14:tracePt t="16700" x="1073150" y="3514725"/>
          <p14:tracePt t="16708" x="1073150" y="3524250"/>
          <p14:tracePt t="16724" x="1073150" y="3533775"/>
          <p14:tracePt t="16740" x="1073150" y="3541713"/>
          <p14:tracePt t="16764" x="1073150" y="3551238"/>
          <p14:tracePt t="16795" x="1073150" y="3560763"/>
          <p14:tracePt t="16835" x="1073150" y="3568700"/>
          <p14:tracePt t="16850" x="1073150" y="3578225"/>
          <p14:tracePt t="16867" x="1073150" y="3587750"/>
          <p14:tracePt t="16882" x="1073150" y="3595688"/>
          <p14:tracePt t="16898" x="1073150" y="3605213"/>
          <p14:tracePt t="16930" x="1073150" y="3613150"/>
          <p14:tracePt t="17573" x="1073150" y="3605213"/>
          <p14:tracePt t="18413" x="1073150" y="3595688"/>
          <p14:tracePt t="18460" x="1073150" y="3587750"/>
          <p14:tracePt t="18485" x="1073150" y="3578225"/>
          <p14:tracePt t="18500" x="1073150" y="3568700"/>
          <p14:tracePt t="18508" x="1073150" y="3560763"/>
          <p14:tracePt t="18524" x="1082675" y="3551238"/>
          <p14:tracePt t="18539" x="1082675" y="3541713"/>
          <p14:tracePt t="18548" x="1092200" y="3541713"/>
          <p14:tracePt t="18555" x="1092200" y="3533775"/>
          <p14:tracePt t="18563" x="1092200" y="3524250"/>
          <p14:tracePt t="18596" x="1092200" y="3514725"/>
          <p14:tracePt t="18619" x="1100138" y="3514725"/>
          <p14:tracePt t="19238" x="1100138" y="3524250"/>
          <p14:tracePt t="19269" x="1100138" y="3533775"/>
          <p14:tracePt t="24440" x="1100138" y="3524250"/>
          <p14:tracePt t="24448" x="1100138" y="3514725"/>
          <p14:tracePt t="24455" x="1100138" y="3506788"/>
          <p14:tracePt t="24471" x="1100138" y="3497263"/>
          <p14:tracePt t="24480" x="1100138" y="3489325"/>
          <p14:tracePt t="24490" x="1100138" y="3479800"/>
          <p14:tracePt t="24507" x="1100138" y="3470275"/>
          <p14:tracePt t="24514" x="1100138" y="3462338"/>
          <p14:tracePt t="24523" x="1100138" y="3452813"/>
          <p14:tracePt t="24530" x="1100138" y="3443288"/>
          <p14:tracePt t="24540" x="1109663" y="3435350"/>
          <p14:tracePt t="24548" x="1109663" y="3425825"/>
          <p14:tracePt t="24555" x="1109663" y="3408363"/>
          <p14:tracePt t="24564" x="1109663" y="3398838"/>
          <p14:tracePt t="24572" x="1109663" y="3390900"/>
          <p14:tracePt t="24579" x="1109663" y="3381375"/>
          <p14:tracePt t="24590" x="1109663" y="3363913"/>
          <p14:tracePt t="24592" x="1109663" y="3354388"/>
          <p14:tracePt t="24601" x="1109663" y="3344863"/>
          <p14:tracePt t="24607" x="1109663" y="3336925"/>
          <p14:tracePt t="24617" x="1109663" y="3327400"/>
          <p14:tracePt t="24625" x="1119188" y="3327400"/>
          <p14:tracePt t="24633" x="1119188" y="3319463"/>
          <p14:tracePt t="24645" x="1119188" y="3309938"/>
          <p14:tracePt t="24844" x="1119188" y="3319463"/>
          <p14:tracePt t="24855" x="1109663" y="3336925"/>
          <p14:tracePt t="24862" x="1109663" y="3344863"/>
          <p14:tracePt t="24872" x="1100138" y="3354388"/>
          <p14:tracePt t="24879" x="1100138" y="3371850"/>
          <p14:tracePt t="24887" x="1100138" y="3390900"/>
          <p14:tracePt t="24892" x="1092200" y="3408363"/>
          <p14:tracePt t="24903" x="1092200" y="3416300"/>
          <p14:tracePt t="24907" x="1082675" y="3435350"/>
          <p14:tracePt t="24919" x="1082675" y="3443288"/>
          <p14:tracePt t="24925" x="1082675" y="3452813"/>
          <p14:tracePt t="24935" x="1082675" y="3470275"/>
          <p14:tracePt t="24942" x="1073150" y="3479800"/>
          <p14:tracePt t="24954" x="1073150" y="3489325"/>
          <p14:tracePt t="24963" x="1073150" y="3497263"/>
          <p14:tracePt t="24974" x="1073150" y="3506788"/>
          <p14:tracePt t="24982" x="1065213" y="3514725"/>
          <p14:tracePt t="24990" x="1065213" y="3524250"/>
          <p14:tracePt t="24998" x="1065213" y="3533775"/>
          <p14:tracePt t="25006" x="1065213" y="3541713"/>
          <p14:tracePt t="25016" x="1055688" y="3551238"/>
          <p14:tracePt t="25024" x="1055688" y="3568700"/>
          <p14:tracePt t="25032" x="1055688" y="3578225"/>
          <p14:tracePt t="25039" x="1055688" y="3587750"/>
          <p14:tracePt t="25047" x="1046163" y="3605213"/>
          <p14:tracePt t="25055" x="1046163" y="3613150"/>
          <p14:tracePt t="25064" x="1046163" y="3622675"/>
          <p14:tracePt t="25070" x="1046163" y="3632200"/>
          <p14:tracePt t="25090" x="1046163" y="3640138"/>
          <p14:tracePt t="25177" x="1038225" y="3640138"/>
          <p14:tracePt t="25613" x="1038225" y="3632200"/>
          <p14:tracePt t="25629" x="1038225" y="3622675"/>
          <p14:tracePt t="25638" x="1046163" y="3613150"/>
          <p14:tracePt t="25645" x="1046163" y="3605213"/>
          <p14:tracePt t="25654" x="1055688" y="3587750"/>
          <p14:tracePt t="25661" x="1065213" y="3568700"/>
          <p14:tracePt t="25671" x="1073150" y="3541713"/>
          <p14:tracePt t="25680" x="1092200" y="3506788"/>
          <p14:tracePt t="25690" x="1109663" y="3470275"/>
          <p14:tracePt t="25697" x="1119188" y="3425825"/>
          <p14:tracePt t="25705" x="1136650" y="3381375"/>
          <p14:tracePt t="25714" x="1154113" y="3327400"/>
          <p14:tracePt t="25719" x="1171575" y="3273425"/>
          <p14:tracePt t="25729" x="1198563" y="3211513"/>
          <p14:tracePt t="25737" x="1216025" y="3148013"/>
          <p14:tracePt t="25746" x="1243013" y="3041650"/>
          <p14:tracePt t="25749" x="1262063" y="3005138"/>
          <p14:tracePt t="25760" x="1289050" y="2925763"/>
          <p14:tracePt t="25768" x="1333500" y="2808288"/>
          <p14:tracePt t="25779" x="1368425" y="2719388"/>
          <p14:tracePt t="25781" x="1387475" y="2674938"/>
          <p14:tracePt t="25788" x="1412875" y="2603500"/>
          <p14:tracePt t="25796" x="1449388" y="2522538"/>
          <p14:tracePt t="25804" x="1476375" y="2451100"/>
          <p14:tracePt t="25815" x="1493838" y="2406650"/>
          <p14:tracePt t="25823" x="1520825" y="2352675"/>
          <p14:tracePt t="25831" x="1530350" y="2335213"/>
          <p14:tracePt t="25839" x="1547813" y="2298700"/>
          <p14:tracePt t="25849" x="1557338" y="2271713"/>
          <p14:tracePt t="25853" x="1565275" y="2244725"/>
          <p14:tracePt t="25862" x="1574800" y="2217738"/>
          <p14:tracePt t="25869" x="1584325" y="2200275"/>
          <p14:tracePt t="25879" x="1584325" y="2192338"/>
          <p14:tracePt t="25886" x="1592263" y="2182813"/>
          <p14:tracePt t="25896" x="1592263" y="2173288"/>
          <p14:tracePt t="25902" x="1592263" y="2165350"/>
          <p14:tracePt t="25909" x="1601788" y="2155825"/>
          <p14:tracePt t="25936" x="1601788" y="2146300"/>
          <p14:tracePt t="26074" x="1601788" y="2155825"/>
          <p14:tracePt t="26083" x="1601788" y="2173288"/>
          <p14:tracePt t="26089" x="1584325" y="2182813"/>
          <p14:tracePt t="26098" x="1574800" y="2209800"/>
          <p14:tracePt t="26105" x="1557338" y="2236788"/>
          <p14:tracePt t="26115" x="1538288" y="2281238"/>
          <p14:tracePt t="26124" x="1493838" y="2362200"/>
          <p14:tracePt t="26132" x="1458913" y="2441575"/>
          <p14:tracePt t="26140" x="1422400" y="2513013"/>
          <p14:tracePt t="26150" x="1395413" y="2566988"/>
          <p14:tracePt t="26157" x="1360488" y="2647950"/>
          <p14:tracePt t="26161" x="1323975" y="2736850"/>
          <p14:tracePt t="26171" x="1279525" y="2817813"/>
          <p14:tracePt t="26179" x="1252538" y="2889250"/>
          <p14:tracePt t="26187" x="1225550" y="2960688"/>
          <p14:tracePt t="26196" x="1198563" y="3024188"/>
          <p14:tracePt t="26203" x="1171575" y="3076575"/>
          <p14:tracePt t="26213" x="1154113" y="3122613"/>
          <p14:tracePt t="26220" x="1136650" y="3157538"/>
          <p14:tracePt t="26229" x="1119188" y="3201988"/>
          <p14:tracePt t="26236" x="1109663" y="3238500"/>
          <p14:tracePt t="26241" x="1100138" y="3273425"/>
          <p14:tracePt t="26252" x="1082675" y="3309938"/>
          <p14:tracePt t="26262" x="1073150" y="3354388"/>
          <p14:tracePt t="26269" x="1055688" y="3390900"/>
          <p14:tracePt t="26272" x="1046163" y="3425825"/>
          <p14:tracePt t="26283" x="1038225" y="3462338"/>
          <p14:tracePt t="26305" x="1028700" y="3506788"/>
          <p14:tracePt t="26307" x="1011238" y="3578225"/>
          <p14:tracePt t="26319" x="1001713" y="3605213"/>
          <p14:tracePt t="26329" x="984250" y="3640138"/>
          <p14:tracePt t="26331" x="974725" y="3686175"/>
          <p14:tracePt t="26338" x="966788" y="3721100"/>
          <p14:tracePt t="26350" x="957263" y="3757613"/>
          <p14:tracePt t="26360" x="947738" y="3792538"/>
          <p14:tracePt t="26361" x="939800" y="3829050"/>
          <p14:tracePt t="26370" x="922338" y="3856038"/>
          <p14:tracePt t="26390" x="912813" y="3890963"/>
          <p14:tracePt t="26391" x="903288" y="3954463"/>
          <p14:tracePt t="26401" x="895350" y="3989388"/>
          <p14:tracePt t="26409" x="885825" y="4006850"/>
          <p14:tracePt t="26418" x="876300" y="4033838"/>
          <p14:tracePt t="26428" x="876300" y="4060825"/>
          <p14:tracePt t="26434" x="876300" y="4078288"/>
          <p14:tracePt t="26442" x="868363" y="4097338"/>
          <p14:tracePt t="26453" x="858838" y="4114800"/>
          <p14:tracePt t="26455" x="858838" y="4132263"/>
          <p14:tracePt t="26463" x="858838" y="4141788"/>
          <p14:tracePt t="26471" x="849313" y="4159250"/>
          <p14:tracePt t="26480" x="849313" y="4168775"/>
          <p14:tracePt t="26488" x="849313" y="4176713"/>
          <p14:tracePt t="26495" x="841375" y="4186238"/>
          <p14:tracePt t="26510" x="841375" y="4195763"/>
          <p14:tracePt t="26526" x="841375" y="4203700"/>
          <p14:tracePt t="26549" x="841375" y="4213225"/>
          <p14:tracePt t="26866" x="841375" y="4203700"/>
          <p14:tracePt t="26882" x="841375" y="4195763"/>
          <p14:tracePt t="26890" x="841375" y="4186238"/>
          <p14:tracePt t="26898" x="841375" y="4168775"/>
          <p14:tracePt t="26906" x="849313" y="4151313"/>
          <p14:tracePt t="26916" x="849313" y="4124325"/>
          <p14:tracePt t="26923" x="858838" y="4078288"/>
          <p14:tracePt t="26931" x="876300" y="4033838"/>
          <p14:tracePt t="26939" x="895350" y="3989388"/>
          <p14:tracePt t="26946" x="912813" y="3927475"/>
          <p14:tracePt t="26956" x="939800" y="3873500"/>
          <p14:tracePt t="26964" x="966788" y="3810000"/>
          <p14:tracePt t="26973" x="984250" y="3748088"/>
          <p14:tracePt t="26982" x="1020763" y="3676650"/>
          <p14:tracePt t="26991" x="1046163" y="3613150"/>
          <p14:tracePt t="27001" x="1082675" y="3551238"/>
          <p14:tracePt t="27009" x="1109663" y="3489325"/>
          <p14:tracePt t="27012" x="1119188" y="3470275"/>
          <p14:tracePt t="27021" x="1136650" y="3435350"/>
          <p14:tracePt t="27031" x="1154113" y="3398838"/>
          <p14:tracePt t="27039" x="1163638" y="3381375"/>
          <p14:tracePt t="27043" x="1171575" y="3363913"/>
          <p14:tracePt t="27052" x="1181100" y="3354388"/>
          <p14:tracePt t="27061" x="1181100" y="3344863"/>
          <p14:tracePt t="27075" x="1190625" y="3344863"/>
          <p14:tracePt t="27422" x="1181100" y="3354388"/>
          <p14:tracePt t="27430" x="1181100" y="3363913"/>
          <p14:tracePt t="27438" x="1171575" y="3371850"/>
          <p14:tracePt t="27445" x="1163638" y="3390900"/>
          <p14:tracePt t="27454" x="1154113" y="3408363"/>
          <p14:tracePt t="27462" x="1144588" y="3435350"/>
          <p14:tracePt t="27470" x="1136650" y="3443288"/>
          <p14:tracePt t="27478" x="1136650" y="3462338"/>
          <p14:tracePt t="27487" x="1119188" y="3479800"/>
          <p14:tracePt t="27494" x="1119188" y="3506788"/>
          <p14:tracePt t="27503" x="1109663" y="3514725"/>
          <p14:tracePt t="27513" x="1100138" y="3533775"/>
          <p14:tracePt t="27523" x="1092200" y="3551238"/>
          <p14:tracePt t="27525" x="1082675" y="3568700"/>
          <p14:tracePt t="27536" x="1073150" y="3587750"/>
          <p14:tracePt t="27545" x="1065213" y="3595688"/>
          <p14:tracePt t="27555" x="1065213" y="3613150"/>
          <p14:tracePt t="27562" x="1055688" y="3613150"/>
          <p14:tracePt t="27569" x="1055688" y="3622675"/>
          <p14:tracePt t="27579" x="1046163" y="3632200"/>
          <p14:tracePt t="27581" x="1046163" y="3640138"/>
          <p14:tracePt t="27588" x="1038225" y="3640138"/>
          <p14:tracePt t="27604" x="1038225" y="3649663"/>
          <p14:tracePt t="28192" x="1038225" y="3640138"/>
          <p14:tracePt t="28246" x="1038225" y="3632200"/>
          <p14:tracePt t="28270" x="1038225" y="3622675"/>
          <p14:tracePt t="28286" x="1038225" y="3613150"/>
          <p14:tracePt t="28294" x="1046163" y="3613150"/>
          <p14:tracePt t="28303" x="1046163" y="3605213"/>
          <p14:tracePt t="28312" x="1046163" y="3595688"/>
          <p14:tracePt t="28320" x="1055688" y="3595688"/>
          <p14:tracePt t="28334" x="1055688" y="3587750"/>
          <p14:tracePt t="28349" x="1065213" y="3587750"/>
          <p14:tracePt t="28357" x="1065213" y="3578225"/>
          <p14:tracePt t="28381" x="1065213" y="3568700"/>
          <p14:tracePt t="28389" x="1073150" y="3568700"/>
          <p14:tracePt t="28397" x="1082675" y="3568700"/>
          <p14:tracePt t="28406" x="1082675" y="3560763"/>
          <p14:tracePt t="28413" x="1100138" y="3551238"/>
          <p14:tracePt t="28430" x="1109663" y="3541713"/>
          <p14:tracePt t="28437" x="1119188" y="3533775"/>
          <p14:tracePt t="28445" x="1136650" y="3533775"/>
          <p14:tracePt t="28455" x="1136650" y="3524250"/>
          <p14:tracePt t="28461" x="1144588" y="3524250"/>
          <p14:tracePt t="28476" x="1154113" y="3524250"/>
          <p14:tracePt t="28493" x="1163638" y="3524250"/>
          <p14:tracePt t="28564" x="1144588" y="3524250"/>
          <p14:tracePt t="28573" x="1127125" y="3524250"/>
          <p14:tracePt t="28581" x="1109663" y="3524250"/>
          <p14:tracePt t="28587" x="1092200" y="3524250"/>
          <p14:tracePt t="28598" x="1073150" y="3524250"/>
          <p14:tracePt t="28604" x="1055688" y="3524250"/>
          <p14:tracePt t="28611" x="1028700" y="3524250"/>
          <p14:tracePt t="28620" x="1011238" y="3524250"/>
          <p14:tracePt t="28627" x="993775" y="3524250"/>
          <p14:tracePt t="28638" x="984250" y="3524250"/>
          <p14:tracePt t="28646" x="966788" y="3524250"/>
          <p14:tracePt t="28659" x="957263" y="3514725"/>
          <p14:tracePt t="28670" x="947738" y="3514725"/>
          <p14:tracePt t="28722" x="947738" y="3506788"/>
          <p14:tracePt t="28739" x="947738" y="3497263"/>
          <p14:tracePt t="28747" x="966788" y="3489325"/>
          <p14:tracePt t="28754" x="974725" y="3479800"/>
          <p14:tracePt t="28763" x="993775" y="3470275"/>
          <p14:tracePt t="28770" x="1020763" y="3452813"/>
          <p14:tracePt t="28780" x="1028700" y="3443288"/>
          <p14:tracePt t="28790" x="1055688" y="3435350"/>
          <p14:tracePt t="28799" x="1065213" y="3425825"/>
          <p14:tracePt t="28807" x="1092200" y="3416300"/>
          <p14:tracePt t="28818" x="1109663" y="3408363"/>
          <p14:tracePt t="28820" x="1119188" y="3398838"/>
          <p14:tracePt t="28830" x="1136650" y="3398838"/>
          <p14:tracePt t="28836" x="1144588" y="3390900"/>
          <p14:tracePt t="28849" x="1154113" y="3390900"/>
          <p14:tracePt t="28853" x="1154113" y="3381375"/>
          <p14:tracePt t="28865" x="1163638" y="3381375"/>
          <p14:tracePt t="28904" x="1163638" y="3371850"/>
          <p14:tracePt t="28921" x="1154113" y="3371850"/>
          <p14:tracePt t="28930" x="1144588" y="3363913"/>
          <p14:tracePt t="28938" x="1136650" y="3363913"/>
          <p14:tracePt t="28952" x="1119188" y="3363913"/>
          <p14:tracePt t="28960" x="1119188" y="3354388"/>
          <p14:tracePt t="28963" x="1100138" y="3354388"/>
          <p14:tracePt t="28971" x="1092200" y="3354388"/>
          <p14:tracePt t="28980" x="1082675" y="3344863"/>
          <p14:tracePt t="28993" x="1073150" y="3344863"/>
          <p14:tracePt t="29023" x="1065213" y="3344863"/>
          <p14:tracePt t="29039" x="1065213" y="3336925"/>
          <p14:tracePt t="29063" x="1073150" y="3336925"/>
          <p14:tracePt t="29071" x="1092200" y="3327400"/>
          <p14:tracePt t="29080" x="1109663" y="3319463"/>
          <p14:tracePt t="29087" x="1127125" y="3309938"/>
          <p14:tracePt t="29096" x="1144588" y="3292475"/>
          <p14:tracePt t="29103" x="1163638" y="3282950"/>
          <p14:tracePt t="29112" x="1181100" y="3273425"/>
          <p14:tracePt t="29122" x="1208088" y="3255963"/>
          <p14:tracePt t="29131" x="1225550" y="3246438"/>
          <p14:tracePt t="29139" x="1235075" y="3238500"/>
          <p14:tracePt t="29151" x="1252538" y="3228975"/>
          <p14:tracePt t="29154" x="1262063" y="3221038"/>
          <p14:tracePt t="29169" x="1270000" y="3221038"/>
          <p14:tracePt t="29222" x="1262063" y="3221038"/>
          <p14:tracePt t="29230" x="1252538" y="3221038"/>
          <p14:tracePt t="29238" x="1235075" y="3221038"/>
          <p14:tracePt t="29247" x="1216025" y="3221038"/>
          <p14:tracePt t="29253" x="1208088" y="3221038"/>
          <p14:tracePt t="29262" x="1190625" y="3221038"/>
          <p14:tracePt t="29271" x="1163638" y="3228975"/>
          <p14:tracePt t="29280" x="1154113" y="3228975"/>
          <p14:tracePt t="29287" x="1136650" y="3238500"/>
          <p14:tracePt t="29296" x="1127125" y="3238500"/>
          <p14:tracePt t="29310" x="1119188" y="3246438"/>
          <p14:tracePt t="29357" x="1127125" y="3246438"/>
          <p14:tracePt t="29366" x="1136650" y="3246438"/>
          <p14:tracePt t="29373" x="1144588" y="3238500"/>
          <p14:tracePt t="29383" x="1163638" y="3228975"/>
          <p14:tracePt t="29390" x="1181100" y="3221038"/>
          <p14:tracePt t="29399" x="1198563" y="3201988"/>
          <p14:tracePt t="29413" x="1216025" y="3194050"/>
          <p14:tracePt t="29415" x="1235075" y="3184525"/>
          <p14:tracePt t="29422" x="1243013" y="3175000"/>
          <p14:tracePt t="29431" x="1262063" y="3167063"/>
          <p14:tracePt t="29438" x="1270000" y="3157538"/>
          <p14:tracePt t="29448" x="1279525" y="3148013"/>
          <p14:tracePt t="29461" x="1289050" y="3148013"/>
          <p14:tracePt t="29470" x="1289050" y="3140075"/>
          <p14:tracePt t="29487" x="1296988" y="3140075"/>
          <p14:tracePt t="29532" x="1289050" y="3140075"/>
          <p14:tracePt t="29547" x="1279525" y="3140075"/>
          <p14:tracePt t="29563" x="1270000" y="3140075"/>
          <p14:tracePt t="29571" x="1262063" y="3140075"/>
          <p14:tracePt t="29603" x="1252538" y="3140075"/>
          <p14:tracePt t="29968" x="1252538" y="3148013"/>
          <p14:tracePt t="29975" x="1252538" y="3157538"/>
          <p14:tracePt t="29983" x="1243013" y="3167063"/>
          <p14:tracePt t="29991" x="1243013" y="3175000"/>
          <p14:tracePt t="29999" x="1235075" y="3194050"/>
          <p14:tracePt t="30008" x="1235075" y="3211513"/>
          <p14:tracePt t="30015" x="1225550" y="3228975"/>
          <p14:tracePt t="30023" x="1216025" y="3255963"/>
          <p14:tracePt t="30032" x="1216025" y="3273425"/>
          <p14:tracePt t="30039" x="1208088" y="3292475"/>
          <p14:tracePt t="30047" x="1208088" y="3319463"/>
          <p14:tracePt t="30055" x="1198563" y="3327400"/>
          <p14:tracePt t="30063" x="1198563" y="3344863"/>
          <p14:tracePt t="30071" x="1198563" y="3363913"/>
          <p14:tracePt t="30079" x="1190625" y="3381375"/>
          <p14:tracePt t="30089" x="1190625" y="3398838"/>
          <p14:tracePt t="30095" x="1190625" y="3408363"/>
          <p14:tracePt t="30104" x="1181100" y="3425825"/>
          <p14:tracePt t="30115" x="1181100" y="3435350"/>
          <p14:tracePt t="30124" x="1181100" y="3452813"/>
          <p14:tracePt t="30136" x="1171575" y="3462338"/>
          <p14:tracePt t="30137" x="1171575" y="3479800"/>
          <p14:tracePt t="30154" x="1171575" y="3489325"/>
          <p14:tracePt t="30159" x="1163638" y="3497263"/>
          <p14:tracePt t="30169" x="1163638" y="3506788"/>
          <p14:tracePt t="30175" x="1163638" y="3514725"/>
          <p14:tracePt t="30197" x="1163638" y="3524250"/>
          <p14:tracePt t="30230" x="1163638" y="3533775"/>
          <p14:tracePt t="30253" x="1154113" y="3541713"/>
          <p14:tracePt t="30269" x="1154113" y="3551238"/>
          <p14:tracePt t="30293" x="1154113" y="3560763"/>
          <p14:tracePt t="30316" x="1154113" y="3568700"/>
          <p14:tracePt t="30325" x="1144588" y="3578225"/>
          <p14:tracePt t="30333" x="1144588" y="3587750"/>
          <p14:tracePt t="30341" x="1144588" y="3595688"/>
          <p14:tracePt t="30349" x="1136650" y="3595688"/>
          <p14:tracePt t="30356" x="1136650" y="3613150"/>
          <p14:tracePt t="30365" x="1127125" y="3622675"/>
          <p14:tracePt t="30372" x="1127125" y="3632200"/>
          <p14:tracePt t="30381" x="1119188" y="3640138"/>
          <p14:tracePt t="30389" x="1119188" y="3649663"/>
          <p14:tracePt t="30397" x="1109663" y="3649663"/>
          <p14:tracePt t="30403" x="1109663" y="3659188"/>
          <p14:tracePt t="30419" x="1100138" y="3667125"/>
          <p14:tracePt t="30430" x="1100138" y="3676650"/>
          <p14:tracePt t="30431" x="1092200" y="3676650"/>
          <p14:tracePt t="30437" x="1092200" y="3686175"/>
          <p14:tracePt t="30452" x="1092200" y="3694113"/>
          <p14:tracePt t="30475" x="1092200" y="3703638"/>
          <p14:tracePt t="30982" x="1092200" y="3694113"/>
          <p14:tracePt t="31039" x="1092200" y="3686175"/>
          <p14:tracePt t="31062" x="1092200" y="3676650"/>
          <p14:tracePt t="31077" x="1092200" y="3667125"/>
          <p14:tracePt t="31087" x="1092200" y="3659188"/>
          <p14:tracePt t="31093" x="1092200" y="3649663"/>
          <p14:tracePt t="31103" x="1092200" y="3640138"/>
          <p14:tracePt t="31110" x="1092200" y="3632200"/>
          <p14:tracePt t="31119" x="1092200" y="3613150"/>
          <p14:tracePt t="31125" x="1100138" y="3605213"/>
          <p14:tracePt t="31134" x="1100138" y="3587750"/>
          <p14:tracePt t="31141" x="1100138" y="3568700"/>
          <p14:tracePt t="31149" x="1109663" y="3551238"/>
          <p14:tracePt t="31157" x="1109663" y="3533775"/>
          <p14:tracePt t="31165" x="1119188" y="3514725"/>
          <p14:tracePt t="31173" x="1119188" y="3497263"/>
          <p14:tracePt t="31181" x="1119188" y="3470275"/>
          <p14:tracePt t="31189" x="1127125" y="3452813"/>
          <p14:tracePt t="31198" x="1136650" y="3435350"/>
          <p14:tracePt t="31205" x="1136650" y="3416300"/>
          <p14:tracePt t="31214" x="1144588" y="3390900"/>
          <p14:tracePt t="31221" x="1154113" y="3371850"/>
          <p14:tracePt t="31230" x="1163638" y="3336925"/>
          <p14:tracePt t="31238" x="1171575" y="3309938"/>
          <p14:tracePt t="31247" x="1181100" y="3282950"/>
          <p14:tracePt t="31255" x="1190625" y="3255963"/>
          <p14:tracePt t="31264" x="1198563" y="3228975"/>
          <p14:tracePt t="31272" x="1216025" y="3184525"/>
          <p14:tracePt t="31282" x="1225550" y="3157538"/>
          <p14:tracePt t="31289" x="1243013" y="3113088"/>
          <p14:tracePt t="31299" x="1262063" y="3086100"/>
          <p14:tracePt t="31302" x="1270000" y="3049588"/>
          <p14:tracePt t="31314" x="1279525" y="3014663"/>
          <p14:tracePt t="31320" x="1296988" y="2970213"/>
          <p14:tracePt t="31329" x="1306513" y="2943225"/>
          <p14:tracePt t="31333" x="1323975" y="2906713"/>
          <p14:tracePt t="31340" x="1333500" y="2862263"/>
          <p14:tracePt t="31350" x="1350963" y="2835275"/>
          <p14:tracePt t="31358" x="1368425" y="2790825"/>
          <p14:tracePt t="31367" x="1377950" y="2763838"/>
          <p14:tracePt t="31378" x="1395413" y="2728913"/>
          <p14:tracePt t="31380" x="1412875" y="2692400"/>
          <p14:tracePt t="31388" x="1431925" y="2665413"/>
          <p14:tracePt t="31398" x="1439863" y="2630488"/>
          <p14:tracePt t="31404" x="1458913" y="2603500"/>
          <p14:tracePt t="31414" x="1466850" y="2584450"/>
          <p14:tracePt t="31423" x="1485900" y="2559050"/>
          <p14:tracePt t="31432" x="1493838" y="2532063"/>
          <p14:tracePt t="31443" x="1503363" y="2513013"/>
          <p14:tracePt t="31444" x="1511300" y="2495550"/>
          <p14:tracePt t="31453" x="1520825" y="2478088"/>
          <p14:tracePt t="31462" x="1530350" y="2468563"/>
          <p14:tracePt t="31469" x="1530350" y="2460625"/>
          <p14:tracePt t="31478" x="1538288" y="2451100"/>
          <p14:tracePt t="31485" x="1538288" y="2441575"/>
          <p14:tracePt t="31493" x="1538288" y="2433638"/>
          <p14:tracePt t="31502" x="1547813" y="2433638"/>
          <p14:tracePt t="31673" x="1547813" y="2441575"/>
          <p14:tracePt t="31681" x="1538288" y="2460625"/>
          <p14:tracePt t="31689" x="1520825" y="2468563"/>
          <p14:tracePt t="31697" x="1511300" y="2486025"/>
          <p14:tracePt t="31704" x="1493838" y="2505075"/>
          <p14:tracePt t="31714" x="1476375" y="2532063"/>
          <p14:tracePt t="31722" x="1458913" y="2559050"/>
          <p14:tracePt t="31731" x="1439863" y="2584450"/>
          <p14:tracePt t="31739" x="1412875" y="2620963"/>
          <p14:tracePt t="31748" x="1395413" y="2657475"/>
          <p14:tracePt t="31756" x="1368425" y="2701925"/>
          <p14:tracePt t="31765" x="1350963" y="2736850"/>
          <p14:tracePt t="31773" x="1333500" y="2773363"/>
          <p14:tracePt t="31784" x="1314450" y="2827338"/>
          <p14:tracePt t="31787" x="1296988" y="2871788"/>
          <p14:tracePt t="31796" x="1270000" y="2916238"/>
          <p14:tracePt t="31803" x="1252538" y="2970213"/>
          <p14:tracePt t="31813" x="1235075" y="3014663"/>
          <p14:tracePt t="31821" x="1208088" y="3068638"/>
          <p14:tracePt t="31831" x="1190625" y="3122613"/>
          <p14:tracePt t="31833" x="1163638" y="3184525"/>
          <p14:tracePt t="31840" x="1136650" y="3238500"/>
          <p14:tracePt t="31856" x="1109663" y="3300413"/>
          <p14:tracePt t="31859" x="1092200" y="3363913"/>
          <p14:tracePt t="31869" x="1065213" y="3425825"/>
          <p14:tracePt t="31880" x="1038225" y="3489325"/>
          <p14:tracePt t="31882" x="1011238" y="3551238"/>
          <p14:tracePt t="31890" x="993775" y="3613150"/>
          <p14:tracePt t="31899" x="974725" y="3667125"/>
          <p14:tracePt t="31910" x="947738" y="3721100"/>
          <p14:tracePt t="31912" x="939800" y="3775075"/>
          <p14:tracePt t="31921" x="922338" y="3810000"/>
          <p14:tracePt t="31930" x="922338" y="3836988"/>
          <p14:tracePt t="31936" x="912813" y="3873500"/>
          <p14:tracePt t="31947" x="903288" y="3908425"/>
          <p14:tracePt t="31954" x="895350" y="3927475"/>
          <p14:tracePt t="31964" x="885825" y="3954463"/>
          <p14:tracePt t="31971" x="885825" y="3979863"/>
          <p14:tracePt t="31983" x="885825" y="4006850"/>
          <p14:tracePt t="31986" x="876300" y="4033838"/>
          <p14:tracePt t="31995" x="876300" y="4060825"/>
          <p14:tracePt t="32001" x="876300" y="4078288"/>
          <p14:tracePt t="32009" x="876300" y="4097338"/>
          <p14:tracePt t="32017" x="876300" y="4124325"/>
          <p14:tracePt t="32024" x="868363" y="4141788"/>
          <p14:tracePt t="32034" x="868363" y="4159250"/>
          <p14:tracePt t="32042" x="868363" y="4176713"/>
          <p14:tracePt t="32050" x="868363" y="4195763"/>
          <p14:tracePt t="32058" x="868363" y="4213225"/>
          <p14:tracePt t="32061" x="868363" y="4230688"/>
          <p14:tracePt t="32070" x="868363" y="4249738"/>
          <p14:tracePt t="32078" x="868363" y="4257675"/>
          <p14:tracePt t="32088" x="868363" y="4275138"/>
          <p14:tracePt t="32102" x="858838" y="4284663"/>
          <p14:tracePt t="32111" x="858838" y="4294188"/>
          <p14:tracePt t="32119" x="858838" y="4302125"/>
          <p14:tracePt t="32157" x="858838" y="4311650"/>
          <p14:tracePt t="32490" x="858838" y="4302125"/>
          <p14:tracePt t="32553" x="858838" y="4294188"/>
          <p14:tracePt t="32585" x="858838" y="4284663"/>
          <p14:tracePt t="32602" x="858838" y="4275138"/>
          <p14:tracePt t="32633" x="858838" y="4267200"/>
          <p14:tracePt t="32664" x="858838" y="4257675"/>
          <p14:tracePt t="32696" x="858838" y="4249738"/>
          <p14:tracePt t="32711" x="858838" y="4240213"/>
          <p14:tracePt t="32720" x="858838" y="4230688"/>
          <p14:tracePt t="32727" x="858838" y="4222750"/>
          <p14:tracePt t="32736" x="858838" y="4213225"/>
          <p14:tracePt t="32743" x="858838" y="4195763"/>
          <p14:tracePt t="32752" x="858838" y="4186238"/>
          <p14:tracePt t="32759" x="858838" y="4168775"/>
          <p14:tracePt t="32769" x="858838" y="4159250"/>
          <p14:tracePt t="32775" x="858838" y="4151313"/>
          <p14:tracePt t="32783" x="858838" y="4132263"/>
          <p14:tracePt t="32791" x="858838" y="4124325"/>
          <p14:tracePt t="32799" x="858838" y="4114800"/>
          <p14:tracePt t="32807" x="858838" y="4105275"/>
          <p14:tracePt t="32815" x="868363" y="4097338"/>
          <p14:tracePt t="32823" x="868363" y="4087813"/>
          <p14:tracePt t="32830" x="868363" y="4078288"/>
          <p14:tracePt t="32838" x="868363" y="4070350"/>
          <p14:tracePt t="32848" x="868363" y="4060825"/>
          <p14:tracePt t="32854" x="868363" y="4052888"/>
          <p14:tracePt t="32862" x="876300" y="4043363"/>
          <p14:tracePt t="32870" x="876300" y="4033838"/>
          <p14:tracePt t="32879" x="876300" y="4025900"/>
          <p14:tracePt t="32887" x="876300" y="4016375"/>
          <p14:tracePt t="32895" x="876300" y="4006850"/>
          <p14:tracePt t="32904" x="885825" y="3998913"/>
          <p14:tracePt t="32920" x="885825" y="3989388"/>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a:off x="909465" y="3357523"/>
            <a:ext cx="317791"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5" name="TextBox 14"/>
          <p:cNvSpPr txBox="1"/>
          <p:nvPr/>
        </p:nvSpPr>
        <p:spPr>
          <a:xfrm>
            <a:off x="1547666" y="2511444"/>
            <a:ext cx="2977097" cy="338554"/>
          </a:xfrm>
          <a:prstGeom prst="rect">
            <a:avLst/>
          </a:prstGeom>
          <a:noFill/>
        </p:spPr>
        <p:txBody>
          <a:bodyPr wrap="none" rtlCol="0">
            <a:spAutoFit/>
          </a:bodyPr>
          <a:lstStyle/>
          <a:p>
            <a:r>
              <a:rPr lang="en-US" sz="1600" dirty="0">
                <a:cs typeface="Calibri"/>
              </a:rPr>
              <a:t>Recherche de </a:t>
            </a:r>
            <a:r>
              <a:rPr lang="en-US" sz="1600" dirty="0" err="1">
                <a:cs typeface="Calibri"/>
              </a:rPr>
              <a:t>meilleurs</a:t>
            </a:r>
            <a:r>
              <a:rPr lang="en-US" sz="1600" dirty="0">
                <a:cs typeface="Calibri"/>
              </a:rPr>
              <a:t> </a:t>
            </a:r>
            <a:r>
              <a:rPr lang="en-US" sz="1600" dirty="0" err="1">
                <a:cs typeface="Calibri"/>
              </a:rPr>
              <a:t>arbres</a:t>
            </a:r>
            <a:endParaRPr lang="en-US" sz="1600" dirty="0">
              <a:cs typeface="Calibri"/>
            </a:endParaRPr>
          </a:p>
        </p:txBody>
      </p:sp>
      <p:cxnSp>
        <p:nvCxnSpPr>
          <p:cNvPr id="16" name="Straight Arrow Connector 15"/>
          <p:cNvCxnSpPr/>
          <p:nvPr/>
        </p:nvCxnSpPr>
        <p:spPr bwMode="auto">
          <a:xfrm rot="5400000" flipH="1" flipV="1">
            <a:off x="531713" y="2096099"/>
            <a:ext cx="1752600" cy="679305"/>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281EF59F-D9F9-3140-A663-F7E4E1FB61FC}"/>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02A062D9-7B50-0948-87E8-86EAF2692875}"/>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97167E4A-5286-42CD-308F-2EFB5E4F158A}"/>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
        <p:nvSpPr>
          <p:cNvPr id="11" name="Titel 4">
            <a:extLst>
              <a:ext uri="{FF2B5EF4-FFF2-40B4-BE49-F238E27FC236}">
                <a16:creationId xmlns:a16="http://schemas.microsoft.com/office/drawing/2014/main" id="{08E4A1E7-98B1-E4C8-B79A-17AE3C4D99E4}"/>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Tree>
    <p:extLst>
      <p:ext uri="{BB962C8B-B14F-4D97-AF65-F5344CB8AC3E}">
        <p14:creationId xmlns:p14="http://schemas.microsoft.com/office/powerpoint/2010/main" val="1177117775"/>
      </p:ext>
    </p:extLst>
  </p:cSld>
  <p:clrMapOvr>
    <a:masterClrMapping/>
  </p:clrMapOvr>
  <mc:AlternateContent xmlns:mc="http://schemas.openxmlformats.org/markup-compatibility/2006" xmlns:p14="http://schemas.microsoft.com/office/powerpoint/2010/main">
    <mc:Choice Requires="p14">
      <p:transition spd="slow" p14:dur="2000" advTm="6620"/>
    </mc:Choice>
    <mc:Fallback xmlns="">
      <p:transition spd="slow" advTm="6620"/>
    </mc:Fallback>
  </mc:AlternateContent>
  <p:extLst>
    <p:ext uri="{3A86A75C-4F4B-4683-9AE1-C65F6400EC91}">
      <p14:laserTraceLst xmlns:p14="http://schemas.microsoft.com/office/powerpoint/2010/main">
        <p14:tracePtLst>
          <p14:tracePt t="902" x="885825" y="3971925"/>
          <p14:tracePt t="947" x="912813" y="3935413"/>
          <p14:tracePt t="953" x="1001713" y="3802063"/>
          <p14:tracePt t="954" x="1020763" y="3765550"/>
          <p14:tracePt t="967" x="1046163" y="3730625"/>
          <p14:tracePt t="978" x="1073150" y="3694113"/>
          <p14:tracePt t="984" x="1082675" y="3676650"/>
          <p14:tracePt t="986" x="1119188" y="3622675"/>
          <p14:tracePt t="995" x="1127125" y="3613150"/>
          <p14:tracePt t="1006" x="1144588" y="3587750"/>
          <p14:tracePt t="1016" x="1163638" y="3560763"/>
          <p14:tracePt t="1025" x="1171575" y="3541713"/>
          <p14:tracePt t="1027" x="1181100" y="3533775"/>
          <p14:tracePt t="1037" x="1190625" y="3514725"/>
          <p14:tracePt t="1048" x="1198563" y="3506788"/>
          <p14:tracePt t="1055" x="1198563" y="3497263"/>
          <p14:tracePt t="1065" x="1208088" y="3489325"/>
          <p14:tracePt t="1086" x="1216025" y="3479800"/>
          <p14:tracePt t="1104" x="1216025" y="3470275"/>
          <p14:tracePt t="1120" x="1225550" y="3462338"/>
          <p14:tracePt t="1130" x="1225550" y="3452813"/>
          <p14:tracePt t="1146" x="1225550" y="3443288"/>
          <p14:tracePt t="1153" x="1235075" y="3435350"/>
          <p14:tracePt t="1163" x="1235075" y="3425825"/>
          <p14:tracePt t="1171" x="1235075" y="3416300"/>
          <p14:tracePt t="1182" x="1243013" y="3416300"/>
          <p14:tracePt t="1188" x="1243013" y="3408363"/>
          <p14:tracePt t="1208" x="1243013" y="3398838"/>
          <p14:tracePt t="1501" x="1235075" y="3398838"/>
          <p14:tracePt t="1509" x="1235075" y="3408363"/>
          <p14:tracePt t="1516" x="1216025" y="3408363"/>
          <p14:tracePt t="1524" x="1208088" y="3416300"/>
          <p14:tracePt t="1534" x="1198563" y="3416300"/>
          <p14:tracePt t="1540" x="1190625" y="3425825"/>
          <p14:tracePt t="1550" x="1181100" y="3425825"/>
          <p14:tracePt t="1557" x="1171575" y="3435350"/>
          <p14:tracePt t="1567" x="1163638" y="3443288"/>
          <p14:tracePt t="1582" x="1154113" y="3452813"/>
          <p14:tracePt t="1591" x="1144588" y="3452813"/>
          <p14:tracePt t="1604" x="1136650" y="3452813"/>
          <p14:tracePt t="1614" x="1136650" y="3462338"/>
          <p14:tracePt t="1649" x="1127125" y="3470275"/>
          <p14:tracePt t="1683" x="1119188" y="3479800"/>
          <p14:tracePt t="1716" x="1109663" y="3489325"/>
          <p14:tracePt t="1738" x="1109663" y="3497263"/>
          <p14:tracePt t="1748" x="1100138" y="3497263"/>
          <p14:tracePt t="1770" x="1100138" y="3506788"/>
          <p14:tracePt t="1936" x="1100138" y="3497263"/>
          <p14:tracePt t="1952" x="1100138" y="3489325"/>
          <p14:tracePt t="1961" x="1100138" y="3470275"/>
          <p14:tracePt t="1969" x="1100138" y="3462338"/>
          <p14:tracePt t="1981" x="1100138" y="3443288"/>
          <p14:tracePt t="1986" x="1100138" y="3416300"/>
          <p14:tracePt t="1998" x="1100138" y="3381375"/>
          <p14:tracePt t="2004" x="1092200" y="3371850"/>
          <p14:tracePt t="2016" x="1092200" y="3344863"/>
          <p14:tracePt t="2020" x="1092200" y="3319463"/>
          <p14:tracePt t="2031" x="1092200" y="3300413"/>
          <p14:tracePt t="2038" x="1092200" y="3282950"/>
          <p14:tracePt t="2041" x="1092200" y="3255963"/>
          <p14:tracePt t="2050" x="1092200" y="3238500"/>
          <p14:tracePt t="2056" x="1092200" y="3221038"/>
          <p14:tracePt t="2067" x="1092200" y="3201988"/>
          <p14:tracePt t="2076" x="1092200" y="3157538"/>
          <p14:tracePt t="2087" x="1092200" y="3140075"/>
          <p14:tracePt t="2090" x="1092200" y="3103563"/>
          <p14:tracePt t="2103" x="1100138" y="3076575"/>
          <p14:tracePt t="2104" x="1100138" y="3041650"/>
          <p14:tracePt t="2112" x="1109663" y="3005138"/>
          <p14:tracePt t="2119" x="1119188" y="2997200"/>
          <p14:tracePt t="2128" x="1127125" y="2943225"/>
          <p14:tracePt t="2136" x="1127125" y="2933700"/>
          <p14:tracePt t="2146" x="1144588" y="2889250"/>
          <p14:tracePt t="2153" x="1154113" y="2862263"/>
          <p14:tracePt t="2162" x="1163638" y="2827338"/>
          <p14:tracePt t="2170" x="1171575" y="2800350"/>
          <p14:tracePt t="2179" x="1181100" y="2763838"/>
          <p14:tracePt t="2187" x="1190625" y="2736850"/>
          <p14:tracePt t="2198" x="1208088" y="2709863"/>
          <p14:tracePt t="2208" x="1216025" y="2665413"/>
          <p14:tracePt t="2209" x="1225550" y="2638425"/>
          <p14:tracePt t="2219" x="1243013" y="2603500"/>
          <p14:tracePt t="2228" x="1252538" y="2576513"/>
          <p14:tracePt t="2234" x="1262063" y="2540000"/>
          <p14:tracePt t="2243" x="1279525" y="2505075"/>
          <p14:tracePt t="2251" x="1289050" y="2478088"/>
          <p14:tracePt t="2256" x="1296988" y="2441575"/>
          <p14:tracePt t="2267" x="1314450" y="2414588"/>
          <p14:tracePt t="2291" x="1341438" y="2352675"/>
          <p14:tracePt t="2293" x="1360488" y="2316163"/>
          <p14:tracePt t="2295" x="1377950" y="2290763"/>
          <p14:tracePt t="2308" x="1387475" y="2254250"/>
          <p14:tracePt t="2317" x="1412875" y="2209800"/>
          <p14:tracePt t="2319" x="1431925" y="2173288"/>
          <p14:tracePt t="2328" x="1449388" y="2128838"/>
          <p14:tracePt t="2342" x="1476375" y="2074863"/>
          <p14:tracePt t="2343" x="1503363" y="2030413"/>
          <p14:tracePt t="2353" x="1530350" y="1985963"/>
          <p14:tracePt t="2364" x="1547813" y="1949450"/>
          <p14:tracePt t="2375" x="1574800" y="1905000"/>
          <p14:tracePt t="2377" x="1592263" y="1870075"/>
          <p14:tracePt t="2385" x="1619250" y="1833563"/>
          <p14:tracePt t="2394" x="1646238" y="1798638"/>
          <p14:tracePt t="2408" x="1663700" y="1762125"/>
          <p14:tracePt t="2409" x="1690688" y="1727200"/>
          <p14:tracePt t="2418" x="1717675" y="1690688"/>
          <p14:tracePt t="2430" x="1735138" y="1663700"/>
          <p14:tracePt t="2432" x="1754188" y="1628775"/>
          <p14:tracePt t="2442" x="1771650" y="1609725"/>
          <p14:tracePt t="2452" x="1798638" y="1582738"/>
          <p14:tracePt t="2455" x="1806575" y="1565275"/>
          <p14:tracePt t="2464" x="1833563" y="1530350"/>
          <p14:tracePt t="2474" x="1843088" y="1511300"/>
          <p14:tracePt t="2484" x="1860550" y="1493838"/>
          <p14:tracePt t="2486" x="1879600" y="1476375"/>
          <p14:tracePt t="2495" x="1897063" y="1449388"/>
          <p14:tracePt t="2505" x="1905000" y="1431925"/>
          <p14:tracePt t="2515" x="1931988" y="1404938"/>
          <p14:tracePt t="2525" x="1941513" y="1395413"/>
          <p14:tracePt t="2526" x="1958975" y="1377950"/>
          <p14:tracePt t="2535" x="1985963" y="1350963"/>
          <p14:tracePt t="2544" x="2003425" y="1323975"/>
          <p14:tracePt t="2552" x="2022475" y="1314450"/>
          <p14:tracePt t="2562" x="2049463" y="1287463"/>
          <p14:tracePt t="2572" x="2057400" y="1279525"/>
          <p14:tracePt t="2574" x="2084388" y="1243013"/>
          <p14:tracePt t="2583" x="2101850" y="1225550"/>
          <p14:tracePt t="2592" x="2128838" y="1208088"/>
          <p14:tracePt t="2599" x="2138363" y="1198563"/>
          <p14:tracePt t="2612" x="2155825" y="1171575"/>
          <p14:tracePt t="2615" x="2192338" y="1144588"/>
          <p14:tracePt t="2624" x="2200275" y="1136650"/>
          <p14:tracePt t="2633" x="2219325" y="1117600"/>
          <p14:tracePt t="2644" x="2236788" y="1100138"/>
          <p14:tracePt t="2646" x="2254250" y="1090613"/>
          <p14:tracePt t="2654" x="2273300" y="1073150"/>
          <p14:tracePt t="2663" x="2281238" y="1065213"/>
          <p14:tracePt t="2672" x="2290763" y="1055688"/>
          <p14:tracePt t="2682" x="2298700" y="1046163"/>
          <p14:tracePt t="2692" x="2308225" y="1046163"/>
          <p14:tracePt t="2693" x="2308225" y="1038225"/>
          <p14:tracePt t="2703" x="2317750" y="1028700"/>
          <p14:tracePt t="2718" x="2325688" y="1028700"/>
          <p14:tracePt t="2883" x="2317750" y="1038225"/>
          <p14:tracePt t="2899" x="2308225" y="1046163"/>
          <p14:tracePt t="2909" x="2298700" y="1055688"/>
          <p14:tracePt t="2915" x="2290763" y="1073150"/>
          <p14:tracePt t="2923" x="2273300" y="1090613"/>
          <p14:tracePt t="2931" x="2254250" y="1109663"/>
          <p14:tracePt t="2943" x="2246313" y="1127125"/>
          <p14:tracePt t="2945" x="2219325" y="1154113"/>
          <p14:tracePt t="2954" x="2200275" y="1181100"/>
          <p14:tracePt t="2962" x="2165350" y="1208088"/>
          <p14:tracePt t="2971" x="2147888" y="1235075"/>
          <p14:tracePt t="2982" x="2120900" y="1262063"/>
          <p14:tracePt t="2992" x="2084388" y="1296988"/>
          <p14:tracePt t="2994" x="2057400" y="1333500"/>
          <p14:tracePt t="3003" x="2022475" y="1377950"/>
          <p14:tracePt t="3013" x="1978025" y="1431925"/>
          <p14:tracePt t="3020" x="1941513" y="1476375"/>
          <p14:tracePt t="3031" x="1897063" y="1530350"/>
          <p14:tracePt t="3041" x="1860550" y="1574800"/>
          <p14:tracePt t="3042" x="1816100" y="1628775"/>
          <p14:tracePt t="3051" x="1771650" y="1690688"/>
          <p14:tracePt t="3060" x="1727200" y="1752600"/>
          <p14:tracePt t="3068" x="1682750" y="1816100"/>
          <p14:tracePt t="3079" x="1636713" y="1878013"/>
          <p14:tracePt t="3082" x="1592263" y="1941513"/>
          <p14:tracePt t="3092" x="1547813" y="2012950"/>
          <p14:tracePt t="3099" x="1503363" y="2074863"/>
          <p14:tracePt t="3112" x="1458913" y="2155825"/>
          <p14:tracePt t="3115" x="1422400" y="2217738"/>
          <p14:tracePt t="3125" x="1387475" y="2281238"/>
          <p14:tracePt t="3133" x="1350963" y="2343150"/>
          <p14:tracePt t="3142" x="1314450" y="2406650"/>
          <p14:tracePt t="3143" x="1289050" y="2460625"/>
          <p14:tracePt t="3151" x="1262063" y="2522538"/>
          <p14:tracePt t="3160" x="1235075" y="2576513"/>
          <p14:tracePt t="3167" x="1216025" y="2630488"/>
          <p14:tracePt t="3177" x="1198563" y="2682875"/>
          <p14:tracePt t="3184" x="1181100" y="2728913"/>
          <p14:tracePt t="3194" x="1171575" y="2773363"/>
          <p14:tracePt t="3202" x="1163638" y="2817813"/>
          <p14:tracePt t="3211" x="1154113" y="2862263"/>
          <p14:tracePt t="3221" x="1144588" y="2898775"/>
          <p14:tracePt t="3228" x="1136650" y="2943225"/>
          <p14:tracePt t="3232" x="1119188" y="2987675"/>
          <p14:tracePt t="3243" x="1109663" y="3032125"/>
          <p14:tracePt t="3249" x="1100138" y="3068638"/>
          <p14:tracePt t="3259" x="1092200" y="3086100"/>
          <p14:tracePt t="3267" x="1092200" y="3113088"/>
          <p14:tracePt t="3277" x="1073150" y="3148013"/>
          <p14:tracePt t="3279" x="1065213" y="3175000"/>
          <p14:tracePt t="3288" x="1065213" y="3194050"/>
          <p14:tracePt t="3296" x="1055688" y="3221038"/>
          <p14:tracePt t="3303" x="1046163" y="3246438"/>
          <p14:tracePt t="3312" x="1038225" y="3265488"/>
          <p14:tracePt t="3322" x="1028700" y="3282950"/>
          <p14:tracePt t="3331" x="1028700" y="3292475"/>
          <p14:tracePt t="3343" x="1028700" y="3309938"/>
          <p14:tracePt t="3344" x="1020763" y="3319463"/>
          <p14:tracePt t="3352" x="1020763" y="3327400"/>
          <p14:tracePt t="3360" x="1020763" y="3336925"/>
          <p14:tracePt t="3367" x="1011238" y="3344863"/>
          <p14:tracePt t="3383" x="1011238" y="3354388"/>
          <p14:tracePt t="3389" x="1011238" y="3363913"/>
          <p14:tracePt t="3398" x="1001713" y="3363913"/>
          <p14:tracePt t="3405" x="1001713" y="3371850"/>
          <p14:tracePt t="3420" x="1001713" y="3381375"/>
          <p14:tracePt t="3437" x="993775" y="3390900"/>
          <p14:tracePt t="3448" x="993775" y="3398838"/>
          <p14:tracePt t="3481" x="993775" y="3408363"/>
          <p14:tracePt t="3903" x="993775" y="3398838"/>
          <p14:tracePt t="3944" x="993775" y="3390900"/>
          <p14:tracePt t="3951" x="993775" y="3381375"/>
          <p14:tracePt t="3959" x="993775" y="3371850"/>
          <p14:tracePt t="3967" x="993775" y="3354388"/>
          <p14:tracePt t="3975" x="1001713" y="3336925"/>
          <p14:tracePt t="3987" x="1001713" y="3319463"/>
          <p14:tracePt t="3994" x="1011238" y="3292475"/>
          <p14:tracePt t="4003" x="1020763" y="3265488"/>
          <p14:tracePt t="4012" x="1028700" y="3238500"/>
          <p14:tracePt t="4020" x="1038225" y="3211513"/>
          <p14:tracePt t="4028" x="1046163" y="3184525"/>
          <p14:tracePt t="4038" x="1055688" y="3148013"/>
          <p14:tracePt t="4040" x="1073150" y="3113088"/>
          <p14:tracePt t="4051" x="1082675" y="3076575"/>
          <p14:tracePt t="4057" x="1100138" y="3032125"/>
          <p14:tracePt t="4067" x="1119188" y="2978150"/>
          <p14:tracePt t="4077" x="1136650" y="2925763"/>
          <p14:tracePt t="4083" x="1163638" y="2862263"/>
          <p14:tracePt t="4092" x="1190625" y="2800350"/>
          <p14:tracePt t="4095" x="1225550" y="2682875"/>
          <p14:tracePt t="4110" x="1243013" y="2638425"/>
          <p14:tracePt t="4112" x="1270000" y="2566988"/>
          <p14:tracePt t="4126" x="1296988" y="2486025"/>
          <p14:tracePt t="4128" x="1333500" y="2406650"/>
          <p14:tracePt t="4137" x="1368425" y="2325688"/>
          <p14:tracePt t="4146" x="1412875" y="2192338"/>
          <p14:tracePt t="4157" x="1431925" y="2155825"/>
          <p14:tracePt t="4159" x="1466850" y="2066925"/>
          <p14:tracePt t="4167" x="1503363" y="1995488"/>
          <p14:tracePt t="4177" x="1538288" y="1922463"/>
          <p14:tracePt t="4184" x="1565275" y="1851025"/>
          <p14:tracePt t="4193" x="1609725" y="1779588"/>
          <p14:tracePt t="4202" x="1663700" y="1663700"/>
          <p14:tracePt t="4205" x="1682750" y="1619250"/>
          <p14:tracePt t="4216" x="1727200" y="1547813"/>
          <p14:tracePt t="4225" x="1771650" y="1457325"/>
          <p14:tracePt t="4229" x="1816100" y="1385888"/>
          <p14:tracePt t="4241" x="1887538" y="1262063"/>
          <p14:tracePt t="4248" x="1914525" y="1225550"/>
          <p14:tracePt t="4257" x="1958975" y="1154113"/>
          <p14:tracePt t="4266" x="2003425" y="1090613"/>
          <p14:tracePt t="4277" x="2049463" y="1028700"/>
          <p14:tracePt t="4278" x="2084388" y="984250"/>
          <p14:tracePt t="4286" x="2111375" y="939800"/>
          <p14:tracePt t="4294" x="2147888" y="903288"/>
          <p14:tracePt t="4304" x="2182813" y="868363"/>
          <p14:tracePt t="4314" x="2200275" y="831850"/>
          <p14:tracePt t="4324" x="2227263" y="804863"/>
          <p14:tracePt t="4326" x="2246313" y="795338"/>
          <p14:tracePt t="4334" x="2273300" y="769938"/>
          <p14:tracePt t="4348" x="2290763" y="750888"/>
          <p14:tracePt t="4350" x="2308225" y="742950"/>
          <p14:tracePt t="4359" x="2325688" y="723900"/>
          <p14:tracePt t="4366" x="2344738" y="715963"/>
          <p14:tracePt t="4375" x="2352675" y="706438"/>
          <p14:tracePt t="4383" x="2371725" y="698500"/>
          <p14:tracePt t="4392" x="2379663" y="688975"/>
          <p14:tracePt t="4400" x="2389188" y="679450"/>
          <p14:tracePt t="4403" x="2397125" y="679450"/>
          <p14:tracePt t="4412" x="2406650" y="679450"/>
          <p14:tracePt t="4420" x="2406650" y="671513"/>
          <p14:tracePt t="4428" x="2416175" y="671513"/>
          <p14:tracePt t="4443" x="2424113" y="671513"/>
          <p14:tracePt t="4482" x="2433638" y="671513"/>
          <p14:tracePt t="4799" x="2424113" y="688975"/>
          <p14:tracePt t="4808" x="2416175" y="698500"/>
          <p14:tracePt t="4816" x="2406650" y="723900"/>
          <p14:tracePt t="4824" x="2389188" y="742950"/>
          <p14:tracePt t="4833" x="2379663" y="760413"/>
          <p14:tracePt t="4839" x="2362200" y="795338"/>
          <p14:tracePt t="4849" x="2344738" y="822325"/>
          <p14:tracePt t="4857" x="2317750" y="849313"/>
          <p14:tracePt t="4865" x="2298700" y="876300"/>
          <p14:tracePt t="4873" x="2273300" y="903288"/>
          <p14:tracePt t="4882" x="2246313" y="930275"/>
          <p14:tracePt t="4890" x="2219325" y="966788"/>
          <p14:tracePt t="4899" x="2192338" y="1011238"/>
          <p14:tracePt t="4909" x="2138363" y="1082675"/>
          <p14:tracePt t="4916" x="2111375" y="1109663"/>
          <p14:tracePt t="4924" x="2066925" y="1163638"/>
          <p14:tracePt t="4933" x="2012950" y="1225550"/>
          <p14:tracePt t="4936" x="1968500" y="1279525"/>
          <p14:tracePt t="4948" x="1914525" y="1341438"/>
          <p14:tracePt t="4954" x="1870075" y="1385888"/>
          <p14:tracePt t="4967" x="1833563" y="1439863"/>
          <p14:tracePt t="4970" x="1816100" y="1457325"/>
          <p14:tracePt t="4982" x="1789113" y="1484313"/>
          <p14:tracePt t="4991" x="1762125" y="1511300"/>
          <p14:tracePt t="4993" x="1754188" y="1530350"/>
          <p14:tracePt t="5001" x="1735138" y="1547813"/>
          <p14:tracePt t="5011" x="1735138" y="1555750"/>
          <p14:tracePt t="5018" x="1727200" y="1555750"/>
          <p14:tracePt t="5032" x="1727200" y="1565275"/>
          <p14:tracePt t="5094" x="1727200" y="1555750"/>
          <p14:tracePt t="5102" x="1735138" y="1538288"/>
          <p14:tracePt t="5109" x="1754188" y="1530350"/>
          <p14:tracePt t="5120" x="1771650" y="1511300"/>
          <p14:tracePt t="5129" x="1798638" y="1484313"/>
          <p14:tracePt t="5140" x="1825625" y="1466850"/>
          <p14:tracePt t="5150" x="1852613" y="1439863"/>
          <p14:tracePt t="5152" x="1879600" y="1422400"/>
          <p14:tracePt t="5160" x="1914525" y="1404938"/>
          <p14:tracePt t="5170" x="1931988" y="1395413"/>
          <p14:tracePt t="5180" x="1958975" y="1377950"/>
          <p14:tracePt t="5188" x="1978025" y="1358900"/>
          <p14:tracePt t="5190" x="1995488" y="1350963"/>
          <p14:tracePt t="5200" x="2012950" y="1341438"/>
          <p14:tracePt t="5212" x="2030413" y="1333500"/>
          <p14:tracePt t="5216" x="2039938" y="1333500"/>
          <p14:tracePt t="5226" x="2049463" y="1323975"/>
          <p14:tracePt t="5240" x="2057400" y="131445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a:off x="909465" y="3357523"/>
            <a:ext cx="317791"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5" name="TextBox 14"/>
          <p:cNvSpPr txBox="1"/>
          <p:nvPr/>
        </p:nvSpPr>
        <p:spPr>
          <a:xfrm>
            <a:off x="3347864" y="766724"/>
            <a:ext cx="3568606" cy="338554"/>
          </a:xfrm>
          <a:prstGeom prst="rect">
            <a:avLst/>
          </a:prstGeom>
          <a:noFill/>
        </p:spPr>
        <p:txBody>
          <a:bodyPr wrap="none" rtlCol="0">
            <a:spAutoFit/>
          </a:bodyPr>
          <a:lstStyle/>
          <a:p>
            <a:r>
              <a:rPr lang="en-US" sz="1600" dirty="0" err="1">
                <a:latin typeface="Calibri"/>
                <a:cs typeface="Calibri"/>
              </a:rPr>
              <a:t>Atteindre</a:t>
            </a:r>
            <a:r>
              <a:rPr lang="en-US" sz="1600" dirty="0">
                <a:latin typeface="Calibri"/>
                <a:cs typeface="Calibri"/>
              </a:rPr>
              <a:t> </a:t>
            </a:r>
            <a:r>
              <a:rPr lang="en-US" sz="1600" dirty="0" err="1">
                <a:latin typeface="Calibri"/>
                <a:cs typeface="Calibri"/>
              </a:rPr>
              <a:t>l'arbre</a:t>
            </a:r>
            <a:r>
              <a:rPr lang="en-US" sz="1600" dirty="0">
                <a:latin typeface="Calibri"/>
                <a:cs typeface="Calibri"/>
              </a:rPr>
              <a:t> du maximum likelihood</a:t>
            </a:r>
          </a:p>
        </p:txBody>
      </p:sp>
      <p:sp>
        <p:nvSpPr>
          <p:cNvPr id="16" name="TextBox 15"/>
          <p:cNvSpPr txBox="1"/>
          <p:nvPr/>
        </p:nvSpPr>
        <p:spPr>
          <a:xfrm>
            <a:off x="2585865" y="538123"/>
            <a:ext cx="317791" cy="400110"/>
          </a:xfrm>
          <a:prstGeom prst="rect">
            <a:avLst/>
          </a:prstGeom>
          <a:noFill/>
        </p:spPr>
        <p:txBody>
          <a:bodyPr wrap="square" rtlCol="0">
            <a:spAutoFit/>
          </a:bodyPr>
          <a:lstStyle/>
          <a:p>
            <a:r>
              <a:rPr lang="en-US" sz="2000" dirty="0">
                <a:solidFill>
                  <a:srgbClr val="FF0000"/>
                </a:solidFill>
                <a:latin typeface="Calibri"/>
                <a:cs typeface="Calibri"/>
              </a:rPr>
              <a:t>X</a:t>
            </a:r>
          </a:p>
        </p:txBody>
      </p:sp>
      <p:cxnSp>
        <p:nvCxnSpPr>
          <p:cNvPr id="17" name="Straight Connector 16">
            <a:extLst>
              <a:ext uri="{FF2B5EF4-FFF2-40B4-BE49-F238E27FC236}">
                <a16:creationId xmlns:a16="http://schemas.microsoft.com/office/drawing/2014/main" id="{25A779F9-D31D-DC4D-81FE-2F63B1487834}"/>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3713679A-C6EB-9E43-A0B9-7839855884AF}"/>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C62CF54C-5418-AEFC-A538-1974B1F9C4DB}"/>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
        <p:nvSpPr>
          <p:cNvPr id="10" name="Titel 4">
            <a:extLst>
              <a:ext uri="{FF2B5EF4-FFF2-40B4-BE49-F238E27FC236}">
                <a16:creationId xmlns:a16="http://schemas.microsoft.com/office/drawing/2014/main" id="{DF85BE02-DA33-2A07-7C35-E474D4C2CEF3}"/>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Tree>
    <p:extLst>
      <p:ext uri="{BB962C8B-B14F-4D97-AF65-F5344CB8AC3E}">
        <p14:creationId xmlns:p14="http://schemas.microsoft.com/office/powerpoint/2010/main" val="954160026"/>
      </p:ext>
    </p:extLst>
  </p:cSld>
  <p:clrMapOvr>
    <a:masterClrMapping/>
  </p:clrMapOvr>
  <mc:AlternateContent xmlns:mc="http://schemas.openxmlformats.org/markup-compatibility/2006" xmlns:p14="http://schemas.microsoft.com/office/powerpoint/2010/main">
    <mc:Choice Requires="p14">
      <p:transition spd="slow" p14:dur="2000" advTm="13568"/>
    </mc:Choice>
    <mc:Fallback xmlns="">
      <p:transition spd="slow" advTm="13568"/>
    </mc:Fallback>
  </mc:AlternateContent>
  <p:extLst>
    <p:ext uri="{3A86A75C-4F4B-4683-9AE1-C65F6400EC91}">
      <p14:laserTraceLst xmlns:p14="http://schemas.microsoft.com/office/powerpoint/2010/main">
        <p14:tracePtLst>
          <p14:tracePt t="810" x="2076450" y="1314450"/>
          <p14:tracePt t="843" x="2101850" y="1314450"/>
          <p14:tracePt t="845" x="2219325" y="1279525"/>
          <p14:tracePt t="853" x="2254250" y="1270000"/>
          <p14:tracePt t="860" x="2290763" y="1262063"/>
          <p14:tracePt t="869" x="2406650" y="1243013"/>
          <p14:tracePt t="875" x="2460625" y="1225550"/>
          <p14:tracePt t="885" x="2532063" y="1216025"/>
          <p14:tracePt t="894" x="2613025" y="1208088"/>
          <p14:tracePt t="902" x="2692400" y="1198563"/>
          <p14:tracePt t="913" x="2817813" y="1171575"/>
          <p14:tracePt t="915" x="2908300" y="1171575"/>
          <p14:tracePt t="923" x="2943225" y="1171575"/>
          <p14:tracePt t="930" x="3024188" y="1163638"/>
          <p14:tracePt t="939" x="3095625" y="1163638"/>
          <p14:tracePt t="947" x="3176588" y="1163638"/>
          <p14:tracePt t="955" x="3248025" y="1163638"/>
          <p14:tracePt t="963" x="3309938" y="1163638"/>
          <p14:tracePt t="972" x="3373438" y="1163638"/>
          <p14:tracePt t="982" x="3400425" y="1163638"/>
          <p14:tracePt t="989" x="3435350" y="1163638"/>
          <p14:tracePt t="997" x="3462338" y="1163638"/>
          <p14:tracePt t="1004" x="3489325" y="1163638"/>
          <p14:tracePt t="1013" x="3506788" y="1163638"/>
          <p14:tracePt t="1020" x="3516313" y="1163638"/>
          <p14:tracePt t="1029" x="3525838" y="1163638"/>
          <p14:tracePt t="1048" x="3533775" y="1163638"/>
          <p14:tracePt t="1063" x="3533775" y="1154113"/>
          <p14:tracePt t="1072" x="3533775" y="1144588"/>
          <p14:tracePt t="1080" x="3533775" y="1136650"/>
          <p14:tracePt t="1087" x="3533775" y="1117600"/>
          <p14:tracePt t="1096" x="3533775" y="1109663"/>
          <p14:tracePt t="1105" x="3533775" y="1082675"/>
          <p14:tracePt t="1114" x="3525838" y="1065213"/>
          <p14:tracePt t="1121" x="3506788" y="1046163"/>
          <p14:tracePt t="1131" x="3498850" y="1019175"/>
          <p14:tracePt t="1139" x="3479800" y="984250"/>
          <p14:tracePt t="1149" x="3471863" y="957263"/>
          <p14:tracePt t="1156" x="3452813" y="930275"/>
          <p14:tracePt t="1166" x="3452813" y="920750"/>
          <p14:tracePt t="1170" x="3444875" y="885825"/>
          <p14:tracePt t="1178" x="3435350" y="868363"/>
          <p14:tracePt t="1187" x="3427413" y="841375"/>
          <p14:tracePt t="1195" x="3417888" y="814388"/>
          <p14:tracePt t="1204" x="3408363" y="795338"/>
          <p14:tracePt t="1208" x="3408363" y="769938"/>
          <p14:tracePt t="1216" x="3400425" y="760413"/>
          <p14:tracePt t="1224" x="3400425" y="742950"/>
          <p14:tracePt t="1233" x="3390900" y="723900"/>
          <p14:tracePt t="1246" x="3381375" y="715963"/>
          <p14:tracePt t="1248" x="3381375" y="706438"/>
          <p14:tracePt t="1255" x="3373438" y="688975"/>
          <p14:tracePt t="1266" x="3373438" y="679450"/>
          <p14:tracePt t="1275" x="3363913" y="671513"/>
          <p14:tracePt t="1284" x="3355975" y="661988"/>
          <p14:tracePt t="1294" x="3346450" y="652463"/>
          <p14:tracePt t="1295" x="3336925" y="644525"/>
          <p14:tracePt t="1305" x="3328988" y="635000"/>
          <p14:tracePt t="1315" x="3319463" y="625475"/>
          <p14:tracePt t="1319" x="3302000" y="608013"/>
          <p14:tracePt t="1332" x="3282950" y="600075"/>
          <p14:tracePt t="1338" x="3257550" y="590550"/>
          <p14:tracePt t="1349" x="3221038" y="581025"/>
          <p14:tracePt t="1353" x="3184525" y="573088"/>
          <p14:tracePt t="1364" x="3149600" y="563563"/>
          <p14:tracePt t="1371" x="3105150" y="554038"/>
          <p14:tracePt t="1376" x="3060700" y="554038"/>
          <p14:tracePt t="1385" x="3006725" y="554038"/>
          <p14:tracePt t="1392" x="2962275" y="554038"/>
          <p14:tracePt t="1399" x="2898775" y="554038"/>
          <p14:tracePt t="1408" x="2844800" y="554038"/>
          <p14:tracePt t="1416" x="2782888" y="554038"/>
          <p14:tracePt t="1423" x="2738438" y="554038"/>
          <p14:tracePt t="1432" x="2692400" y="563563"/>
          <p14:tracePt t="1442" x="2647950" y="581025"/>
          <p14:tracePt t="1445" x="2630488" y="590550"/>
          <p14:tracePt t="1454" x="2568575" y="608013"/>
          <p14:tracePt t="1465" x="2541588" y="625475"/>
          <p14:tracePt t="1480" x="2514600" y="644525"/>
          <p14:tracePt t="1482" x="2487613" y="652463"/>
          <p14:tracePt t="1486" x="2460625" y="679450"/>
          <p14:tracePt t="1498" x="2451100" y="688975"/>
          <p14:tracePt t="1506" x="2433638" y="706438"/>
          <p14:tracePt t="1517" x="2416175" y="723900"/>
          <p14:tracePt t="1519" x="2397125" y="742950"/>
          <p14:tracePt t="1530" x="2389188" y="769938"/>
          <p14:tracePt t="1539" x="2379663" y="787400"/>
          <p14:tracePt t="1542" x="2371725" y="814388"/>
          <p14:tracePt t="1552" x="2371725" y="822325"/>
          <p14:tracePt t="1560" x="2371725" y="841375"/>
          <p14:tracePt t="1570" x="2371725" y="868363"/>
          <p14:tracePt t="1572" x="2371725" y="885825"/>
          <p14:tracePt t="1580" x="2371725" y="920750"/>
          <p14:tracePt t="1588" x="2371725" y="947738"/>
          <p14:tracePt t="1597" x="2371725" y="974725"/>
          <p14:tracePt t="1605" x="2379663" y="1011238"/>
          <p14:tracePt t="1615" x="2397125" y="1038225"/>
          <p14:tracePt t="1623" x="2416175" y="1065213"/>
          <p14:tracePt t="1632" x="2443163" y="1090613"/>
          <p14:tracePt t="1646" x="2460625" y="1109663"/>
          <p14:tracePt t="1647" x="2495550" y="1136650"/>
          <p14:tracePt t="1655" x="2514600" y="1154113"/>
          <p14:tracePt t="1667" x="2541588" y="1171575"/>
          <p14:tracePt t="1669" x="2559050" y="1181100"/>
          <p14:tracePt t="1680" x="2593975" y="1198563"/>
          <p14:tracePt t="1687" x="2620963" y="1198563"/>
          <p14:tracePt t="1699" x="2657475" y="1208088"/>
          <p14:tracePt t="1703" x="2684463" y="1208088"/>
          <p14:tracePt t="1711" x="2719388" y="1208088"/>
          <p14:tracePt t="1718" x="2738438" y="1208088"/>
          <p14:tracePt t="1725" x="2782888" y="1208088"/>
          <p14:tracePt t="1733" x="2790825" y="1208088"/>
          <p14:tracePt t="1742" x="2809875" y="1198563"/>
          <p14:tracePt t="1751" x="2836863" y="1181100"/>
          <p14:tracePt t="1759" x="2854325" y="1171575"/>
          <p14:tracePt t="1762" x="2871788" y="1154113"/>
          <p14:tracePt t="1771" x="2881313" y="1144588"/>
          <p14:tracePt t="1781" x="2898775" y="1127125"/>
          <p14:tracePt t="1788" x="2908300" y="1100138"/>
          <p14:tracePt t="1798" x="2925763" y="1082675"/>
          <p14:tracePt t="1809" x="2925763" y="1055688"/>
          <p14:tracePt t="1811" x="2935288" y="1019175"/>
          <p14:tracePt t="1820" x="2943225" y="984250"/>
          <p14:tracePt t="1829" x="2952750" y="947738"/>
          <p14:tracePt t="1838" x="2952750" y="903288"/>
          <p14:tracePt t="1847" x="2952750" y="858838"/>
          <p14:tracePt t="1853" x="2952750" y="814388"/>
          <p14:tracePt t="1861" x="2952750" y="769938"/>
          <p14:tracePt t="1870" x="2952750" y="750888"/>
          <p14:tracePt t="1880" x="2952750" y="715963"/>
          <p14:tracePt t="1882" x="2952750" y="688975"/>
          <p14:tracePt t="1888" x="2943225" y="671513"/>
          <p14:tracePt t="1898" x="2925763" y="652463"/>
          <p14:tracePt t="1909" x="2898775" y="625475"/>
          <p14:tracePt t="1918" x="2881313" y="617538"/>
          <p14:tracePt t="1929" x="2854325" y="617538"/>
          <p14:tracePt t="1931" x="2817813" y="617538"/>
          <p14:tracePt t="1939" x="2782888" y="617538"/>
          <p14:tracePt t="1947" x="2746375" y="617538"/>
          <p14:tracePt t="1955" x="2738438" y="617538"/>
          <p14:tracePt t="1962" x="2711450" y="617538"/>
          <p14:tracePt t="1972" x="2684463" y="625475"/>
          <p14:tracePt t="1981" x="2657475" y="635000"/>
          <p14:tracePt t="1986" x="2640013" y="635000"/>
          <p14:tracePt t="1995" x="2630488" y="644525"/>
          <p14:tracePt t="2005" x="2620963" y="644525"/>
          <p14:tracePt t="2012" x="2620963" y="652463"/>
          <p14:tracePt t="2015" x="2613025" y="652463"/>
          <p14:tracePt t="2024" x="2613025" y="661988"/>
          <p14:tracePt t="2047" x="2613025" y="671513"/>
          <p14:tracePt t="2055" x="2613025" y="679450"/>
          <p14:tracePt t="2063" x="2613025" y="688975"/>
          <p14:tracePt t="2072" x="2613025" y="698500"/>
          <p14:tracePt t="2081" x="2613025" y="706438"/>
          <p14:tracePt t="2088" x="2613025" y="715963"/>
          <p14:tracePt t="2096" x="2620963" y="723900"/>
          <p14:tracePt t="2105" x="2630488" y="733425"/>
          <p14:tracePt t="2115" x="2640013" y="742950"/>
          <p14:tracePt t="2123" x="2647950" y="750888"/>
          <p14:tracePt t="2135" x="2667000" y="760413"/>
          <p14:tracePt t="2144" x="2684463" y="769938"/>
          <p14:tracePt t="2146" x="2692400" y="769938"/>
          <p14:tracePt t="2153" x="2701925" y="769938"/>
          <p14:tracePt t="2162" x="2711450" y="777875"/>
          <p14:tracePt t="2171" x="2728913" y="777875"/>
          <p14:tracePt t="2186" x="2738438" y="777875"/>
          <p14:tracePt t="2194" x="2746375" y="777875"/>
          <p14:tracePt t="2224" x="2755900" y="777875"/>
          <p14:tracePt t="2308" x="2765425" y="777875"/>
          <p14:tracePt t="2324" x="2773363" y="777875"/>
          <p14:tracePt t="2340" x="2782888" y="777875"/>
          <p14:tracePt t="2348" x="2790825" y="769938"/>
          <p14:tracePt t="2364" x="2800350" y="769938"/>
          <p14:tracePt t="2372" x="2809875" y="769938"/>
          <p14:tracePt t="2381" x="2817813" y="769938"/>
          <p14:tracePt t="2388" x="2827338" y="769938"/>
          <p14:tracePt t="2397" x="2836863" y="769938"/>
          <p14:tracePt t="2406" x="2854325" y="769938"/>
          <p14:tracePt t="2414" x="2871788" y="769938"/>
          <p14:tracePt t="2421" x="2889250" y="769938"/>
          <p14:tracePt t="2429" x="2908300" y="769938"/>
          <p14:tracePt t="2438" x="2925763" y="769938"/>
          <p14:tracePt t="2447" x="2943225" y="777875"/>
          <p14:tracePt t="2454" x="2962275" y="787400"/>
          <p14:tracePt t="2463" x="2997200" y="804863"/>
          <p14:tracePt t="2473" x="3006725" y="814388"/>
          <p14:tracePt t="2487" x="3024188" y="831850"/>
          <p14:tracePt t="2488" x="3033713" y="849313"/>
          <p14:tracePt t="2499" x="3051175" y="858838"/>
          <p14:tracePt t="2503" x="3060700" y="876300"/>
          <p14:tracePt t="2514" x="3078163" y="893763"/>
          <p14:tracePt t="2516" x="3086100" y="912813"/>
          <p14:tracePt t="2525" x="3095625" y="920750"/>
          <p14:tracePt t="2536" x="3105150" y="930275"/>
          <p14:tracePt t="2545" x="3113088" y="947738"/>
          <p14:tracePt t="2547" x="3113088" y="957263"/>
          <p14:tracePt t="2554" x="3122613" y="966788"/>
          <p14:tracePt t="2572" x="3132138" y="984250"/>
          <p14:tracePt t="2581" x="3132138" y="992188"/>
          <p14:tracePt t="2587" x="3132138" y="1011238"/>
          <p14:tracePt t="2596" x="3132138" y="1019175"/>
          <p14:tracePt t="2604" x="3132138" y="1038225"/>
          <p14:tracePt t="2612" x="3132138" y="1046163"/>
          <p14:tracePt t="2621" x="3132138" y="1065213"/>
          <p14:tracePt t="2628" x="3132138" y="1073150"/>
          <p14:tracePt t="2637" x="3132138" y="1090613"/>
          <p14:tracePt t="2645" x="3132138" y="1109663"/>
          <p14:tracePt t="2652" x="3122613" y="1117600"/>
          <p14:tracePt t="2662" x="3122613" y="1127125"/>
          <p14:tracePt t="2669" x="3122613" y="1136650"/>
          <p14:tracePt t="2685" x="3122613" y="1144588"/>
          <p14:tracePt t="2712" x="3113088" y="1144588"/>
          <p14:tracePt t="2744" x="3113088" y="1136650"/>
          <p14:tracePt t="2753" x="3105150" y="1127125"/>
          <p14:tracePt t="2761" x="3095625" y="1100138"/>
          <p14:tracePt t="2771" x="3078163" y="1082675"/>
          <p14:tracePt t="2780" x="3060700" y="1055688"/>
          <p14:tracePt t="2787" x="3041650" y="1019175"/>
          <p14:tracePt t="2797" x="3014663" y="984250"/>
          <p14:tracePt t="2804" x="2987675" y="947738"/>
          <p14:tracePt t="2814" x="2962275" y="912813"/>
          <p14:tracePt t="2822" x="2935288" y="876300"/>
          <p14:tracePt t="2833" x="2908300" y="841375"/>
          <p14:tracePt t="2836" x="2889250" y="822325"/>
          <p14:tracePt t="2848" x="2871788" y="804863"/>
          <p14:tracePt t="2849" x="2854325" y="787400"/>
          <p14:tracePt t="2857" x="2827338" y="769938"/>
          <p14:tracePt t="2866" x="2790825" y="742950"/>
          <p14:tracePt t="2880" x="2765425" y="733425"/>
          <p14:tracePt t="2881" x="2738438" y="723900"/>
          <p14:tracePt t="2889" x="2711450" y="723900"/>
          <p14:tracePt t="2898" x="2684463" y="723900"/>
          <p14:tracePt t="2906" x="2657475" y="723900"/>
          <p14:tracePt t="2915" x="2620963" y="723900"/>
          <p14:tracePt t="2922" x="2603500" y="723900"/>
          <p14:tracePt t="2931" x="2576513" y="723900"/>
          <p14:tracePt t="2939" x="2549525" y="723900"/>
          <p14:tracePt t="2948" x="2522538" y="723900"/>
          <p14:tracePt t="2952" x="2495550" y="742950"/>
          <p14:tracePt t="2962" x="2470150" y="742950"/>
          <p14:tracePt t="2970" x="2451100" y="760413"/>
          <p14:tracePt t="2980" x="2433638" y="760413"/>
          <p14:tracePt t="2987" x="2406650" y="777875"/>
          <p14:tracePt t="2996" x="2389188" y="787400"/>
          <p14:tracePt t="3004" x="2362200" y="795338"/>
          <p14:tracePt t="3008" x="2344738" y="814388"/>
          <p14:tracePt t="3017" x="2325688" y="822325"/>
          <p14:tracePt t="3025" x="2308225" y="841375"/>
          <p14:tracePt t="3035" x="2298700" y="849313"/>
          <p14:tracePt t="3046" x="2281238" y="868363"/>
          <p14:tracePt t="3048" x="2273300" y="885825"/>
          <p14:tracePt t="3057" x="2254250" y="893763"/>
          <p14:tracePt t="3065" x="2246313" y="912813"/>
          <p14:tracePt t="3073" x="2236788" y="930275"/>
          <p14:tracePt t="3084" x="2219325" y="947738"/>
          <p14:tracePt t="3091" x="2209800" y="957263"/>
          <p14:tracePt t="3094" x="2209800" y="974725"/>
          <p14:tracePt t="3105" x="2192338" y="992188"/>
          <p14:tracePt t="3114" x="2192338" y="1011238"/>
          <p14:tracePt t="3121" x="2182813" y="1038225"/>
          <p14:tracePt t="3130" x="2174875" y="1046163"/>
          <p14:tracePt t="3138" x="2165350" y="1073150"/>
          <p14:tracePt t="3142" x="2165350" y="1090613"/>
          <p14:tracePt t="3152" x="2155825" y="1109663"/>
          <p14:tracePt t="3159" x="2155825" y="1127125"/>
          <p14:tracePt t="3166" x="2155825" y="1136650"/>
          <p14:tracePt t="3174" x="2155825" y="1154113"/>
          <p14:tracePt t="3182" x="2155825" y="1163638"/>
          <p14:tracePt t="3190" x="2155825" y="1171575"/>
          <p14:tracePt t="3205" x="2165350" y="1181100"/>
          <p14:tracePt t="3213" x="2174875" y="1181100"/>
          <p14:tracePt t="3220" x="2192338" y="1189038"/>
          <p14:tracePt t="3228" x="2200275" y="1189038"/>
          <p14:tracePt t="3237" x="2219325" y="1189038"/>
          <p14:tracePt t="3245" x="2227263" y="1189038"/>
          <p14:tracePt t="3253" x="2246313" y="1189038"/>
          <p14:tracePt t="3260" x="2273300" y="1181100"/>
          <p14:tracePt t="3270" x="2290763" y="1171575"/>
          <p14:tracePt t="3279" x="2317750" y="1154113"/>
          <p14:tracePt t="3286" x="2335213" y="1136650"/>
          <p14:tracePt t="3295" x="2362200" y="1109663"/>
          <p14:tracePt t="3304" x="2389188" y="1082675"/>
          <p14:tracePt t="3312" x="2397125" y="1073150"/>
          <p14:tracePt t="3320" x="2416175" y="1055688"/>
          <p14:tracePt t="3329" x="2433638" y="1038225"/>
          <p14:tracePt t="3332" x="2451100" y="1019175"/>
          <p14:tracePt t="3345" x="2460625" y="1011238"/>
          <p14:tracePt t="3352" x="2478088" y="992188"/>
          <p14:tracePt t="3363" x="2487613" y="984250"/>
          <p14:tracePt t="3365" x="2495550" y="984250"/>
          <p14:tracePt t="3373" x="2505075" y="966788"/>
          <p14:tracePt t="3382" x="2514600" y="966788"/>
          <p14:tracePt t="3388" x="2522538" y="957263"/>
          <p14:tracePt t="3397" x="2532063" y="957263"/>
          <p14:tracePt t="3405" x="2549525" y="947738"/>
          <p14:tracePt t="3412" x="2559050" y="939800"/>
          <p14:tracePt t="3421" x="2576513" y="939800"/>
          <p14:tracePt t="3428" x="2586038" y="930275"/>
          <p14:tracePt t="3438" x="2603500" y="930275"/>
          <p14:tracePt t="3445" x="2630488" y="930275"/>
          <p14:tracePt t="3453" x="2640013" y="930275"/>
          <p14:tracePt t="3460" x="2667000" y="930275"/>
          <p14:tracePt t="3469" x="2684463" y="930275"/>
          <p14:tracePt t="3477" x="2701925" y="930275"/>
          <p14:tracePt t="3491" x="2738438" y="930275"/>
          <p14:tracePt t="3492" x="2755900" y="930275"/>
          <p14:tracePt t="3499" x="2773363" y="930275"/>
          <p14:tracePt t="3508" x="2809875" y="930275"/>
          <p14:tracePt t="3515" x="2827338" y="930275"/>
          <p14:tracePt t="3523" x="2854325" y="939800"/>
          <p14:tracePt t="3531" x="2871788" y="939800"/>
          <p14:tracePt t="3539" x="2889250" y="947738"/>
          <p14:tracePt t="3548" x="2916238" y="947738"/>
          <p14:tracePt t="3555" x="2935288" y="947738"/>
          <p14:tracePt t="3563" x="2943225" y="957263"/>
          <p14:tracePt t="3581" x="2952750" y="957263"/>
          <p14:tracePt t="3583" x="2962275" y="957263"/>
          <p14:tracePt t="3596" x="2970213" y="957263"/>
          <p14:tracePt t="3619" x="2979738" y="957263"/>
          <p14:tracePt t="3697" x="2970213" y="957263"/>
          <p14:tracePt t="3712" x="2962275" y="947738"/>
          <p14:tracePt t="3721" x="2952750" y="939800"/>
          <p14:tracePt t="3729" x="2935288" y="930275"/>
          <p14:tracePt t="3738" x="2925763" y="920750"/>
          <p14:tracePt t="3746" x="2908300" y="912813"/>
          <p14:tracePt t="3753" x="2898775" y="893763"/>
          <p14:tracePt t="3763" x="2881313" y="885825"/>
          <p14:tracePt t="3772" x="2863850" y="876300"/>
          <p14:tracePt t="3782" x="2854325" y="868363"/>
          <p14:tracePt t="3786" x="2836863" y="858838"/>
          <p14:tracePt t="3796" x="2827338" y="849313"/>
          <p14:tracePt t="3803" x="2809875" y="841375"/>
          <p14:tracePt t="3814" x="2790825" y="841375"/>
          <p14:tracePt t="3820" x="2765425" y="831850"/>
          <p14:tracePt t="3832" x="2746375" y="831850"/>
          <p14:tracePt t="3834" x="2719388" y="831850"/>
          <p14:tracePt t="3841" x="2692400" y="831850"/>
          <p14:tracePt t="3848" x="2667000" y="831850"/>
          <p14:tracePt t="3855" x="2647950" y="831850"/>
          <p14:tracePt t="3864" x="2620963" y="831850"/>
          <p14:tracePt t="3871" x="2603500" y="831850"/>
          <p14:tracePt t="3879" x="2576513" y="831850"/>
          <p14:tracePt t="3888" x="2559050" y="831850"/>
          <p14:tracePt t="3896" x="2532063" y="831850"/>
          <p14:tracePt t="3904" x="2514600" y="831850"/>
          <p14:tracePt t="3912" x="2495550" y="831850"/>
          <p14:tracePt t="3921" x="2478088" y="841375"/>
          <p14:tracePt t="3930" x="2460625" y="849313"/>
          <p14:tracePt t="3937" x="2443163" y="858838"/>
          <p14:tracePt t="3946" x="2433638" y="858838"/>
          <p14:tracePt t="3954" x="2416175" y="868363"/>
          <p14:tracePt t="3964" x="2406650" y="876300"/>
          <p14:tracePt t="3974" x="2397125" y="876300"/>
          <p14:tracePt t="3975" x="2397125" y="885825"/>
          <p14:tracePt t="3983" x="2389188" y="885825"/>
          <p14:tracePt t="3997" x="2379663" y="885825"/>
          <p14:tracePt t="4005" x="2379663" y="893763"/>
          <p14:tracePt t="4069" x="2389188" y="893763"/>
          <p14:tracePt t="4077" x="2406650" y="893763"/>
          <p14:tracePt t="4086" x="2416175" y="893763"/>
          <p14:tracePt t="4094" x="2443163" y="885825"/>
          <p14:tracePt t="4103" x="2470150" y="885825"/>
          <p14:tracePt t="4110" x="2495550" y="885825"/>
          <p14:tracePt t="4119" x="2522538" y="885825"/>
          <p14:tracePt t="4126" x="2559050" y="885825"/>
          <p14:tracePt t="4133" x="2593975" y="885825"/>
          <p14:tracePt t="4142" x="2630488" y="885825"/>
          <p14:tracePt t="4149" x="2667000" y="885825"/>
          <p14:tracePt t="4156" x="2684463" y="885825"/>
          <p14:tracePt t="4165" x="2738438" y="885825"/>
          <p14:tracePt t="4174" x="2765425" y="893763"/>
          <p14:tracePt t="4182" x="2790825" y="893763"/>
          <p14:tracePt t="4189" x="2827338" y="893763"/>
          <p14:tracePt t="4198" x="2844800" y="903288"/>
          <p14:tracePt t="4205" x="2871788" y="903288"/>
          <p14:tracePt t="4213" x="2898775" y="903288"/>
          <p14:tracePt t="4220" x="2916238" y="903288"/>
          <p14:tracePt t="4228" x="2935288" y="912813"/>
          <p14:tracePt t="4238" x="2952750" y="912813"/>
          <p14:tracePt t="4246" x="2970213" y="912813"/>
          <p14:tracePt t="4254" x="2987675" y="912813"/>
          <p14:tracePt t="4261" x="2997200" y="912813"/>
          <p14:tracePt t="4270" x="3006725" y="912813"/>
          <p14:tracePt t="4278" x="3014663" y="912813"/>
          <p14:tracePt t="4292" x="3024188" y="912813"/>
          <p14:tracePt t="4346" x="3024188" y="920750"/>
          <p14:tracePt t="4370" x="3014663" y="920750"/>
          <p14:tracePt t="4378" x="2997200" y="920750"/>
          <p14:tracePt t="4387" x="2970213" y="930275"/>
          <p14:tracePt t="4395" x="2943225" y="930275"/>
          <p14:tracePt t="4404" x="2898775" y="930275"/>
          <p14:tracePt t="4411" x="2863850" y="930275"/>
          <p14:tracePt t="4420" x="2809875" y="930275"/>
          <p14:tracePt t="4427" x="2755900" y="939800"/>
          <p14:tracePt t="4437" x="2701925" y="939800"/>
          <p14:tracePt t="4444" x="2647950" y="939800"/>
          <p14:tracePt t="4453" x="2593975" y="939800"/>
          <p14:tracePt t="4459" x="2549525" y="939800"/>
          <p14:tracePt t="4469" x="2532063" y="939800"/>
          <p14:tracePt t="4477" x="2495550" y="939800"/>
          <p14:tracePt t="4486" x="2470150" y="939800"/>
          <p14:tracePt t="4494" x="2451100" y="939800"/>
          <p14:tracePt t="4504" x="2433638" y="939800"/>
          <p14:tracePt t="4507" x="2424113" y="939800"/>
          <p14:tracePt t="4515" x="2416175" y="939800"/>
          <p14:tracePt t="4529" x="2406650" y="939800"/>
          <p14:tracePt t="4593" x="2416175" y="939800"/>
          <p14:tracePt t="4603" x="2433638" y="939800"/>
          <p14:tracePt t="4609" x="2451100" y="939800"/>
          <p14:tracePt t="4618" x="2478088" y="939800"/>
          <p14:tracePt t="4624" x="2495550" y="939800"/>
          <p14:tracePt t="4633" x="2541588" y="939800"/>
          <p14:tracePt t="4641" x="2568575" y="939800"/>
          <p14:tracePt t="4649" x="2613025" y="939800"/>
          <p14:tracePt t="4656" x="2647950" y="939800"/>
          <p14:tracePt t="4664" x="2684463" y="939800"/>
          <p14:tracePt t="4673" x="2719388" y="939800"/>
          <p14:tracePt t="4680" x="2755900" y="939800"/>
          <p14:tracePt t="4688" x="2773363" y="939800"/>
          <p14:tracePt t="4696" x="2800350" y="939800"/>
          <p14:tracePt t="4705" x="2817813" y="939800"/>
          <p14:tracePt t="4714" x="2844800" y="939800"/>
          <p14:tracePt t="4720" x="2854325" y="939800"/>
          <p14:tracePt t="4728" x="2863850" y="939800"/>
          <p14:tracePt t="4737" x="2871788" y="939800"/>
          <p14:tracePt t="4744" x="2881313" y="939800"/>
          <p14:tracePt t="4799" x="2863850" y="939800"/>
          <p14:tracePt t="4807" x="2844800" y="939800"/>
          <p14:tracePt t="4815" x="2827338" y="939800"/>
          <p14:tracePt t="4823" x="2800350" y="939800"/>
          <p14:tracePt t="4831" x="2773363" y="939800"/>
          <p14:tracePt t="4839" x="2738438" y="930275"/>
          <p14:tracePt t="4847" x="2701925" y="930275"/>
          <p14:tracePt t="4854" x="2657475" y="930275"/>
          <p14:tracePt t="4863" x="2603500" y="930275"/>
          <p14:tracePt t="4872" x="2559050" y="930275"/>
          <p14:tracePt t="4879" x="2505075" y="930275"/>
          <p14:tracePt t="4888" x="2460625" y="930275"/>
          <p14:tracePt t="4895" x="2416175" y="930275"/>
          <p14:tracePt t="4904" x="2362200" y="930275"/>
          <p14:tracePt t="4911" x="2352675" y="930275"/>
          <p14:tracePt t="4920" x="2317750" y="939800"/>
          <p14:tracePt t="4928" x="2290763" y="939800"/>
          <p14:tracePt t="4937" x="2273300" y="947738"/>
          <p14:tracePt t="4945" x="2254250" y="947738"/>
          <p14:tracePt t="4953" x="2246313" y="947738"/>
          <p14:tracePt t="4959" x="2236788" y="947738"/>
          <p14:tracePt t="4969" x="2236788" y="957263"/>
          <p14:tracePt t="4976" x="2227263" y="957263"/>
          <p14:tracePt t="5020" x="2254250" y="957263"/>
          <p14:tracePt t="5028" x="2273300" y="957263"/>
          <p14:tracePt t="5037" x="2298700" y="957263"/>
          <p14:tracePt t="5045" x="2317750" y="947738"/>
          <p14:tracePt t="5054" x="2362200" y="947738"/>
          <p14:tracePt t="5061" x="2416175" y="939800"/>
          <p14:tracePt t="5071" x="2470150" y="939800"/>
          <p14:tracePt t="5078" x="2532063" y="930275"/>
          <p14:tracePt t="5086" x="2593975" y="920750"/>
          <p14:tracePt t="5094" x="2667000" y="920750"/>
          <p14:tracePt t="5103" x="2728913" y="912813"/>
          <p14:tracePt t="5111" x="2800350" y="912813"/>
          <p14:tracePt t="5119" x="2863850" y="903288"/>
          <p14:tracePt t="5128" x="2916238" y="903288"/>
          <p14:tracePt t="5137" x="2943225" y="903288"/>
          <p14:tracePt t="5139" x="2979738" y="903288"/>
          <p14:tracePt t="5147" x="3014663" y="903288"/>
          <p14:tracePt t="5156" x="3041650" y="903288"/>
          <p14:tracePt t="5163" x="3060700" y="903288"/>
          <p14:tracePt t="5171" x="3068638" y="903288"/>
          <p14:tracePt t="5179" x="3078163" y="903288"/>
          <p14:tracePt t="5187" x="3086100" y="903288"/>
          <p14:tracePt t="5195" x="3095625" y="903288"/>
          <p14:tracePt t="5253" x="3078163" y="903288"/>
          <p14:tracePt t="5259" x="3060700" y="903288"/>
          <p14:tracePt t="5269" x="3033713" y="903288"/>
          <p14:tracePt t="5275" x="2997200" y="903288"/>
          <p14:tracePt t="5283" x="2962275" y="903288"/>
          <p14:tracePt t="5291" x="2916238" y="903288"/>
          <p14:tracePt t="5299" x="2863850" y="903288"/>
          <p14:tracePt t="5307" x="2809875" y="903288"/>
          <p14:tracePt t="5315" x="2738438" y="903288"/>
          <p14:tracePt t="5322" x="2684463" y="903288"/>
          <p14:tracePt t="5330" x="2613025" y="903288"/>
          <p14:tracePt t="5338" x="2549525" y="903288"/>
          <p14:tracePt t="5353" x="2532063" y="903288"/>
          <p14:tracePt t="5355" x="2487613" y="903288"/>
          <p14:tracePt t="5362" x="2451100" y="903288"/>
          <p14:tracePt t="5371" x="2424113" y="903288"/>
          <p14:tracePt t="5379" x="2406650" y="903288"/>
          <p14:tracePt t="5387" x="2397125" y="903288"/>
          <p14:tracePt t="5402" x="2389188" y="903288"/>
          <p14:tracePt t="5440" x="2397125" y="903288"/>
          <p14:tracePt t="5448" x="2416175" y="903288"/>
          <p14:tracePt t="5457" x="2433638" y="903288"/>
          <p14:tracePt t="5465" x="2460625" y="903288"/>
          <p14:tracePt t="5473" x="2495550" y="903288"/>
          <p14:tracePt t="5480" x="2532063" y="903288"/>
          <p14:tracePt t="5488" x="2568575" y="903288"/>
          <p14:tracePt t="5498" x="2613025" y="903288"/>
          <p14:tracePt t="5510" x="2647950" y="903288"/>
          <p14:tracePt t="5516" x="2684463" y="903288"/>
          <p14:tracePt t="5523" x="2701925" y="903288"/>
          <p14:tracePt t="5530" x="2728913" y="903288"/>
          <p14:tracePt t="5537" x="2755900" y="903288"/>
          <p14:tracePt t="5545" x="2773363" y="903288"/>
          <p14:tracePt t="5554" x="2782888" y="903288"/>
          <p14:tracePt t="5561" x="2790825" y="903288"/>
          <p14:tracePt t="5571" x="2800350" y="903288"/>
          <p14:tracePt t="5592" x="2809875" y="903288"/>
          <p14:tracePt t="5615" x="2800350" y="912813"/>
          <p14:tracePt t="5623" x="2790825" y="912813"/>
          <p14:tracePt t="5632" x="2782888" y="912813"/>
          <p14:tracePt t="5639" x="2765425" y="912813"/>
          <p14:tracePt t="5648" x="2746375" y="912813"/>
          <p14:tracePt t="5655" x="2719388" y="912813"/>
          <p14:tracePt t="5664" x="2711450" y="912813"/>
          <p14:tracePt t="5671" x="2692400" y="912813"/>
          <p14:tracePt t="5680" x="2674938" y="912813"/>
          <p14:tracePt t="5687" x="2667000" y="912813"/>
          <p14:tracePt t="5695" x="2647950" y="912813"/>
          <p14:tracePt t="5705" x="2640013" y="912813"/>
          <p14:tracePt t="5720" x="2630488" y="912813"/>
          <p14:tracePt t="6368" x="2620963" y="912813"/>
          <p14:tracePt t="6408" x="2613025" y="912813"/>
          <p14:tracePt t="6416" x="2603500" y="912813"/>
          <p14:tracePt t="6433" x="2593975" y="912813"/>
          <p14:tracePt t="6440" x="2586038" y="903288"/>
          <p14:tracePt t="6456" x="2576513" y="903288"/>
          <p14:tracePt t="6463" x="2568575" y="893763"/>
          <p14:tracePt t="6479" x="2559050" y="893763"/>
          <p14:tracePt t="6488" x="2549525" y="885825"/>
          <p14:tracePt t="6504" x="2541588" y="885825"/>
          <p14:tracePt t="6511" x="2532063" y="885825"/>
          <p14:tracePt t="6527" x="2532063" y="876300"/>
          <p14:tracePt t="6536" x="2522538" y="876300"/>
          <p14:tracePt t="6584" x="2514600" y="876300"/>
          <p14:tracePt t="7003" x="2522538" y="876300"/>
          <p14:tracePt t="7021" x="2532063" y="868363"/>
          <p14:tracePt t="7027" x="2541588" y="868363"/>
          <p14:tracePt t="7036" x="2549525" y="868363"/>
          <p14:tracePt t="7042" x="2568575" y="868363"/>
          <p14:tracePt t="7052" x="2586038" y="868363"/>
          <p14:tracePt t="7058" x="2613025" y="868363"/>
          <p14:tracePt t="7067" x="2640013" y="868363"/>
          <p14:tracePt t="7074" x="2667000" y="868363"/>
          <p14:tracePt t="7083" x="2701925" y="868363"/>
          <p14:tracePt t="7090" x="2728913" y="868363"/>
          <p14:tracePt t="7098" x="2755900" y="868363"/>
          <p14:tracePt t="7107" x="2773363" y="868363"/>
          <p14:tracePt t="7114" x="2809875" y="868363"/>
          <p14:tracePt t="7122" x="2836863" y="868363"/>
          <p14:tracePt t="7131" x="2854325" y="868363"/>
          <p14:tracePt t="7138" x="2871788" y="868363"/>
          <p14:tracePt t="7148" x="2881313" y="868363"/>
          <p14:tracePt t="7153" x="2889250" y="868363"/>
          <p14:tracePt t="7162" x="2898775" y="868363"/>
          <p14:tracePt t="7171" x="2908300" y="868363"/>
          <p14:tracePt t="7392" x="2908300" y="858838"/>
          <p14:tracePt t="7415" x="2908300" y="849313"/>
          <p14:tracePt t="7423" x="2908300" y="841375"/>
          <p14:tracePt t="7431" x="2908300" y="831850"/>
          <p14:tracePt t="7439" x="2898775" y="822325"/>
          <p14:tracePt t="7447" x="2881313" y="795338"/>
          <p14:tracePt t="7455" x="2871788" y="777875"/>
          <p14:tracePt t="7463" x="2871788" y="769938"/>
          <p14:tracePt t="7471" x="2854325" y="750888"/>
          <p14:tracePt t="7478" x="2836863" y="733425"/>
          <p14:tracePt t="7487" x="2817813" y="715963"/>
          <p14:tracePt t="7494" x="2800350" y="706438"/>
          <p14:tracePt t="7504" x="2782888" y="688975"/>
          <p14:tracePt t="7524" x="2773363" y="679450"/>
          <p14:tracePt t="7526" x="2738438" y="671513"/>
          <p14:tracePt t="7528" x="2711450" y="671513"/>
          <p14:tracePt t="7538" x="2701925" y="671513"/>
          <p14:tracePt t="7543" x="2667000" y="671513"/>
          <p14:tracePt t="7553" x="2647950" y="671513"/>
          <p14:tracePt t="7560" x="2630488" y="671513"/>
          <p14:tracePt t="7570" x="2613025" y="671513"/>
          <p14:tracePt t="7578" x="2586038" y="679450"/>
          <p14:tracePt t="7586" x="2568575" y="688975"/>
          <p14:tracePt t="7595" x="2559050" y="698500"/>
          <p14:tracePt t="7605" x="2549525" y="706438"/>
          <p14:tracePt t="7607" x="2541588" y="723900"/>
          <p14:tracePt t="7619" x="2532063" y="723900"/>
          <p14:tracePt t="7622" x="2532063" y="742950"/>
          <p14:tracePt t="7629" x="2532063" y="750888"/>
          <p14:tracePt t="7638" x="2532063" y="760413"/>
          <p14:tracePt t="7646" x="2532063" y="769938"/>
          <p14:tracePt t="7654" x="2532063" y="777875"/>
          <p14:tracePt t="7661" x="2532063" y="795338"/>
          <p14:tracePt t="7671" x="2532063" y="804863"/>
          <p14:tracePt t="7677" x="2549525" y="814388"/>
          <p14:tracePt t="7687" x="2568575" y="831850"/>
          <p14:tracePt t="7695" x="2576513" y="831850"/>
          <p14:tracePt t="7704" x="2593975" y="841375"/>
          <p14:tracePt t="7712" x="2620963" y="849313"/>
          <p14:tracePt t="7722" x="2640013" y="858838"/>
          <p14:tracePt t="7726" x="2667000" y="858838"/>
          <p14:tracePt t="7736" x="2674938" y="858838"/>
          <p14:tracePt t="7742" x="2701925" y="868363"/>
          <p14:tracePt t="7750" x="2719388" y="868363"/>
          <p14:tracePt t="7757" x="2738438" y="868363"/>
          <p14:tracePt t="7766" x="2746375" y="868363"/>
          <p14:tracePt t="7773" x="2765425" y="868363"/>
          <p14:tracePt t="7781" x="2773363" y="858838"/>
          <p14:tracePt t="7789" x="2782888" y="849313"/>
          <p14:tracePt t="7798" x="2790825" y="841375"/>
          <p14:tracePt t="7808" x="2800350" y="831850"/>
          <p14:tracePt t="7815" x="2809875" y="814388"/>
          <p14:tracePt t="7824" x="2817813" y="795338"/>
          <p14:tracePt t="7836" x="2817813" y="777875"/>
          <p14:tracePt t="7843" x="2827338" y="769938"/>
          <p14:tracePt t="7845" x="2827338" y="750888"/>
          <p14:tracePt t="7853" x="2836863" y="733425"/>
          <p14:tracePt t="7863" x="2836863" y="715963"/>
          <p14:tracePt t="7870" x="2836863" y="706438"/>
          <p14:tracePt t="7878" x="2836863" y="688975"/>
          <p14:tracePt t="7887" x="2836863" y="679450"/>
          <p14:tracePt t="7902" x="2836863" y="671513"/>
          <p14:tracePt t="7910" x="2827338" y="671513"/>
          <p14:tracePt t="7919" x="2817813" y="671513"/>
          <p14:tracePt t="7925" x="2800350" y="671513"/>
          <p14:tracePt t="7936" x="2790825" y="671513"/>
          <p14:tracePt t="7946" x="2773363" y="671513"/>
          <p14:tracePt t="7947" x="2755900" y="671513"/>
          <p14:tracePt t="7955" x="2738438" y="671513"/>
          <p14:tracePt t="7963" x="2728913" y="671513"/>
          <p14:tracePt t="7971" x="2711450" y="679450"/>
          <p14:tracePt t="7980" x="2692400" y="698500"/>
          <p14:tracePt t="7987" x="2674938" y="706438"/>
          <p14:tracePt t="7997" x="2657475" y="723900"/>
          <p14:tracePt t="8005" x="2647950" y="733425"/>
          <p14:tracePt t="8015" x="2640013" y="750888"/>
          <p14:tracePt t="8023" x="2630488" y="760413"/>
          <p14:tracePt t="8032" x="2630488" y="769938"/>
          <p14:tracePt t="8035" x="2630488" y="787400"/>
          <p14:tracePt t="8043" x="2630488" y="795338"/>
          <p14:tracePt t="8052" x="2630488" y="804863"/>
          <p14:tracePt t="8058" x="2630488" y="814388"/>
          <p14:tracePt t="8066" x="2630488" y="822325"/>
          <p14:tracePt t="8075" x="2647950" y="831850"/>
          <p14:tracePt t="8083" x="2657475" y="841375"/>
          <p14:tracePt t="8089" x="2667000" y="849313"/>
          <p14:tracePt t="8098" x="2684463" y="849313"/>
          <p14:tracePt t="8107" x="2701925" y="858838"/>
          <p14:tracePt t="8116" x="2719388" y="858838"/>
          <p14:tracePt t="8123" x="2728913" y="858838"/>
          <p14:tracePt t="8130" x="2746375" y="858838"/>
          <p14:tracePt t="8138" x="2755900" y="858838"/>
          <p14:tracePt t="8146" x="2765425" y="841375"/>
          <p14:tracePt t="8155" x="2773363" y="831850"/>
          <p14:tracePt t="8163" x="2790825" y="822325"/>
          <p14:tracePt t="8171" x="2800350" y="804863"/>
          <p14:tracePt t="8180" x="2800350" y="795338"/>
          <p14:tracePt t="8187" x="2809875" y="777875"/>
          <p14:tracePt t="8196" x="2809875" y="760413"/>
          <p14:tracePt t="8204" x="2817813" y="742950"/>
          <p14:tracePt t="8213" x="2817813" y="723900"/>
          <p14:tracePt t="8219" x="2817813" y="706438"/>
          <p14:tracePt t="8227" x="2817813" y="688975"/>
          <p14:tracePt t="8235" x="2817813" y="679450"/>
          <p14:tracePt t="8245" x="2817813" y="671513"/>
          <p14:tracePt t="8258" x="2809875" y="671513"/>
          <p14:tracePt t="8269" x="2790825" y="671513"/>
          <p14:tracePt t="8277" x="2782888" y="671513"/>
          <p14:tracePt t="8285" x="2773363" y="671513"/>
          <p14:tracePt t="8292" x="2755900" y="671513"/>
          <p14:tracePt t="8303" x="2738438" y="671513"/>
          <p14:tracePt t="8305" x="2719388" y="679450"/>
          <p14:tracePt t="8314" x="2711450" y="698500"/>
          <p14:tracePt t="8321" x="2692400" y="715963"/>
          <p14:tracePt t="8330" x="2684463" y="733425"/>
          <p14:tracePt t="8340" x="2684463" y="750888"/>
          <p14:tracePt t="8348" x="2674938" y="760413"/>
          <p14:tracePt t="8356" x="2674938" y="777875"/>
          <p14:tracePt t="8360" x="2674938" y="795338"/>
          <p14:tracePt t="8370" x="2674938" y="814388"/>
          <p14:tracePt t="8377" x="2674938" y="831850"/>
          <p14:tracePt t="8385" x="2674938" y="841375"/>
          <p14:tracePt t="8392" x="2674938" y="849313"/>
          <p14:tracePt t="8399" x="2692400" y="858838"/>
          <p14:tracePt t="8409" x="2701925" y="868363"/>
          <p14:tracePt t="8416" x="2711450" y="868363"/>
          <p14:tracePt t="8424" x="2728913" y="876300"/>
          <p14:tracePt t="8432" x="2738438" y="876300"/>
          <p14:tracePt t="8440" x="2746375" y="876300"/>
          <p14:tracePt t="8447" x="2755900" y="876300"/>
          <p14:tracePt t="8454" x="2765425" y="876300"/>
          <p14:tracePt t="8471" x="2773363" y="876300"/>
          <p14:tracePt t="8493" x="2782888" y="876300"/>
          <p14:tracePt t="8533" x="2773363" y="876300"/>
          <p14:tracePt t="8542" x="2765425" y="885825"/>
          <p14:tracePt t="8550" x="2755900" y="885825"/>
          <p14:tracePt t="8558" x="2746375" y="893763"/>
          <p14:tracePt t="8569" x="2728913" y="903288"/>
          <p14:tracePt t="8578" x="2719388" y="912813"/>
          <p14:tracePt t="8581" x="2711450" y="920750"/>
          <p14:tracePt t="8589" x="2701925" y="930275"/>
          <p14:tracePt t="8599" x="2692400" y="947738"/>
          <p14:tracePt t="8606" x="2684463" y="966788"/>
          <p14:tracePt t="8615" x="2684463" y="974725"/>
          <p14:tracePt t="8621" x="2674938" y="992188"/>
          <p14:tracePt t="8631" x="2674938" y="1001713"/>
          <p14:tracePt t="8637" x="2674938" y="1019175"/>
          <p14:tracePt t="8646" x="2674938" y="1028700"/>
          <p14:tracePt t="8654" x="2674938" y="1046163"/>
          <p14:tracePt t="8661" x="2674938" y="1055688"/>
          <p14:tracePt t="8670" x="2684463" y="1065213"/>
          <p14:tracePt t="8679" x="2684463" y="1073150"/>
          <p14:tracePt t="8687" x="2692400" y="1082675"/>
          <p14:tracePt t="8695" x="2692400" y="1090613"/>
          <p14:tracePt t="8711" x="2701925" y="1090613"/>
          <p14:tracePt t="8720" x="2701925" y="1100138"/>
          <p14:tracePt t="8740" x="2701925" y="1109663"/>
          <p14:tracePt t="9358" x="2701925" y="1127125"/>
          <p14:tracePt t="9370" x="2692400" y="1136650"/>
          <p14:tracePt t="9380" x="2674938" y="1163638"/>
          <p14:tracePt t="9389" x="2640013" y="1208088"/>
          <p14:tracePt t="9395" x="2603500" y="1270000"/>
          <p14:tracePt t="9403" x="2559050" y="1350963"/>
          <p14:tracePt t="9413" x="2505075" y="1439863"/>
          <p14:tracePt t="9414" x="2379663" y="1636713"/>
          <p14:tracePt t="9424" x="2290763" y="1798638"/>
          <p14:tracePt t="9431" x="2182813" y="1968500"/>
          <p14:tracePt t="9439" x="2066925" y="2165350"/>
          <p14:tracePt t="9447" x="2003425" y="2271713"/>
          <p14:tracePt t="9457" x="1905000" y="2451100"/>
          <p14:tracePt t="9466" x="1816100" y="2630488"/>
          <p14:tracePt t="9471" x="1727200" y="2808288"/>
          <p14:tracePt t="9480" x="1646238" y="2970213"/>
          <p14:tracePt t="9488" x="1584325" y="3113088"/>
          <p14:tracePt t="9496" x="1557338" y="3167063"/>
          <p14:tracePt t="9506" x="1511300" y="3265488"/>
          <p14:tracePt t="9514" x="1476375" y="3354388"/>
          <p14:tracePt t="9535" x="1439863" y="3425825"/>
          <p14:tracePt t="9537" x="1404938" y="3514725"/>
          <p14:tracePt t="9568" x="1368425" y="3587750"/>
          <p14:tracePt t="9570" x="1350963" y="3632200"/>
          <p14:tracePt t="9573" x="1350963" y="3649663"/>
          <p14:tracePt t="9591" x="1341438" y="3659188"/>
          <p14:tracePt t="9593" x="1333500" y="3676650"/>
          <p14:tracePt t="9604" x="1323975" y="3686175"/>
          <p14:tracePt t="9607" x="1323975" y="3703638"/>
          <p14:tracePt t="9622" x="1314450" y="3711575"/>
          <p14:tracePt t="9624" x="1314450" y="3730625"/>
          <p14:tracePt t="9642" x="1306513" y="3748088"/>
          <p14:tracePt t="9644" x="1296988" y="3775075"/>
          <p14:tracePt t="9645" x="1279525" y="3802063"/>
          <p14:tracePt t="9660" x="1270000" y="3829050"/>
          <p14:tracePt t="9662" x="1262063" y="3863975"/>
          <p14:tracePt t="9671" x="1243013" y="3900488"/>
          <p14:tracePt t="9687" x="1225550" y="3944938"/>
          <p14:tracePt t="9689" x="1216025" y="3971925"/>
          <p14:tracePt t="9704" x="1198563" y="3989388"/>
          <p14:tracePt t="9706" x="1190625" y="4016375"/>
          <p14:tracePt t="9707" x="1171575" y="4043363"/>
          <p14:tracePt t="9731" x="1163638" y="4060825"/>
          <p14:tracePt t="9732" x="1144588" y="4097338"/>
          <p14:tracePt t="9740" x="1136650" y="4105275"/>
          <p14:tracePt t="9749" x="1119188" y="4114800"/>
          <p14:tracePt t="9767" x="1109663" y="4124325"/>
          <p14:tracePt t="9771" x="1100138" y="4124325"/>
          <p14:tracePt t="9781" x="1092200" y="4124325"/>
          <p14:tracePt t="9796" x="1082675" y="4124325"/>
          <p14:tracePt t="9811" x="1073150" y="4124325"/>
          <p14:tracePt t="9828" x="1065213" y="4105275"/>
          <p14:tracePt t="9845" x="1055688" y="4087813"/>
          <p14:tracePt t="9847" x="1046163" y="4070350"/>
          <p14:tracePt t="9857" x="1038225" y="4043363"/>
          <p14:tracePt t="9860" x="1038225" y="4016375"/>
          <p14:tracePt t="9870" x="1028700" y="3979863"/>
          <p14:tracePt t="9878" x="1028700" y="3944938"/>
          <p14:tracePt t="9882" x="1020763" y="3900488"/>
          <p14:tracePt t="9894" x="1020763" y="3881438"/>
          <p14:tracePt t="9903" x="1011238" y="3846513"/>
          <p14:tracePt t="9914" x="1011238" y="3819525"/>
          <p14:tracePt t="9916" x="1011238" y="3792538"/>
          <p14:tracePt t="9923" x="1011238" y="3775075"/>
          <p14:tracePt t="9934" x="1001713" y="3757613"/>
          <p14:tracePt t="9946" x="1001713" y="3748088"/>
          <p14:tracePt t="9949" x="1001713" y="3738563"/>
          <p14:tracePt t="9956" x="1001713" y="3721100"/>
          <p14:tracePt t="9963" x="1001713" y="3711575"/>
          <p14:tracePt t="9973" x="1001713" y="3703638"/>
          <p14:tracePt t="9989" x="1001713" y="3694113"/>
          <p14:tracePt t="9995" x="1011238" y="3686175"/>
          <p14:tracePt t="10003" x="1011238" y="3676650"/>
          <p14:tracePt t="10020" x="1020763" y="3667125"/>
          <p14:tracePt t="10038" x="1020763" y="3659188"/>
          <p14:tracePt t="10524" x="1020763" y="3649663"/>
          <p14:tracePt t="10532" x="1020763" y="3632200"/>
          <p14:tracePt t="10539" x="1020763" y="3613150"/>
          <p14:tracePt t="10548" x="1020763" y="3587750"/>
          <p14:tracePt t="10556" x="1020763" y="3551238"/>
          <p14:tracePt t="10566" x="1028700" y="3506788"/>
          <p14:tracePt t="10576" x="1038225" y="3462338"/>
          <p14:tracePt t="10583" x="1055688" y="3416300"/>
          <p14:tracePt t="10591" x="1065213" y="3363913"/>
          <p14:tracePt t="10600" x="1092200" y="3300413"/>
          <p14:tracePt t="10612" x="1109663" y="3246438"/>
          <p14:tracePt t="10615" x="1136650" y="3184525"/>
          <p14:tracePt t="10626" x="1181100" y="3068638"/>
          <p14:tracePt t="10635" x="1216025" y="2997200"/>
          <p14:tracePt t="10637" x="1252538" y="2916238"/>
          <p14:tracePt t="10648" x="1289050" y="2835275"/>
          <p14:tracePt t="10656" x="1333500" y="2746375"/>
          <p14:tracePt t="10659" x="1368425" y="2665413"/>
          <p14:tracePt t="10671" x="1422400" y="2566988"/>
          <p14:tracePt t="10677" x="1449388" y="2532063"/>
          <p14:tracePt t="10685" x="1493838" y="2441575"/>
          <p14:tracePt t="10694" x="1530350" y="2370138"/>
          <p14:tracePt t="10705" x="1574800" y="2308225"/>
          <p14:tracePt t="10716" x="1609725" y="2244725"/>
          <p14:tracePt t="10721" x="1646238" y="2192338"/>
          <p14:tracePt t="10723" x="1682750" y="2138363"/>
          <p14:tracePt t="10738" x="1708150" y="2093913"/>
          <p14:tracePt t="10740" x="1735138" y="2047875"/>
          <p14:tracePt t="10749" x="1762125" y="2012950"/>
          <p14:tracePt t="10758" x="1789113" y="1958975"/>
          <p14:tracePt t="10761" x="1816100" y="1922463"/>
          <p14:tracePt t="10771" x="1852613" y="1870075"/>
          <p14:tracePt t="10779" x="1897063" y="1816100"/>
          <p14:tracePt t="10787" x="1931988" y="1771650"/>
          <p14:tracePt t="10796" x="1985963" y="1717675"/>
          <p14:tracePt t="10803" x="2030413" y="1663700"/>
          <p14:tracePt t="10813" x="2084388" y="1609725"/>
          <p14:tracePt t="10821" x="2128838" y="1565275"/>
          <p14:tracePt t="10830" x="2192338" y="1503363"/>
          <p14:tracePt t="10838" x="2236788" y="1466850"/>
          <p14:tracePt t="10842" x="2281238" y="1422400"/>
          <p14:tracePt t="10852" x="2325688" y="1395413"/>
          <p14:tracePt t="10859" x="2379663" y="1350963"/>
          <p14:tracePt t="10867" x="2416175" y="1323975"/>
          <p14:tracePt t="10876" x="2460625" y="1287463"/>
          <p14:tracePt t="10886" x="2495550" y="1262063"/>
          <p14:tracePt t="10888" x="2541588" y="1235075"/>
          <p14:tracePt t="10898" x="2576513" y="1208088"/>
          <p14:tracePt t="10907" x="2603500" y="1181100"/>
          <p14:tracePt t="10916" x="2640013" y="1154113"/>
          <p14:tracePt t="10923" x="2674938" y="1127125"/>
          <p14:tracePt t="10934" x="2711450" y="1100138"/>
          <p14:tracePt t="10943" x="2746375" y="1073150"/>
          <p14:tracePt t="10946" x="2765425" y="1055688"/>
          <p14:tracePt t="10953" x="2782888" y="1046163"/>
          <p14:tracePt t="10962" x="2809875" y="1028700"/>
          <p14:tracePt t="10972" x="2827338" y="1011238"/>
          <p14:tracePt t="10980" x="2844800" y="992188"/>
          <p14:tracePt t="10988" x="2863850" y="984250"/>
          <p14:tracePt t="10997" x="2871788" y="966788"/>
          <p14:tracePt t="11006" x="2889250" y="957263"/>
          <p14:tracePt t="11016" x="2898775" y="939800"/>
          <p14:tracePt t="11019" x="2908300" y="930275"/>
          <p14:tracePt t="11027" x="2916238" y="920750"/>
          <p14:tracePt t="11037" x="2925763" y="912813"/>
          <p14:tracePt t="11047" x="2935288" y="903288"/>
          <p14:tracePt t="11048" x="2943225" y="893763"/>
          <p14:tracePt t="11056" x="2952750" y="885825"/>
          <p14:tracePt t="11066" x="2952750" y="876300"/>
          <p14:tracePt t="11073" x="2962275" y="876300"/>
          <p14:tracePt t="11088" x="2962275" y="868363"/>
          <p14:tracePt t="11095" x="2970213" y="868363"/>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flipH="1">
            <a:off x="5151762" y="3743435"/>
            <a:ext cx="356343"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7" name="TextBox 16"/>
          <p:cNvSpPr txBox="1"/>
          <p:nvPr/>
        </p:nvSpPr>
        <p:spPr>
          <a:xfrm>
            <a:off x="5508104" y="3778568"/>
            <a:ext cx="2307042" cy="338554"/>
          </a:xfrm>
          <a:prstGeom prst="rect">
            <a:avLst/>
          </a:prstGeom>
          <a:noFill/>
        </p:spPr>
        <p:txBody>
          <a:bodyPr wrap="none" rtlCol="0">
            <a:spAutoFit/>
          </a:bodyPr>
          <a:lstStyle/>
          <a:p>
            <a:r>
              <a:rPr lang="en-US" sz="1600" dirty="0" err="1">
                <a:latin typeface="Calibri"/>
                <a:cs typeface="Calibri"/>
              </a:rPr>
              <a:t>Arbre</a:t>
            </a:r>
            <a:r>
              <a:rPr lang="en-US" sz="1600" dirty="0">
                <a:latin typeface="Calibri"/>
                <a:cs typeface="Calibri"/>
              </a:rPr>
              <a:t> de </a:t>
            </a:r>
            <a:r>
              <a:rPr lang="en-US" sz="1600" dirty="0" err="1">
                <a:latin typeface="Calibri"/>
                <a:cs typeface="Calibri"/>
              </a:rPr>
              <a:t>départ</a:t>
            </a:r>
            <a:r>
              <a:rPr lang="en-US" sz="1600" dirty="0">
                <a:latin typeface="Calibri"/>
                <a:cs typeface="Calibri"/>
              </a:rPr>
              <a:t> </a:t>
            </a:r>
            <a:r>
              <a:rPr lang="en-US" sz="1600" dirty="0" err="1">
                <a:latin typeface="Calibri"/>
                <a:cs typeface="Calibri"/>
              </a:rPr>
              <a:t>aléatoire</a:t>
            </a:r>
            <a:endParaRPr lang="en-US" sz="1600" dirty="0">
              <a:latin typeface="Calibri"/>
              <a:cs typeface="Calibri"/>
            </a:endParaRPr>
          </a:p>
        </p:txBody>
      </p:sp>
      <p:cxnSp>
        <p:nvCxnSpPr>
          <p:cNvPr id="15" name="Straight Connector 14">
            <a:extLst>
              <a:ext uri="{FF2B5EF4-FFF2-40B4-BE49-F238E27FC236}">
                <a16:creationId xmlns:a16="http://schemas.microsoft.com/office/drawing/2014/main" id="{13B27D34-DDAD-C340-8F04-9CB5ED5E1726}"/>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EFE6601F-6139-324D-8CF6-37E0E16369BA}"/>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0FA6FD9A-2263-FBE2-1820-BC0E4DD5C63E}"/>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
        <p:nvSpPr>
          <p:cNvPr id="10" name="Titel 4">
            <a:extLst>
              <a:ext uri="{FF2B5EF4-FFF2-40B4-BE49-F238E27FC236}">
                <a16:creationId xmlns:a16="http://schemas.microsoft.com/office/drawing/2014/main" id="{3195BAD4-3D16-9528-96A5-78FA5B993702}"/>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Tree>
    <p:extLst>
      <p:ext uri="{BB962C8B-B14F-4D97-AF65-F5344CB8AC3E}">
        <p14:creationId xmlns:p14="http://schemas.microsoft.com/office/powerpoint/2010/main" val="1307164833"/>
      </p:ext>
    </p:extLst>
  </p:cSld>
  <p:clrMapOvr>
    <a:masterClrMapping/>
  </p:clrMapOvr>
  <mc:AlternateContent xmlns:mc="http://schemas.openxmlformats.org/markup-compatibility/2006" xmlns:p14="http://schemas.microsoft.com/office/powerpoint/2010/main">
    <mc:Choice Requires="p14">
      <p:transition spd="slow" p14:dur="2000" advTm="5898"/>
    </mc:Choice>
    <mc:Fallback xmlns="">
      <p:transition spd="slow" advTm="5898"/>
    </mc:Fallback>
  </mc:AlternateContent>
  <p:extLst>
    <p:ext uri="{3A86A75C-4F4B-4683-9AE1-C65F6400EC91}">
      <p14:laserTraceLst xmlns:p14="http://schemas.microsoft.com/office/powerpoint/2010/main">
        <p14:tracePtLst>
          <p14:tracePt t="1129" x="2970213" y="885825"/>
          <p14:tracePt t="1131" x="3078163" y="1011238"/>
          <p14:tracePt t="1149" x="3417888" y="1431925"/>
          <p14:tracePt t="1166" x="3963988" y="2084388"/>
          <p14:tracePt t="1168" x="4106863" y="2254250"/>
          <p14:tracePt t="1198" x="4633913" y="2852738"/>
          <p14:tracePt t="1200" x="4884738" y="3140075"/>
          <p14:tracePt t="1202" x="5108575" y="3381375"/>
          <p14:tracePt t="1214" x="5278438" y="3568700"/>
          <p14:tracePt t="1222" x="5341938" y="3622675"/>
          <p14:tracePt t="1224" x="5448300" y="3730625"/>
          <p14:tracePt t="1234" x="5484813" y="3757613"/>
          <p14:tracePt t="1241" x="5538788" y="3810000"/>
          <p14:tracePt t="1250" x="5573713" y="3846513"/>
          <p14:tracePt t="1259" x="5610225" y="3863975"/>
          <p14:tracePt t="1477" x="5600700" y="3863975"/>
          <p14:tracePt t="1484" x="5592763" y="3863975"/>
          <p14:tracePt t="1492" x="5573713" y="3863975"/>
          <p14:tracePt t="1499" x="5565775" y="3863975"/>
          <p14:tracePt t="1507" x="5546725" y="3863975"/>
          <p14:tracePt t="1515" x="5529263" y="3863975"/>
          <p14:tracePt t="1523" x="5511800" y="3863975"/>
          <p14:tracePt t="1531" x="5494338" y="3863975"/>
          <p14:tracePt t="1539" x="5475288" y="3863975"/>
          <p14:tracePt t="1547" x="5467350" y="3863975"/>
          <p14:tracePt t="1556" x="5448300" y="3863975"/>
          <p14:tracePt t="1564" x="5430838" y="3863975"/>
          <p14:tracePt t="1571" x="5421313" y="3881438"/>
          <p14:tracePt t="1580" x="5403850" y="3881438"/>
          <p14:tracePt t="1588" x="5395913" y="3890963"/>
          <p14:tracePt t="1598" x="5395913" y="3900488"/>
          <p14:tracePt t="1605" x="5386388" y="3900488"/>
          <p14:tracePt t="1613" x="5386388" y="3908425"/>
          <p14:tracePt t="1619" x="5376863" y="3908425"/>
          <p14:tracePt t="1643" x="5376863" y="3917950"/>
          <p14:tracePt t="1747" x="5368925" y="3917950"/>
          <p14:tracePt t="1763" x="5368925" y="3927475"/>
          <p14:tracePt t="1769" x="5359400" y="3927475"/>
          <p14:tracePt t="1780" x="5349875" y="3927475"/>
          <p14:tracePt t="1790" x="5341938" y="3927475"/>
          <p14:tracePt t="1797" x="5341938" y="3935413"/>
          <p14:tracePt t="1804" x="5332413" y="3935413"/>
          <p14:tracePt t="1811" x="5322888" y="3935413"/>
          <p14:tracePt t="1817" x="5314950" y="3935413"/>
          <p14:tracePt t="1829" x="5314950" y="3944938"/>
          <p14:tracePt t="1836" x="5305425" y="3944938"/>
          <p14:tracePt t="1850" x="5297488" y="3954463"/>
          <p14:tracePt t="1920" x="5287963" y="3954463"/>
          <p14:tracePt t="1935" x="5278438" y="3954463"/>
          <p14:tracePt t="1952" x="5270500" y="3954463"/>
          <p14:tracePt t="1968" x="5260975" y="3954463"/>
          <p14:tracePt t="1976" x="5251450" y="3954463"/>
          <p14:tracePt t="2007" x="5243513" y="3954463"/>
          <p14:tracePt t="2113" x="5243513" y="3944938"/>
          <p14:tracePt t="2119" x="5251450" y="3944938"/>
          <p14:tracePt t="2126" x="5270500" y="3935413"/>
          <p14:tracePt t="2133" x="5278438" y="3935413"/>
          <p14:tracePt t="2143" x="5287963" y="3935413"/>
          <p14:tracePt t="2151" x="5305425" y="3935413"/>
          <p14:tracePt t="2159" x="5322888" y="3935413"/>
          <p14:tracePt t="2167" x="5332413" y="3935413"/>
          <p14:tracePt t="2174" x="5341938" y="3935413"/>
          <p14:tracePt t="2181" x="5349875" y="3935413"/>
          <p14:tracePt t="2190" x="5359400" y="3935413"/>
          <p14:tracePt t="2198" x="5368925" y="3935413"/>
          <p14:tracePt t="2213" x="5368925" y="3944938"/>
          <p14:tracePt t="2222" x="5376863" y="3944938"/>
          <p14:tracePt t="2232" x="5376863" y="3954463"/>
          <p14:tracePt t="2237" x="5376863" y="3962400"/>
          <p14:tracePt t="2253" x="5376863" y="3971925"/>
          <p14:tracePt t="2263" x="5368925" y="3979863"/>
          <p14:tracePt t="2269" x="5359400" y="3989388"/>
          <p14:tracePt t="2280" x="5341938" y="3989388"/>
          <p14:tracePt t="2285" x="5322888" y="3998913"/>
          <p14:tracePt t="2296" x="5297488" y="4006850"/>
          <p14:tracePt t="2304" x="5287963" y="4006850"/>
          <p14:tracePt t="2312" x="5270500" y="4006850"/>
          <p14:tracePt t="2318" x="5243513" y="4006850"/>
          <p14:tracePt t="2329" x="5224463" y="4006850"/>
          <p14:tracePt t="2335" x="5207000" y="4006850"/>
          <p14:tracePt t="2345" x="5189538" y="3998913"/>
          <p14:tracePt t="2353" x="5180013" y="3989388"/>
          <p14:tracePt t="2364" x="5172075" y="3979863"/>
          <p14:tracePt t="2372" x="5162550" y="3962400"/>
          <p14:tracePt t="2374" x="5153025" y="3944938"/>
          <p14:tracePt t="2382" x="5153025" y="3935413"/>
          <p14:tracePt t="2392" x="5145088" y="3917950"/>
          <p14:tracePt t="2400" x="5145088" y="3900488"/>
          <p14:tracePt t="2408" x="5145088" y="3881438"/>
          <p14:tracePt t="2414" x="5145088" y="3873500"/>
          <p14:tracePt t="2423" x="5145088" y="3856038"/>
          <p14:tracePt t="2430" x="5153025" y="3836988"/>
          <p14:tracePt t="2440" x="5153025" y="3829050"/>
          <p14:tracePt t="2446" x="5172075" y="3810000"/>
          <p14:tracePt t="2456" x="5189538" y="3792538"/>
          <p14:tracePt t="2466" x="5207000" y="3775075"/>
          <p14:tracePt t="2467" x="5233988" y="3765550"/>
          <p14:tracePt t="2479" x="5260975" y="3757613"/>
          <p14:tracePt t="2488" x="5287963" y="3748088"/>
          <p14:tracePt t="2498" x="5322888" y="3738563"/>
          <p14:tracePt t="2500" x="5332413" y="3738563"/>
          <p14:tracePt t="2509" x="5359400" y="3738563"/>
          <p14:tracePt t="2515" x="5386388" y="3738563"/>
          <p14:tracePt t="2525" x="5413375" y="3738563"/>
          <p14:tracePt t="2535" x="5421313" y="3757613"/>
          <p14:tracePt t="2545" x="5448300" y="3775075"/>
          <p14:tracePt t="2556" x="5448300" y="3792538"/>
          <p14:tracePt t="2557" x="5467350" y="3819525"/>
          <p14:tracePt t="2566" x="5467350" y="3836988"/>
          <p14:tracePt t="2574" x="5467350" y="3856038"/>
          <p14:tracePt t="2581" x="5467350" y="3873500"/>
          <p14:tracePt t="2591" x="5467350" y="3900488"/>
          <p14:tracePt t="2598" x="5467350" y="3908425"/>
          <p14:tracePt t="2606" x="5448300" y="3935413"/>
          <p14:tracePt t="2615" x="5430838" y="3954463"/>
          <p14:tracePt t="2619" x="5413375" y="3962400"/>
          <p14:tracePt t="2629" x="5395913" y="3971925"/>
          <p14:tracePt t="2638" x="5376863" y="3971925"/>
          <p14:tracePt t="2646" x="5359400" y="3971925"/>
          <p14:tracePt t="2653" x="5322888" y="3971925"/>
          <p14:tracePt t="2663" x="5314950" y="3971925"/>
          <p14:tracePt t="2666" x="5278438" y="3971925"/>
          <p14:tracePt t="2674" x="5260975" y="3962400"/>
          <p14:tracePt t="2681" x="5243513" y="3944938"/>
          <p14:tracePt t="2691" x="5224463" y="3917950"/>
          <p14:tracePt t="2698" x="5224463" y="3900488"/>
          <p14:tracePt t="2707" x="5216525" y="3881438"/>
          <p14:tracePt t="2715" x="5207000" y="3856038"/>
          <p14:tracePt t="2726" x="5207000" y="3829050"/>
          <p14:tracePt t="2733" x="5207000" y="3819525"/>
          <p14:tracePt t="2737" x="5207000" y="3802063"/>
          <p14:tracePt t="2746" x="5207000" y="3784600"/>
          <p14:tracePt t="2753" x="5207000" y="3775075"/>
          <p14:tracePt t="2763" x="5207000" y="3765550"/>
          <p14:tracePt t="2771" x="5216525" y="3748088"/>
          <p14:tracePt t="2779" x="5233988" y="3738563"/>
          <p14:tracePt t="2790" x="5260975" y="3738563"/>
          <p14:tracePt t="2797" x="5287963" y="3738563"/>
          <p14:tracePt t="2801" x="5314950" y="3738563"/>
          <p14:tracePt t="2809" x="5341938" y="3738563"/>
          <p14:tracePt t="2817" x="5368925" y="3738563"/>
          <p14:tracePt t="2832" x="5395913" y="3757613"/>
          <p14:tracePt t="2840" x="5403850" y="3765550"/>
          <p14:tracePt t="2848" x="5421313" y="3775075"/>
          <p14:tracePt t="2859" x="5430838" y="3784600"/>
          <p14:tracePt t="2867" x="5430838" y="3802063"/>
          <p14:tracePt t="2875" x="5440363" y="3810000"/>
          <p14:tracePt t="2883" x="5440363" y="3819525"/>
          <p14:tracePt t="2892" x="5440363" y="3829050"/>
          <p14:tracePt t="2900" x="5440363" y="3836988"/>
          <p14:tracePt t="2903" x="5430838" y="3846513"/>
          <p14:tracePt t="2913" x="5413375" y="3856038"/>
          <p14:tracePt t="2922" x="5395913" y="3863975"/>
          <p14:tracePt t="2931" x="5376863" y="3863975"/>
          <p14:tracePt t="2939" x="5359400" y="3873500"/>
          <p14:tracePt t="2947" x="5341938" y="3873500"/>
          <p14:tracePt t="2956" x="5322888" y="3873500"/>
          <p14:tracePt t="2962" x="5305425" y="3873500"/>
          <p14:tracePt t="2970" x="5287963" y="3873500"/>
          <p14:tracePt t="2977" x="5270500" y="3856038"/>
          <p14:tracePt t="2985" x="5260975" y="3846513"/>
          <p14:tracePt t="2999" x="5251450" y="3836988"/>
          <p14:tracePt t="3001" x="5251450" y="3829050"/>
          <p14:tracePt t="3009" x="5251450" y="3819525"/>
          <p14:tracePt t="3015" x="5251450" y="3802063"/>
          <p14:tracePt t="3024" x="5251450" y="3792538"/>
          <p14:tracePt t="3032" x="5251450" y="3775075"/>
          <p14:tracePt t="3039" x="5251450" y="3765550"/>
          <p14:tracePt t="3047" x="5251450" y="3757613"/>
          <p14:tracePt t="3055" x="5270500" y="3748088"/>
          <p14:tracePt t="3065" x="5278438" y="3738563"/>
          <p14:tracePt t="3074" x="5305425" y="3730625"/>
          <p14:tracePt t="3082" x="5314950" y="3730625"/>
          <p14:tracePt t="3091" x="5341938" y="3730625"/>
          <p14:tracePt t="3099" x="5359400" y="3730625"/>
          <p14:tracePt t="3107" x="5376863" y="3730625"/>
          <p14:tracePt t="3109" x="5395913" y="3730625"/>
          <p14:tracePt t="3118" x="5413375" y="3738563"/>
          <p14:tracePt t="3128" x="5421313" y="3748088"/>
          <p14:tracePt t="3135" x="5430838" y="3765550"/>
          <p14:tracePt t="3146" x="5440363" y="3784600"/>
          <p14:tracePt t="3156" x="5448300" y="3802063"/>
          <p14:tracePt t="3157" x="5457825" y="3819525"/>
          <p14:tracePt t="3167" x="5457825" y="3829050"/>
          <p14:tracePt t="3175" x="5457825" y="3846513"/>
          <p14:tracePt t="3181" x="5457825" y="3863975"/>
          <p14:tracePt t="3189" x="5457825" y="3881438"/>
          <p14:tracePt t="3198" x="5448300" y="3900488"/>
          <p14:tracePt t="3207" x="5430838" y="3908425"/>
          <p14:tracePt t="3213" x="5413375" y="3927475"/>
          <p14:tracePt t="3224" x="5386388" y="3935413"/>
          <p14:tracePt t="3231" x="5359400" y="3944938"/>
          <p14:tracePt t="3240" x="5332413" y="3954463"/>
          <p14:tracePt t="3249" x="5314950" y="3954463"/>
          <p14:tracePt t="3257" x="5287963" y="3962400"/>
          <p14:tracePt t="3260" x="5260975" y="3971925"/>
          <p14:tracePt t="3270" x="5243513" y="3971925"/>
          <p14:tracePt t="3278" x="5224463" y="3971925"/>
          <p14:tracePt t="3285" x="5216525" y="3971925"/>
          <p14:tracePt t="3293" x="5207000" y="3971925"/>
          <p14:tracePt t="3300" x="5199063" y="3971925"/>
          <p14:tracePt t="3316" x="5199063" y="3962400"/>
          <p14:tracePt t="3331" x="5199063" y="3944938"/>
          <p14:tracePt t="3339" x="5199063" y="3935413"/>
          <p14:tracePt t="3347" x="5199063" y="3927475"/>
          <p14:tracePt t="3355" x="5216525" y="3908425"/>
          <p14:tracePt t="3365" x="5233988" y="3890963"/>
          <p14:tracePt t="3373" x="5251450" y="3881438"/>
          <p14:tracePt t="3380" x="5270500" y="3873500"/>
          <p14:tracePt t="3391" x="5297488" y="3873500"/>
          <p14:tracePt t="3397" x="5314950" y="3863975"/>
          <p14:tracePt t="3406" x="5341938" y="3863975"/>
          <p14:tracePt t="3413" x="5359400" y="3863975"/>
          <p14:tracePt t="3420" x="5376863" y="3863975"/>
          <p14:tracePt t="3429" x="5386388" y="3863975"/>
          <p14:tracePt t="3435" x="5403850" y="3863975"/>
          <p14:tracePt t="3451" x="5413375" y="3873500"/>
          <p14:tracePt t="3468" x="5421313" y="3873500"/>
          <p14:tracePt t="3478" x="5421313" y="3881438"/>
          <p14:tracePt t="3496" x="5421313" y="3890963"/>
          <p14:tracePt t="3512" x="5413375" y="3900488"/>
          <p14:tracePt t="3514" x="5395913" y="3908425"/>
          <p14:tracePt t="3524" x="5376863" y="3917950"/>
          <p14:tracePt t="3533" x="5368925" y="3917950"/>
          <p14:tracePt t="3541" x="5341938" y="3927475"/>
          <p14:tracePt t="3550" x="5322888" y="3927475"/>
          <p14:tracePt t="3558" x="5305425" y="3927475"/>
          <p14:tracePt t="3567" x="5287963" y="3935413"/>
          <p14:tracePt t="3577" x="5278438" y="3935413"/>
          <p14:tracePt t="3580" x="5260975" y="3935413"/>
          <p14:tracePt t="3594" x="5251450" y="3935413"/>
          <p14:tracePt t="3609" x="5251450" y="3927475"/>
          <p14:tracePt t="3633" x="5251450" y="3917950"/>
          <p14:tracePt t="3656" x="5260975" y="3908425"/>
          <p14:tracePt t="3666" x="5270500" y="3908425"/>
          <p14:tracePt t="3673" x="5287963" y="3908425"/>
          <p14:tracePt t="3680" x="5297488" y="3908425"/>
          <p14:tracePt t="3696" x="5305425" y="3908425"/>
          <p14:tracePt t="3704" x="5314950" y="3908425"/>
          <p14:tracePt t="3719" x="5322888" y="3908425"/>
          <p14:tracePt t="3799" x="5322888" y="3917950"/>
          <p14:tracePt t="3815" x="5314950" y="3917950"/>
          <p14:tracePt t="3839" x="5305425" y="391795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flipH="1">
            <a:off x="5151762" y="3743435"/>
            <a:ext cx="356343"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5" name="TextBox 14"/>
          <p:cNvSpPr txBox="1"/>
          <p:nvPr/>
        </p:nvSpPr>
        <p:spPr>
          <a:xfrm>
            <a:off x="5797202" y="3626209"/>
            <a:ext cx="2977097" cy="338554"/>
          </a:xfrm>
          <a:prstGeom prst="rect">
            <a:avLst/>
          </a:prstGeom>
          <a:noFill/>
        </p:spPr>
        <p:txBody>
          <a:bodyPr wrap="none" rtlCol="0">
            <a:spAutoFit/>
          </a:bodyPr>
          <a:lstStyle/>
          <a:p>
            <a:r>
              <a:rPr lang="en-US" sz="1600" dirty="0">
                <a:cs typeface="Calibri"/>
              </a:rPr>
              <a:t>Recherche de </a:t>
            </a:r>
            <a:r>
              <a:rPr lang="en-US" sz="1600" dirty="0" err="1">
                <a:cs typeface="Calibri"/>
              </a:rPr>
              <a:t>meilleurs</a:t>
            </a:r>
            <a:r>
              <a:rPr lang="en-US" sz="1600" dirty="0">
                <a:cs typeface="Calibri"/>
              </a:rPr>
              <a:t> </a:t>
            </a:r>
            <a:r>
              <a:rPr lang="en-US" sz="1600" dirty="0" err="1">
                <a:cs typeface="Calibri"/>
              </a:rPr>
              <a:t>arbres</a:t>
            </a:r>
            <a:endParaRPr lang="en-US" sz="1600" dirty="0">
              <a:cs typeface="Calibri"/>
            </a:endParaRPr>
          </a:p>
        </p:txBody>
      </p:sp>
      <p:cxnSp>
        <p:nvCxnSpPr>
          <p:cNvPr id="16" name="Straight Arrow Connector 15"/>
          <p:cNvCxnSpPr/>
          <p:nvPr/>
        </p:nvCxnSpPr>
        <p:spPr bwMode="auto">
          <a:xfrm flipV="1">
            <a:off x="5313517" y="2837397"/>
            <a:ext cx="842663" cy="968967"/>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8A78EB1F-3D57-2B42-9BAB-AC5BB527A6C7}"/>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14C5D157-EA50-D24B-8A06-0ABBC81B8E77}"/>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9B678BF9-33E4-861D-FD7F-B9F41E96E1B3}"/>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
        <p:nvSpPr>
          <p:cNvPr id="11" name="Titel 4">
            <a:extLst>
              <a:ext uri="{FF2B5EF4-FFF2-40B4-BE49-F238E27FC236}">
                <a16:creationId xmlns:a16="http://schemas.microsoft.com/office/drawing/2014/main" id="{6CBAA520-37BA-8BCD-8852-7D19E456C176}"/>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Tree>
    <p:extLst>
      <p:ext uri="{BB962C8B-B14F-4D97-AF65-F5344CB8AC3E}">
        <p14:creationId xmlns:p14="http://schemas.microsoft.com/office/powerpoint/2010/main" val="682669187"/>
      </p:ext>
    </p:extLst>
  </p:cSld>
  <p:clrMapOvr>
    <a:masterClrMapping/>
  </p:clrMapOvr>
  <mc:AlternateContent xmlns:mc="http://schemas.openxmlformats.org/markup-compatibility/2006" xmlns:p14="http://schemas.microsoft.com/office/powerpoint/2010/main">
    <mc:Choice Requires="p14">
      <p:transition spd="slow" p14:dur="2000" advTm="8485"/>
    </mc:Choice>
    <mc:Fallback xmlns="">
      <p:transition spd="slow" advTm="8485"/>
    </mc:Fallback>
  </mc:AlternateContent>
  <p:extLst>
    <p:ext uri="{3A86A75C-4F4B-4683-9AE1-C65F6400EC91}">
      <p14:laserTraceLst xmlns:p14="http://schemas.microsoft.com/office/powerpoint/2010/main">
        <p14:tracePtLst>
          <p14:tracePt t="1288" x="5305425" y="3917950"/>
          <p14:tracePt t="1304" x="5314950" y="3917950"/>
          <p14:tracePt t="1327" x="5322888" y="3917950"/>
          <p14:tracePt t="1335" x="5332413" y="3917950"/>
          <p14:tracePt t="1345" x="5341938" y="3908425"/>
          <p14:tracePt t="1355" x="5359400" y="3908425"/>
          <p14:tracePt t="1364" x="5376863" y="3900488"/>
          <p14:tracePt t="1374" x="5386388" y="3890963"/>
          <p14:tracePt t="1385" x="5403850" y="3890963"/>
          <p14:tracePt t="1387" x="5421313" y="3881438"/>
          <p14:tracePt t="1399" x="5440363" y="3881438"/>
          <p14:tracePt t="1401" x="5448300" y="3873500"/>
          <p14:tracePt t="1410" x="5467350" y="3873500"/>
          <p14:tracePt t="1417" x="5475288" y="3863975"/>
          <p14:tracePt t="1427" x="5484813" y="3856038"/>
          <p14:tracePt t="1437" x="5494338" y="3856038"/>
          <p14:tracePt t="1444" x="5502275" y="3846513"/>
          <p14:tracePt t="1455" x="5502275" y="3836988"/>
          <p14:tracePt t="1459" x="5511800" y="3829050"/>
          <p14:tracePt t="1468" x="5529263" y="3819525"/>
          <p14:tracePt t="1476" x="5538788" y="3810000"/>
          <p14:tracePt t="1478" x="5538788" y="3802063"/>
          <p14:tracePt t="1489" x="5546725" y="3792538"/>
          <p14:tracePt t="1496" x="5556250" y="3775075"/>
          <p14:tracePt t="1506" x="5565775" y="3765550"/>
          <p14:tracePt t="1514" x="5573713" y="3757613"/>
          <p14:tracePt t="1526" x="5583238" y="3748088"/>
          <p14:tracePt t="1533" x="5592763" y="3738563"/>
          <p14:tracePt t="1536" x="5592763" y="3730625"/>
          <p14:tracePt t="1544" x="5600700" y="3730625"/>
          <p14:tracePt t="1553" x="5600700" y="3721100"/>
          <p14:tracePt t="1561" x="5610225" y="3721100"/>
          <p14:tracePt t="1566" x="5610225" y="3711575"/>
          <p14:tracePt t="1576" x="5618163" y="3711575"/>
          <p14:tracePt t="1592" x="5618163" y="3703638"/>
          <p14:tracePt t="1598" x="5627688" y="3694113"/>
          <p14:tracePt t="1609" x="5637213" y="3694113"/>
          <p14:tracePt t="1615" x="5637213" y="3686175"/>
          <p14:tracePt t="1625" x="5645150" y="3667125"/>
          <p14:tracePt t="1635" x="5654675" y="3659188"/>
          <p14:tracePt t="1644" x="5664200" y="3649663"/>
          <p14:tracePt t="1655" x="5672138" y="3640138"/>
          <p14:tracePt t="1657" x="5691188" y="3622675"/>
          <p14:tracePt t="1668" x="5699125" y="3613150"/>
          <p14:tracePt t="1670" x="5708650" y="3595688"/>
          <p14:tracePt t="1678" x="5708650" y="3587750"/>
          <p14:tracePt t="1688" x="5726113" y="3568700"/>
          <p14:tracePt t="1695" x="5735638" y="3560763"/>
          <p14:tracePt t="1705" x="5735638" y="3551238"/>
          <p14:tracePt t="1711" x="5743575" y="3533775"/>
          <p14:tracePt t="1723" x="5753100" y="3524250"/>
          <p14:tracePt t="1731" x="5762625" y="3514725"/>
          <p14:tracePt t="1734" x="5770563" y="3506788"/>
          <p14:tracePt t="1743" x="5780088" y="3497263"/>
          <p14:tracePt t="1754" x="5788025" y="3479800"/>
          <p14:tracePt t="1762" x="5797550" y="3470275"/>
          <p14:tracePt t="1773" x="5807075" y="3462338"/>
          <p14:tracePt t="1776" x="5815013" y="3452813"/>
          <p14:tracePt t="1787" x="5824538" y="3443288"/>
          <p14:tracePt t="1789" x="5834063" y="3435350"/>
          <p14:tracePt t="1799" x="5842000" y="3425825"/>
          <p14:tracePt t="1808" x="5851525" y="3416300"/>
          <p14:tracePt t="1819" x="5861050" y="3408363"/>
          <p14:tracePt t="1821" x="5868988" y="3398838"/>
          <p14:tracePt t="1829" x="5878513" y="3390900"/>
          <p14:tracePt t="1841" x="5886450" y="3381375"/>
          <p14:tracePt t="1852" x="5905500" y="3371850"/>
          <p14:tracePt t="1853" x="5913438" y="3363913"/>
          <p14:tracePt t="1870" x="5932488" y="3344863"/>
          <p14:tracePt t="1872" x="5940425" y="3336925"/>
          <p14:tracePt t="1883" x="5949950" y="3319463"/>
          <p14:tracePt t="1884" x="5967413" y="3309938"/>
          <p14:tracePt t="1894" x="5976938" y="3292475"/>
          <p14:tracePt t="1904" x="5994400" y="3282950"/>
          <p14:tracePt t="1912" x="6003925" y="3265488"/>
          <p14:tracePt t="1916" x="6011863" y="3255963"/>
          <p14:tracePt t="1926" x="6021388" y="3246438"/>
          <p14:tracePt t="1938" x="6030913" y="3238500"/>
          <p14:tracePt t="1939" x="6048375" y="3221038"/>
          <p14:tracePt t="1951" x="6057900" y="3211513"/>
          <p14:tracePt t="1954" x="6075363" y="3201988"/>
          <p14:tracePt t="1962" x="6083300" y="3194050"/>
          <p14:tracePt t="1972" x="6102350" y="3175000"/>
          <p14:tracePt t="1979" x="6119813" y="3157538"/>
          <p14:tracePt t="1989" x="6137275" y="3148013"/>
          <p14:tracePt t="1998" x="6164263" y="3130550"/>
          <p14:tracePt t="2001" x="6173788" y="3122613"/>
          <p14:tracePt t="2012" x="6191250" y="3113088"/>
          <p14:tracePt t="2021" x="6218238" y="3095625"/>
          <p14:tracePt t="2030" x="6235700" y="3076575"/>
          <p14:tracePt t="2040" x="6254750" y="3068638"/>
          <p14:tracePt t="2050" x="6262688" y="3049588"/>
          <p14:tracePt t="2051" x="6280150" y="3041650"/>
          <p14:tracePt t="2062" x="6289675" y="3032125"/>
          <p14:tracePt t="2073" x="6307138" y="3024188"/>
          <p14:tracePt t="2076" x="6316663" y="3005138"/>
          <p14:tracePt t="2086" x="6334125" y="2997200"/>
          <p14:tracePt t="2098" x="6343650" y="2987675"/>
          <p14:tracePt t="2101" x="6353175" y="2987675"/>
          <p14:tracePt t="2110" x="6370638" y="2970213"/>
          <p14:tracePt t="2121" x="6378575" y="2970213"/>
          <p14:tracePt t="2122" x="6388100" y="2960688"/>
          <p14:tracePt t="2130" x="6405563" y="2951163"/>
          <p14:tracePt t="2139" x="6424613" y="2943225"/>
          <p14:tracePt t="2148" x="6432550" y="2933700"/>
          <p14:tracePt t="2157" x="6442075" y="2925763"/>
          <p14:tracePt t="2168" x="6459538" y="2925763"/>
          <p14:tracePt t="2170" x="6469063" y="2916238"/>
          <p14:tracePt t="2179" x="6477000" y="2906713"/>
          <p14:tracePt t="2188" x="6496050" y="2906713"/>
          <p14:tracePt t="2194" x="6503988" y="2898775"/>
          <p14:tracePt t="2204" x="6513513" y="2898775"/>
          <p14:tracePt t="2210" x="6523038" y="2889250"/>
          <p14:tracePt t="2226" x="6530975" y="2889250"/>
          <p14:tracePt t="2235" x="6540500" y="2879725"/>
          <p14:tracePt t="2243" x="6550025" y="2879725"/>
          <p14:tracePt t="2252" x="6550025" y="2871788"/>
          <p14:tracePt t="2258" x="6557963" y="2871788"/>
          <p14:tracePt t="2287" x="6567488" y="2871788"/>
          <p14:tracePt t="2351" x="6557963" y="2871788"/>
          <p14:tracePt t="2360" x="6550025" y="2879725"/>
          <p14:tracePt t="2368" x="6540500" y="2889250"/>
          <p14:tracePt t="2377" x="6530975" y="2906713"/>
          <p14:tracePt t="2386" x="6503988" y="2925763"/>
          <p14:tracePt t="2394" x="6486525" y="2943225"/>
          <p14:tracePt t="2403" x="6469063" y="2960688"/>
          <p14:tracePt t="2410" x="6442075" y="2978150"/>
          <p14:tracePt t="2422" x="6424613" y="2997200"/>
          <p14:tracePt t="2426" x="6388100" y="3024188"/>
          <p14:tracePt t="2435" x="6378575" y="3032125"/>
          <p14:tracePt t="2445" x="6334125" y="3076575"/>
          <p14:tracePt t="2447" x="6316663" y="3095625"/>
          <p14:tracePt t="2457" x="6289675" y="3113088"/>
          <p14:tracePt t="2468" x="6272213" y="3130550"/>
          <p14:tracePt t="2470" x="6245225" y="3157538"/>
          <p14:tracePt t="2478" x="6218238" y="3175000"/>
          <p14:tracePt t="2488" x="6191250" y="3201988"/>
          <p14:tracePt t="2496" x="6164263" y="3221038"/>
          <p14:tracePt t="2508" x="6129338" y="3246438"/>
          <p14:tracePt t="2515" x="6102350" y="3273425"/>
          <p14:tracePt t="2526" x="6075363" y="3300413"/>
          <p14:tracePt t="2528" x="6038850" y="3327400"/>
          <p14:tracePt t="2537" x="6021388" y="3344863"/>
          <p14:tracePt t="2545" x="5984875" y="3371850"/>
          <p14:tracePt t="2557" x="5967413" y="3398838"/>
          <p14:tracePt t="2560" x="5959475" y="3408363"/>
          <p14:tracePt t="2569" x="5913438" y="3443288"/>
          <p14:tracePt t="2577" x="5895975" y="3470275"/>
          <p14:tracePt t="2588" x="5878513" y="3489325"/>
          <p14:tracePt t="2591" x="5851525" y="3514725"/>
          <p14:tracePt t="2603" x="5834063" y="3541713"/>
          <p14:tracePt t="2605" x="5797550" y="3560763"/>
          <p14:tracePt t="2614" x="5770563" y="3595688"/>
          <p14:tracePt t="2628" x="5743575" y="3622675"/>
          <p14:tracePt t="2631" x="5716588" y="3659188"/>
          <p14:tracePt t="2643" x="5681663" y="3694113"/>
          <p14:tracePt t="2653" x="5654675" y="3721100"/>
          <p14:tracePt t="2655" x="5627688" y="3757613"/>
          <p14:tracePt t="2664" x="5600700" y="3784600"/>
          <p14:tracePt t="2676" x="5573713" y="3819525"/>
          <p14:tracePt t="2686" x="5546725" y="3846513"/>
          <p14:tracePt t="2687" x="5511800" y="3873500"/>
          <p14:tracePt t="2696" x="5484813" y="3908425"/>
          <p14:tracePt t="2709" x="5448300" y="3944938"/>
          <p14:tracePt t="2711" x="5413375" y="3971925"/>
          <p14:tracePt t="2720" x="5386388" y="4016375"/>
          <p14:tracePt t="2728" x="5359400" y="4043363"/>
          <p14:tracePt t="2739" x="5341938" y="4060825"/>
          <p14:tracePt t="2746" x="5314950" y="4087813"/>
          <p14:tracePt t="2756" x="5297488" y="4105275"/>
          <p14:tracePt t="2759" x="5287963" y="4132263"/>
          <p14:tracePt t="2770" x="5270500" y="4141788"/>
          <p14:tracePt t="2777" x="5260975" y="4159250"/>
          <p14:tracePt t="2788" x="5251450" y="4168775"/>
          <p14:tracePt t="2789" x="5243513" y="4176713"/>
          <p14:tracePt t="2812" x="5243513" y="4186238"/>
          <p14:tracePt t="2898" x="5243513" y="4176713"/>
          <p14:tracePt t="2913" x="5243513" y="4159250"/>
          <p14:tracePt t="2921" x="5251450" y="4151313"/>
          <p14:tracePt t="2930" x="5260975" y="4132263"/>
          <p14:tracePt t="2939" x="5270500" y="4105275"/>
          <p14:tracePt t="2946" x="5287963" y="4078288"/>
          <p14:tracePt t="2957" x="5314950" y="4043363"/>
          <p14:tracePt t="2966" x="5332413" y="4006850"/>
          <p14:tracePt t="2969" x="5359400" y="3962400"/>
          <p14:tracePt t="2978" x="5395913" y="3917950"/>
          <p14:tracePt t="2988" x="5430838" y="3856038"/>
          <p14:tracePt t="2996" x="5457825" y="3810000"/>
          <p14:tracePt t="3005" x="5494338" y="3757613"/>
          <p14:tracePt t="3014" x="5519738" y="3711575"/>
          <p14:tracePt t="3025" x="5546725" y="3667125"/>
          <p14:tracePt t="3031" x="5573713" y="3632200"/>
          <p14:tracePt t="3042" x="5600700" y="3595688"/>
          <p14:tracePt t="3044" x="5618163" y="3560763"/>
          <p14:tracePt t="3056" x="5645150" y="3533775"/>
          <p14:tracePt t="3059" x="5672138" y="3497263"/>
          <p14:tracePt t="3069" x="5699125" y="3470275"/>
          <p14:tracePt t="3076" x="5726113" y="3435350"/>
          <p14:tracePt t="3087" x="5753100" y="3408363"/>
          <p14:tracePt t="3089" x="5780088" y="3381375"/>
          <p14:tracePt t="3097" x="5807075" y="3344863"/>
          <p14:tracePt t="3108" x="5834063" y="3319463"/>
          <p14:tracePt t="3117" x="5861050" y="3292475"/>
          <p14:tracePt t="3119" x="5868988" y="3273425"/>
          <p14:tracePt t="3129" x="5895975" y="3246438"/>
          <p14:tracePt t="3139" x="5922963" y="3228975"/>
          <p14:tracePt t="3148" x="5940425" y="3211513"/>
          <p14:tracePt t="3159" x="5959475" y="3184525"/>
          <p14:tracePt t="3167" x="5976938" y="3175000"/>
          <p14:tracePt t="3169" x="6003925" y="3157538"/>
          <p14:tracePt t="3177" x="6011863" y="3140075"/>
          <p14:tracePt t="3187" x="6030913" y="3130550"/>
          <p14:tracePt t="3195" x="6038850" y="3122613"/>
          <p14:tracePt t="3204" x="6057900" y="3113088"/>
          <p14:tracePt t="3211" x="6075363" y="3095625"/>
          <p14:tracePt t="3223" x="6083300" y="3086100"/>
          <p14:tracePt t="3225" x="6092825" y="3086100"/>
          <p14:tracePt t="3238" x="6102350" y="3076575"/>
          <p14:tracePt t="3294" x="6102350" y="3086100"/>
          <p14:tracePt t="3302" x="6092825" y="3095625"/>
          <p14:tracePt t="3311" x="6083300" y="3113088"/>
          <p14:tracePt t="3319" x="6057900" y="3130550"/>
          <p14:tracePt t="3328" x="6038850" y="3157538"/>
          <p14:tracePt t="3337" x="6011863" y="3184525"/>
          <p14:tracePt t="3343" x="5984875" y="3211513"/>
          <p14:tracePt t="3354" x="5959475" y="3238500"/>
          <p14:tracePt t="3361" x="5932488" y="3265488"/>
          <p14:tracePt t="3371" x="5895975" y="3300413"/>
          <p14:tracePt t="3378" x="5868988" y="3327400"/>
          <p14:tracePt t="3390" x="5834063" y="3363913"/>
          <p14:tracePt t="3393" x="5807075" y="3398838"/>
          <p14:tracePt t="3403" x="5762625" y="3435350"/>
          <p14:tracePt t="3409" x="5735638" y="3470275"/>
          <p14:tracePt t="3420" x="5699125" y="3506788"/>
          <p14:tracePt t="3422" x="5664200" y="3541713"/>
          <p14:tracePt t="3435" x="5627688" y="3587750"/>
          <p14:tracePt t="3444" x="5600700" y="3622675"/>
          <p14:tracePt t="3446" x="5573713" y="3659188"/>
          <p14:tracePt t="3457" x="5546725" y="3694113"/>
          <p14:tracePt t="3465" x="5538788" y="3711575"/>
          <p14:tracePt t="3468" x="5511800" y="3738563"/>
          <p14:tracePt t="3478" x="5494338" y="3765550"/>
          <p14:tracePt t="3487" x="5484813" y="3784600"/>
          <p14:tracePt t="3496" x="5467350" y="3802063"/>
          <p14:tracePt t="3505" x="5457825" y="3819525"/>
          <p14:tracePt t="3513" x="5448300" y="3829050"/>
          <p14:tracePt t="3524" x="5440363" y="3846513"/>
          <p14:tracePt t="3533" x="5430838" y="3856038"/>
          <p14:tracePt t="3535" x="5421313" y="3863975"/>
          <p14:tracePt t="3543" x="5421313" y="3881438"/>
          <p14:tracePt t="3553" x="5413375" y="3890963"/>
          <p14:tracePt t="3556" x="5403850" y="3900488"/>
          <p14:tracePt t="3568" x="5403850" y="3908425"/>
          <p14:tracePt t="3575" x="5395913" y="3917950"/>
          <p14:tracePt t="3584" x="5395913" y="3927475"/>
          <p14:tracePt t="3592" x="5395913" y="3935413"/>
          <p14:tracePt t="3603" x="5386388" y="3944938"/>
          <p14:tracePt t="3826" x="5386388" y="3935413"/>
          <p14:tracePt t="3842" x="5395913" y="3927475"/>
          <p14:tracePt t="3850" x="5403850" y="3917950"/>
          <p14:tracePt t="3861" x="5403850" y="3900488"/>
          <p14:tracePt t="3871" x="5413375" y="3890963"/>
          <p14:tracePt t="3878" x="5430838" y="3873500"/>
          <p14:tracePt t="3890" x="5440363" y="3863975"/>
          <p14:tracePt t="3893" x="5440363" y="3846513"/>
          <p14:tracePt t="3901" x="5457825" y="3829050"/>
          <p14:tracePt t="3909" x="5467350" y="3810000"/>
          <p14:tracePt t="3920" x="5484813" y="3775075"/>
          <p14:tracePt t="3921" x="5494338" y="3757613"/>
          <p14:tracePt t="3930" x="5502275" y="3730625"/>
          <p14:tracePt t="3940" x="5519738" y="3711575"/>
          <p14:tracePt t="3948" x="5538788" y="3686175"/>
          <p14:tracePt t="3960" x="5556250" y="3659188"/>
          <p14:tracePt t="3966" x="5565775" y="3622675"/>
          <p14:tracePt t="3969" x="5592763" y="3587750"/>
          <p14:tracePt t="3978" x="5627688" y="3551238"/>
          <p14:tracePt t="3988" x="5654675" y="3514725"/>
          <p14:tracePt t="3996" x="5681663" y="3470275"/>
          <p14:tracePt t="4006" x="5716588" y="3435350"/>
          <p14:tracePt t="4013" x="5753100" y="3390900"/>
          <p14:tracePt t="4024" x="5780088" y="3354388"/>
          <p14:tracePt t="4028" x="5807075" y="3319463"/>
          <p14:tracePt t="4037" x="5834063" y="3292475"/>
          <p14:tracePt t="4040" x="5861050" y="3265488"/>
          <p14:tracePt t="4050" x="5886450" y="3238500"/>
          <p14:tracePt t="4059" x="5905500" y="3211513"/>
          <p14:tracePt t="4068" x="5932488" y="3184525"/>
          <p14:tracePt t="4076" x="5959475" y="3167063"/>
          <p14:tracePt t="4087" x="5984875" y="3140075"/>
          <p14:tracePt t="4089" x="6011863" y="3122613"/>
          <p14:tracePt t="4097" x="6048375" y="3095625"/>
          <p14:tracePt t="4112" x="6083300" y="3059113"/>
          <p14:tracePt t="4114" x="6119813" y="3032125"/>
          <p14:tracePt t="4129" x="6156325" y="3005138"/>
          <p14:tracePt t="4131" x="6191250" y="2970213"/>
          <p14:tracePt t="4140" x="6218238" y="2951163"/>
          <p14:tracePt t="4144" x="6254750" y="2925763"/>
          <p14:tracePt t="4154" x="6289675" y="2898775"/>
          <p14:tracePt t="4162" x="6316663" y="2879725"/>
          <p14:tracePt t="4172" x="6326188" y="2871788"/>
          <p14:tracePt t="4179" x="6370638" y="2844800"/>
          <p14:tracePt t="4190" x="6388100" y="2835275"/>
          <p14:tracePt t="4198" x="6405563" y="2827338"/>
          <p14:tracePt t="4200" x="6424613" y="2808288"/>
          <p14:tracePt t="4209" x="6451600" y="2800350"/>
          <p14:tracePt t="4219" x="6459538" y="2790825"/>
          <p14:tracePt t="4226" x="6477000" y="2781300"/>
          <p14:tracePt t="4239" x="6496050" y="2773363"/>
          <p14:tracePt t="4242" x="6503988" y="2763838"/>
          <p14:tracePt t="4252" x="6513513" y="2755900"/>
          <p14:tracePt t="4265" x="6523038" y="2755900"/>
          <p14:tracePt t="4267" x="6530975" y="2755900"/>
          <p14:tracePt t="4285" x="6540500" y="2746375"/>
          <p14:tracePt t="5070" x="6530975" y="2755900"/>
          <p14:tracePt t="5079" x="6523038" y="2763838"/>
          <p14:tracePt t="5087" x="6513513" y="2773363"/>
          <p14:tracePt t="5099" x="6496050" y="2790825"/>
          <p14:tracePt t="5107" x="6469063" y="2808288"/>
          <p14:tracePt t="5119" x="6432550" y="2835275"/>
          <p14:tracePt t="5121" x="6397625" y="2862263"/>
          <p14:tracePt t="5133" x="6353175" y="2898775"/>
          <p14:tracePt t="5135" x="6316663" y="2933700"/>
          <p14:tracePt t="5146" x="6262688" y="2970213"/>
          <p14:tracePt t="5155" x="6227763" y="3005138"/>
          <p14:tracePt t="5163" x="6181725" y="3049588"/>
          <p14:tracePt t="5173" x="6137275" y="3086100"/>
          <p14:tracePt t="5178" x="6083300" y="3140075"/>
          <p14:tracePt t="5187" x="6038850" y="3175000"/>
          <p14:tracePt t="5194" x="5984875" y="3221038"/>
          <p14:tracePt t="5202" x="5940425" y="3265488"/>
          <p14:tracePt t="5206" x="5895975" y="3309938"/>
          <p14:tracePt t="5213" x="5851525" y="3363913"/>
          <p14:tracePt t="5224" x="5815013" y="3398838"/>
          <p14:tracePt t="5233" x="5780088" y="3443288"/>
          <p14:tracePt t="5245" x="5753100" y="3479800"/>
          <p14:tracePt t="5254" x="5735638" y="3497263"/>
          <p14:tracePt t="5261" x="5708650" y="3533775"/>
          <p14:tracePt t="5263" x="5691188" y="3560763"/>
          <p14:tracePt t="5273" x="5672138" y="3578225"/>
          <p14:tracePt t="5282" x="5654675" y="3595688"/>
          <p14:tracePt t="5294" x="5645150" y="3605213"/>
          <p14:tracePt t="5303" x="5627688" y="3622675"/>
          <p14:tracePt t="5306" x="5618163" y="3632200"/>
          <p14:tracePt t="5314" x="5610225" y="3649663"/>
          <p14:tracePt t="5326" x="5600700" y="3659188"/>
          <p14:tracePt t="5335" x="5592763" y="3667125"/>
          <p14:tracePt t="5337" x="5583238" y="3686175"/>
          <p14:tracePt t="5346" x="5573713" y="3694113"/>
          <p14:tracePt t="5358" x="5565775" y="3711575"/>
          <p14:tracePt t="5361" x="5556250" y="3730625"/>
          <p14:tracePt t="5372" x="5546725" y="3748088"/>
          <p14:tracePt t="5377" x="5538788" y="3765550"/>
          <p14:tracePt t="5380" x="5538788" y="3775075"/>
          <p14:tracePt t="5391" x="5519738" y="3792538"/>
          <p14:tracePt t="5401" x="5511800" y="3810000"/>
          <p14:tracePt t="5404" x="5511800" y="3819525"/>
          <p14:tracePt t="5414" x="5502275" y="3836988"/>
          <p14:tracePt t="5423" x="5494338" y="3846513"/>
          <p14:tracePt t="5439" x="5494338" y="3856038"/>
          <p14:tracePt t="5446" x="5484813" y="3856038"/>
          <p14:tracePt t="5463" x="5484813" y="3863975"/>
          <p14:tracePt t="5601" x="5484813" y="3856038"/>
          <p14:tracePt t="5617" x="5484813" y="3846513"/>
          <p14:tracePt t="5626" x="5494338" y="3829050"/>
          <p14:tracePt t="5633" x="5494338" y="3819525"/>
          <p14:tracePt t="5643" x="5502275" y="3802063"/>
          <p14:tracePt t="5653" x="5519738" y="3775075"/>
          <p14:tracePt t="5660" x="5529263" y="3757613"/>
          <p14:tracePt t="5670" x="5546725" y="3721100"/>
          <p14:tracePt t="5678" x="5565775" y="3694113"/>
          <p14:tracePt t="5690" x="5592763" y="3659188"/>
          <p14:tracePt t="5692" x="5618163" y="3622675"/>
          <p14:tracePt t="5701" x="5645150" y="3587750"/>
          <p14:tracePt t="5710" x="5681663" y="3541713"/>
          <p14:tracePt t="5722" x="5708650" y="3506788"/>
          <p14:tracePt t="5725" x="5735638" y="3462338"/>
          <p14:tracePt t="5736" x="5770563" y="3425825"/>
          <p14:tracePt t="5737" x="5807075" y="3381375"/>
          <p14:tracePt t="5745" x="5834063" y="3344863"/>
          <p14:tracePt t="5756" x="5878513" y="3309938"/>
          <p14:tracePt t="5763" x="5913438" y="3273425"/>
          <p14:tracePt t="5772" x="5959475" y="3228975"/>
          <p14:tracePt t="5782" x="6003925" y="3194050"/>
          <p14:tracePt t="5792" x="6038850" y="3148013"/>
          <p14:tracePt t="5799" x="6083300" y="3113088"/>
          <p14:tracePt t="5808" x="6119813" y="3076575"/>
          <p14:tracePt t="5811" x="6137275" y="3059113"/>
          <p14:tracePt t="5821" x="6164263" y="3041650"/>
          <p14:tracePt t="5829" x="6191250" y="3014663"/>
          <p14:tracePt t="5839" x="6208713" y="2987675"/>
          <p14:tracePt t="5847" x="6227763" y="2970213"/>
          <p14:tracePt t="5857" x="6245225" y="2960688"/>
          <p14:tracePt t="5860" x="6262688" y="2943225"/>
          <p14:tracePt t="5873" x="6272213" y="2933700"/>
          <p14:tracePt t="5876" x="6280150" y="2925763"/>
          <p14:tracePt t="5888" x="6289675" y="2916238"/>
          <p14:tracePt t="5892" x="6299200" y="2906713"/>
          <p14:tracePt t="5901" x="6307138" y="2898775"/>
          <p14:tracePt t="5911" x="6316663" y="2898775"/>
          <p14:tracePt t="5912" x="6326188" y="2898775"/>
          <p14:tracePt t="5920" x="6326188" y="2889250"/>
          <p14:tracePt t="5927" x="6334125" y="2889250"/>
          <p14:tracePt t="5942" x="6343650" y="2889250"/>
          <p14:tracePt t="5967" x="6353175" y="2889250"/>
          <p14:tracePt t="5975" x="6353175" y="2879725"/>
          <p14:tracePt t="6245" x="6343650" y="2879725"/>
          <p14:tracePt t="6253" x="6326188" y="2889250"/>
          <p14:tracePt t="6261" x="6307138" y="2906713"/>
          <p14:tracePt t="6268" x="6280150" y="2916238"/>
          <p14:tracePt t="6277" x="6235700" y="2943225"/>
          <p14:tracePt t="6287" x="6164263" y="2987675"/>
          <p14:tracePt t="6296" x="6083300" y="3032125"/>
          <p14:tracePt t="6304" x="5984875" y="3076575"/>
          <p14:tracePt t="6312" x="5868988" y="3113088"/>
          <p14:tracePt t="6325" x="5735638" y="3157538"/>
          <p14:tracePt t="6326" x="5592763" y="3201988"/>
          <p14:tracePt t="6336" x="5440363" y="3246438"/>
          <p14:tracePt t="6344" x="5278438" y="3273425"/>
          <p14:tracePt t="6356" x="5108575" y="3309938"/>
          <p14:tracePt t="6359" x="4929188" y="3327400"/>
          <p14:tracePt t="6368" x="4759325" y="3336925"/>
          <p14:tracePt t="6376" x="4598988" y="3344863"/>
          <p14:tracePt t="6386" x="4419600" y="3344863"/>
          <p14:tracePt t="6394" x="4259263" y="3336925"/>
          <p14:tracePt t="6404" x="4124325" y="3300413"/>
          <p14:tracePt t="6405" x="3981450" y="3221038"/>
          <p14:tracePt t="6413" x="3846513" y="3140075"/>
          <p14:tracePt t="6426" x="3730625" y="3024188"/>
          <p14:tracePt t="6428" x="3551238" y="2800350"/>
          <p14:tracePt t="6438" x="3471863" y="2603500"/>
          <p14:tracePt t="6444" x="3400425" y="2379663"/>
          <p14:tracePt t="6456" x="3346450" y="2119313"/>
          <p14:tracePt t="6465" x="3319463" y="1833563"/>
          <p14:tracePt t="6467" x="3302000" y="1530350"/>
          <p14:tracePt t="6476" x="3302000" y="1225550"/>
          <p14:tracePt t="6483" x="3302000" y="1082675"/>
          <p14:tracePt t="6493" x="3302000" y="984250"/>
          <p14:tracePt t="6501" x="3302000" y="920750"/>
          <p14:tracePt t="6508" x="3302000" y="795338"/>
          <p14:tracePt t="6515" x="3302000" y="733425"/>
          <p14:tracePt t="6524" x="3292475" y="625475"/>
          <p14:tracePt t="6775" x="3275013" y="625475"/>
          <p14:tracePt t="6784" x="3248025" y="625475"/>
          <p14:tracePt t="6793" x="3211513" y="625475"/>
          <p14:tracePt t="6799" x="3176588" y="635000"/>
          <p14:tracePt t="6809" x="3105150" y="635000"/>
          <p14:tracePt t="6816" x="3068638" y="644525"/>
          <p14:tracePt t="6826" x="2997200" y="644525"/>
          <p14:tracePt t="6832" x="2925763" y="661988"/>
          <p14:tracePt t="6842" x="2836863" y="661988"/>
          <p14:tracePt t="6848" x="2765425" y="671513"/>
          <p14:tracePt t="6859" x="2684463" y="688975"/>
          <p14:tracePt t="6867" x="2630488" y="698500"/>
          <p14:tracePt t="6878" x="2603500" y="706438"/>
          <p14:tracePt t="6881" x="2559050" y="715963"/>
          <p14:tracePt t="6894" x="2532063" y="733425"/>
          <p14:tracePt t="6895" x="2505075" y="733425"/>
          <p14:tracePt t="6905" x="2487613" y="742950"/>
          <p14:tracePt t="6912" x="2470150" y="750888"/>
          <p14:tracePt t="6923" x="2460625" y="750888"/>
          <p14:tracePt t="6930" x="2460625" y="760413"/>
          <p14:tracePt t="6989" x="2460625" y="769938"/>
          <p14:tracePt t="7006" x="2470150" y="769938"/>
          <p14:tracePt t="7013" x="2478088" y="777875"/>
          <p14:tracePt t="7025" x="2487613" y="777875"/>
          <p14:tracePt t="7030" x="2495550" y="777875"/>
          <p14:tracePt t="7038" x="2522538" y="787400"/>
          <p14:tracePt t="7045" x="2541588" y="795338"/>
          <p14:tracePt t="7056" x="2568575" y="814388"/>
          <p14:tracePt t="7063" x="2603500" y="822325"/>
          <p14:tracePt t="7072" x="2640013" y="841375"/>
          <p14:tracePt t="7079" x="2684463" y="868363"/>
          <p14:tracePt t="7089" x="2773363" y="903288"/>
          <p14:tracePt t="7097" x="2844800" y="957263"/>
          <p14:tracePt t="7106" x="2935288" y="1019175"/>
          <p14:tracePt t="7114" x="3033713" y="1090613"/>
          <p14:tracePt t="7125" x="3140075" y="1189038"/>
          <p14:tracePt t="7134" x="3257550" y="1306513"/>
          <p14:tracePt t="7136" x="3381375" y="1439863"/>
          <p14:tracePt t="7145" x="3506788" y="1565275"/>
          <p14:tracePt t="7158" x="3624263" y="1708150"/>
          <p14:tracePt t="7162" x="3713163" y="1833563"/>
          <p14:tracePt t="7164" x="3811588" y="1958975"/>
          <p14:tracePt t="7174" x="3892550" y="2074863"/>
          <p14:tracePt t="7182" x="3971925" y="2182813"/>
          <p14:tracePt t="7192" x="3990975" y="2236788"/>
          <p14:tracePt t="7202" x="4043363" y="2316163"/>
          <p14:tracePt t="7204" x="4097338" y="2406650"/>
          <p14:tracePt t="7212" x="4133850" y="2486025"/>
          <p14:tracePt t="7221" x="4168775" y="2559050"/>
          <p14:tracePt t="7229" x="4187825" y="2630488"/>
          <p14:tracePt t="7239" x="4205288" y="2692400"/>
          <p14:tracePt t="7250" x="4214813" y="2763838"/>
          <p14:tracePt t="7252" x="4232275" y="2827338"/>
          <p14:tracePt t="7260" x="4240213" y="2889250"/>
          <p14:tracePt t="7270" x="4240213" y="2951163"/>
          <p14:tracePt t="7278" x="4249738" y="3014663"/>
          <p14:tracePt t="7285" x="4249738" y="3076575"/>
          <p14:tracePt t="7294" x="4249738" y="3140075"/>
          <p14:tracePt t="7301" x="4249738" y="3184525"/>
          <p14:tracePt t="7309" x="4249738" y="3238500"/>
          <p14:tracePt t="7316" x="4249738" y="3265488"/>
          <p14:tracePt t="7325" x="4249738" y="3300413"/>
          <p14:tracePt t="7332" x="4249738" y="3363913"/>
          <p14:tracePt t="7342" x="4249738" y="3381375"/>
          <p14:tracePt t="7348" x="4240213" y="3435350"/>
          <p14:tracePt t="7359" x="4240213" y="3443288"/>
          <p14:tracePt t="7365" x="4232275" y="3470275"/>
          <p14:tracePt t="7375" x="4232275" y="3497263"/>
          <p14:tracePt t="7383" x="4232275" y="3514725"/>
          <p14:tracePt t="7392" x="4232275" y="3533775"/>
          <p14:tracePt t="7398" x="4232275" y="3551238"/>
          <p14:tracePt t="7402" x="4232275" y="3568700"/>
          <p14:tracePt t="7410" x="4232275" y="3578225"/>
          <p14:tracePt t="7418" x="4232275" y="3587750"/>
          <p14:tracePt t="7427" x="4232275" y="3595688"/>
          <p14:tracePt t="7435" x="4232275" y="3605213"/>
          <p14:tracePt t="7443" x="4232275" y="3613150"/>
          <p14:tracePt t="7451" x="4232275" y="3622675"/>
          <p14:tracePt t="7473" x="4232275" y="363220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7"/>
          <p:cNvSpPr txBox="1">
            <a:spLocks noGrp="1"/>
          </p:cNvSpPr>
          <p:nvPr>
            <p:ph type="title"/>
          </p:nvPr>
        </p:nvSpPr>
        <p:spPr>
          <a:xfrm>
            <a:off x="311700" y="2140975"/>
            <a:ext cx="8520600" cy="131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ZA" dirty="0" err="1">
                <a:latin typeface="Lato"/>
                <a:ea typeface="Lato"/>
                <a:cs typeface="Lato"/>
                <a:sym typeface="Lato"/>
              </a:rPr>
              <a:t>Construire</a:t>
            </a:r>
            <a:r>
              <a:rPr lang="en-ZA" dirty="0">
                <a:latin typeface="Lato"/>
                <a:ea typeface="Lato"/>
                <a:cs typeface="Lato"/>
                <a:sym typeface="Lato"/>
              </a:rPr>
              <a:t> et </a:t>
            </a:r>
            <a:r>
              <a:rPr lang="en-ZA" dirty="0" err="1">
                <a:latin typeface="Lato"/>
                <a:ea typeface="Lato"/>
                <a:cs typeface="Lato"/>
                <a:sym typeface="Lato"/>
              </a:rPr>
              <a:t>décrire</a:t>
            </a:r>
            <a:r>
              <a:rPr lang="en-ZA" dirty="0">
                <a:latin typeface="Lato"/>
                <a:ea typeface="Lato"/>
                <a:cs typeface="Lato"/>
                <a:sym typeface="Lato"/>
              </a:rPr>
              <a:t> des </a:t>
            </a:r>
            <a:r>
              <a:rPr lang="en-ZA" dirty="0" err="1">
                <a:latin typeface="Lato"/>
                <a:ea typeface="Lato"/>
                <a:cs typeface="Lato"/>
                <a:sym typeface="Lato"/>
              </a:rPr>
              <a:t>arbres</a:t>
            </a:r>
            <a:r>
              <a:rPr lang="en-ZA" dirty="0">
                <a:latin typeface="Lato"/>
                <a:ea typeface="Lato"/>
                <a:cs typeface="Lato"/>
                <a:sym typeface="Lato"/>
              </a:rPr>
              <a:t>.</a:t>
            </a:r>
            <a:endParaRPr dirty="0">
              <a:latin typeface="Lato"/>
              <a:ea typeface="Lato"/>
              <a:cs typeface="Lato"/>
              <a:sym typeface="Lato"/>
            </a:endParaRPr>
          </a:p>
        </p:txBody>
      </p:sp>
    </p:spTree>
    <p:extLst>
      <p:ext uri="{BB962C8B-B14F-4D97-AF65-F5344CB8AC3E}">
        <p14:creationId xmlns:p14="http://schemas.microsoft.com/office/powerpoint/2010/main" val="1522512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flipH="1">
            <a:off x="5151762" y="3743435"/>
            <a:ext cx="356343"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5" name="TextBox 14"/>
          <p:cNvSpPr txBox="1"/>
          <p:nvPr/>
        </p:nvSpPr>
        <p:spPr>
          <a:xfrm>
            <a:off x="5760465" y="2168332"/>
            <a:ext cx="2964273" cy="338554"/>
          </a:xfrm>
          <a:prstGeom prst="rect">
            <a:avLst/>
          </a:prstGeom>
          <a:noFill/>
        </p:spPr>
        <p:txBody>
          <a:bodyPr wrap="none" rtlCol="0">
            <a:spAutoFit/>
          </a:bodyPr>
          <a:lstStyle/>
          <a:p>
            <a:r>
              <a:rPr lang="en-US" sz="1600" dirty="0" err="1">
                <a:cs typeface="Calibri"/>
              </a:rPr>
              <a:t>Coincé</a:t>
            </a:r>
            <a:r>
              <a:rPr lang="en-US" sz="1600" dirty="0">
                <a:cs typeface="Calibri"/>
              </a:rPr>
              <a:t> dans le maximum local</a:t>
            </a:r>
          </a:p>
        </p:txBody>
      </p:sp>
      <p:sp>
        <p:nvSpPr>
          <p:cNvPr id="17" name="TextBox 16"/>
          <p:cNvSpPr txBox="1"/>
          <p:nvPr/>
        </p:nvSpPr>
        <p:spPr>
          <a:xfrm flipH="1">
            <a:off x="6613379" y="2511069"/>
            <a:ext cx="356343"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8" name="TextBox 17"/>
          <p:cNvSpPr txBox="1"/>
          <p:nvPr/>
        </p:nvSpPr>
        <p:spPr>
          <a:xfrm>
            <a:off x="3275856" y="832214"/>
            <a:ext cx="5712024" cy="830997"/>
          </a:xfrm>
          <a:prstGeom prst="rect">
            <a:avLst/>
          </a:prstGeom>
          <a:noFill/>
        </p:spPr>
        <p:txBody>
          <a:bodyPr wrap="square" rtlCol="0">
            <a:spAutoFit/>
          </a:bodyPr>
          <a:lstStyle/>
          <a:p>
            <a:r>
              <a:rPr lang="en-US" sz="1600" dirty="0">
                <a:latin typeface="Calibri"/>
                <a:cs typeface="Calibri"/>
              </a:rPr>
              <a:t>Un </a:t>
            </a:r>
            <a:r>
              <a:rPr lang="en-US" sz="1600" dirty="0" err="1">
                <a:latin typeface="Calibri"/>
                <a:cs typeface="Calibri"/>
              </a:rPr>
              <a:t>arbre</a:t>
            </a:r>
            <a:r>
              <a:rPr lang="en-US" sz="1600" dirty="0">
                <a:latin typeface="Calibri"/>
                <a:cs typeface="Calibri"/>
              </a:rPr>
              <a:t> local maximal </a:t>
            </a:r>
            <a:r>
              <a:rPr lang="en-US" sz="1600" dirty="0" err="1">
                <a:latin typeface="Calibri"/>
                <a:cs typeface="Calibri"/>
              </a:rPr>
              <a:t>est</a:t>
            </a:r>
            <a:r>
              <a:rPr lang="en-US" sz="1600" dirty="0">
                <a:latin typeface="Calibri"/>
                <a:cs typeface="Calibri"/>
              </a:rPr>
              <a:t> </a:t>
            </a:r>
            <a:r>
              <a:rPr lang="en-US" sz="1600" dirty="0" err="1">
                <a:latin typeface="Calibri"/>
                <a:cs typeface="Calibri"/>
              </a:rPr>
              <a:t>meilleur</a:t>
            </a:r>
            <a:r>
              <a:rPr lang="en-US" sz="1600" dirty="0">
                <a:latin typeface="Calibri"/>
                <a:cs typeface="Calibri"/>
              </a:rPr>
              <a:t> que </a:t>
            </a:r>
            <a:r>
              <a:rPr lang="en-US" sz="1600" dirty="0" err="1">
                <a:latin typeface="Calibri"/>
                <a:cs typeface="Calibri"/>
              </a:rPr>
              <a:t>ceux</a:t>
            </a:r>
            <a:r>
              <a:rPr lang="en-US" sz="1600" dirty="0">
                <a:latin typeface="Calibri"/>
                <a:cs typeface="Calibri"/>
              </a:rPr>
              <a:t> qui </a:t>
            </a:r>
            <a:r>
              <a:rPr lang="en-US" sz="1600" dirty="0" err="1">
                <a:latin typeface="Calibri"/>
                <a:cs typeface="Calibri"/>
              </a:rPr>
              <a:t>sont</a:t>
            </a:r>
            <a:r>
              <a:rPr lang="en-US" sz="1600" dirty="0">
                <a:latin typeface="Calibri"/>
                <a:cs typeface="Calibri"/>
              </a:rPr>
              <a:t> </a:t>
            </a:r>
            <a:r>
              <a:rPr lang="en-US" sz="1600" dirty="0" err="1">
                <a:latin typeface="Calibri"/>
                <a:cs typeface="Calibri"/>
              </a:rPr>
              <a:t>proches</a:t>
            </a:r>
            <a:r>
              <a:rPr lang="en-US" sz="1600" dirty="0">
                <a:latin typeface="Calibri"/>
                <a:cs typeface="Calibri"/>
              </a:rPr>
              <a:t> (il ne </a:t>
            </a:r>
            <a:r>
              <a:rPr lang="en-US" sz="1600" dirty="0" err="1">
                <a:latin typeface="Calibri"/>
                <a:cs typeface="Calibri"/>
              </a:rPr>
              <a:t>diffère</a:t>
            </a:r>
            <a:r>
              <a:rPr lang="en-US" sz="1600" dirty="0">
                <a:latin typeface="Calibri"/>
                <a:cs typeface="Calibri"/>
              </a:rPr>
              <a:t> </a:t>
            </a:r>
            <a:r>
              <a:rPr lang="en-US" sz="1600" dirty="0" err="1">
                <a:latin typeface="Calibri"/>
                <a:cs typeface="Calibri"/>
              </a:rPr>
              <a:t>peut-être</a:t>
            </a:r>
            <a:r>
              <a:rPr lang="en-US" sz="1600" dirty="0">
                <a:latin typeface="Calibri"/>
                <a:cs typeface="Calibri"/>
              </a:rPr>
              <a:t> que par </a:t>
            </a:r>
            <a:r>
              <a:rPr lang="en-US" sz="1600" dirty="0" err="1">
                <a:latin typeface="Calibri"/>
                <a:cs typeface="Calibri"/>
              </a:rPr>
              <a:t>une</a:t>
            </a:r>
            <a:r>
              <a:rPr lang="en-US" sz="1600" dirty="0">
                <a:latin typeface="Calibri"/>
                <a:cs typeface="Calibri"/>
              </a:rPr>
              <a:t> </a:t>
            </a:r>
            <a:r>
              <a:rPr lang="en-US" sz="1600" dirty="0" err="1">
                <a:latin typeface="Calibri"/>
                <a:cs typeface="Calibri"/>
              </a:rPr>
              <a:t>ou</a:t>
            </a:r>
            <a:r>
              <a:rPr lang="en-US" sz="1600" dirty="0">
                <a:latin typeface="Calibri"/>
                <a:cs typeface="Calibri"/>
              </a:rPr>
              <a:t> deux positions de </a:t>
            </a:r>
            <a:r>
              <a:rPr lang="en-US" sz="1600" dirty="0" err="1">
                <a:latin typeface="Calibri"/>
                <a:cs typeface="Calibri"/>
              </a:rPr>
              <a:t>branche</a:t>
            </a:r>
            <a:r>
              <a:rPr lang="en-US" sz="1600" dirty="0">
                <a:latin typeface="Calibri"/>
                <a:cs typeface="Calibri"/>
              </a:rPr>
              <a:t>), </a:t>
            </a:r>
            <a:r>
              <a:rPr lang="en-US" sz="1600" dirty="0" err="1">
                <a:latin typeface="Calibri"/>
                <a:cs typeface="Calibri"/>
              </a:rPr>
              <a:t>mais</a:t>
            </a:r>
            <a:r>
              <a:rPr lang="en-US" sz="1600" dirty="0">
                <a:latin typeface="Calibri"/>
                <a:cs typeface="Calibri"/>
              </a:rPr>
              <a:t> </a:t>
            </a:r>
            <a:r>
              <a:rPr lang="en-US" sz="1600" dirty="0" err="1">
                <a:latin typeface="Calibri"/>
                <a:cs typeface="Calibri"/>
              </a:rPr>
              <a:t>n'est</a:t>
            </a:r>
            <a:r>
              <a:rPr lang="en-US" sz="1600" dirty="0">
                <a:latin typeface="Calibri"/>
                <a:cs typeface="Calibri"/>
              </a:rPr>
              <a:t> pas le </a:t>
            </a:r>
            <a:r>
              <a:rPr lang="en-US" sz="1600" dirty="0" err="1">
                <a:latin typeface="Calibri"/>
                <a:cs typeface="Calibri"/>
              </a:rPr>
              <a:t>meilleur</a:t>
            </a:r>
            <a:r>
              <a:rPr lang="en-US" sz="1600" dirty="0">
                <a:latin typeface="Calibri"/>
                <a:cs typeface="Calibri"/>
              </a:rPr>
              <a:t> </a:t>
            </a:r>
            <a:r>
              <a:rPr lang="en-US" sz="1600" dirty="0" err="1">
                <a:latin typeface="Calibri"/>
                <a:cs typeface="Calibri"/>
              </a:rPr>
              <a:t>arbre</a:t>
            </a:r>
            <a:r>
              <a:rPr lang="en-US" sz="1600" dirty="0">
                <a:latin typeface="Calibri"/>
                <a:cs typeface="Calibri"/>
              </a:rPr>
              <a:t> global.</a:t>
            </a:r>
          </a:p>
        </p:txBody>
      </p:sp>
      <p:cxnSp>
        <p:nvCxnSpPr>
          <p:cNvPr id="16" name="Straight Connector 15">
            <a:extLst>
              <a:ext uri="{FF2B5EF4-FFF2-40B4-BE49-F238E27FC236}">
                <a16:creationId xmlns:a16="http://schemas.microsoft.com/office/drawing/2014/main" id="{1ECCE317-6BA0-634E-AF58-F4C44DE6BB6D}"/>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9908157B-C4C3-A749-AB3F-70357E7101A0}"/>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Titel 4">
            <a:extLst>
              <a:ext uri="{FF2B5EF4-FFF2-40B4-BE49-F238E27FC236}">
                <a16:creationId xmlns:a16="http://schemas.microsoft.com/office/drawing/2014/main" id="{A0E82BE6-8280-1504-8F34-3367D56B5F8E}"/>
              </a:ext>
            </a:extLst>
          </p:cNvPr>
          <p:cNvSpPr>
            <a:spLocks noGrp="1"/>
          </p:cNvSpPr>
          <p:nvPr>
            <p:ph type="title"/>
          </p:nvPr>
        </p:nvSpPr>
        <p:spPr>
          <a:xfrm>
            <a:off x="869795" y="0"/>
            <a:ext cx="751192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
        <p:nvSpPr>
          <p:cNvPr id="6" name="TextBox 5">
            <a:extLst>
              <a:ext uri="{FF2B5EF4-FFF2-40B4-BE49-F238E27FC236}">
                <a16:creationId xmlns:a16="http://schemas.microsoft.com/office/drawing/2014/main" id="{24552136-BF6C-906B-201F-C99DE12271BB}"/>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Tree>
    <p:extLst>
      <p:ext uri="{BB962C8B-B14F-4D97-AF65-F5344CB8AC3E}">
        <p14:creationId xmlns:p14="http://schemas.microsoft.com/office/powerpoint/2010/main" val="442396254"/>
      </p:ext>
    </p:extLst>
  </p:cSld>
  <p:clrMapOvr>
    <a:masterClrMapping/>
  </p:clrMapOvr>
  <mc:AlternateContent xmlns:mc="http://schemas.openxmlformats.org/markup-compatibility/2006" xmlns:p14="http://schemas.microsoft.com/office/powerpoint/2010/main">
    <mc:Choice Requires="p14">
      <p:transition spd="slow" p14:dur="2000" advTm="37720"/>
    </mc:Choice>
    <mc:Fallback xmlns="">
      <p:transition spd="slow" advTm="37720"/>
    </mc:Fallback>
  </mc:AlternateContent>
  <p:extLst>
    <p:ext uri="{3A86A75C-4F4B-4683-9AE1-C65F6400EC91}">
      <p14:laserTraceLst xmlns:p14="http://schemas.microsoft.com/office/powerpoint/2010/main">
        <p14:tracePtLst>
          <p14:tracePt t="751" x="4232275" y="3632200"/>
          <p14:tracePt t="788" x="4240213" y="3632200"/>
          <p14:tracePt t="791" x="4276725" y="3622675"/>
          <p14:tracePt t="792" x="4294188" y="3605213"/>
          <p14:tracePt t="800" x="4321175" y="3595688"/>
          <p14:tracePt t="809" x="4348163" y="3578225"/>
          <p14:tracePt t="817" x="4375150" y="3560763"/>
          <p14:tracePt t="826" x="4446588" y="3533775"/>
          <p14:tracePt t="833" x="4510088" y="3497263"/>
          <p14:tracePt t="842" x="4581525" y="3462338"/>
          <p14:tracePt t="856" x="4660900" y="3425825"/>
          <p14:tracePt t="858" x="4759325" y="3381375"/>
          <p14:tracePt t="868" x="4867275" y="3327400"/>
          <p14:tracePt t="875" x="4983163" y="3273425"/>
          <p14:tracePt t="886" x="5100638" y="3211513"/>
          <p14:tracePt t="888" x="5224463" y="3157538"/>
          <p14:tracePt t="899" x="5341938" y="3095625"/>
          <p14:tracePt t="906" x="5448300" y="3032125"/>
          <p14:tracePt t="915" x="5565775" y="2987675"/>
          <p14:tracePt t="929" x="5600700" y="2960688"/>
          <p14:tracePt t="932" x="5699125" y="2906713"/>
          <p14:tracePt t="934" x="5770563" y="2871788"/>
          <p14:tracePt t="944" x="5842000" y="2835275"/>
          <p14:tracePt t="952" x="5905500" y="2800350"/>
          <p14:tracePt t="962" x="5959475" y="2763838"/>
          <p14:tracePt t="964" x="5976938" y="2755900"/>
          <p14:tracePt t="975" x="6011863" y="2736850"/>
          <p14:tracePt t="981" x="6038850" y="2719388"/>
          <p14:tracePt t="993" x="6057900" y="2709863"/>
          <p14:tracePt t="1001" x="6075363" y="2701925"/>
          <p14:tracePt t="1013" x="6083300" y="2682875"/>
          <p14:tracePt t="1023" x="6102350" y="2682875"/>
          <p14:tracePt t="1025" x="6110288" y="2674938"/>
          <p14:tracePt t="1038" x="6119813" y="2665413"/>
          <p14:tracePt t="1061" x="6129338" y="2657475"/>
          <p14:tracePt t="1108" x="6137275" y="2647950"/>
          <p14:tracePt t="1121" x="6146800" y="2630488"/>
          <p14:tracePt t="1128" x="6164263" y="2611438"/>
          <p14:tracePt t="1138" x="6181725" y="2593975"/>
          <p14:tracePt t="1141" x="6218238" y="2566988"/>
          <p14:tracePt t="1149" x="6262688" y="2540000"/>
          <p14:tracePt t="1158" x="6299200" y="2513013"/>
          <p14:tracePt t="1168" x="6343650" y="2486025"/>
          <p14:tracePt t="1179" x="6405563" y="2451100"/>
          <p14:tracePt t="1190" x="6451600" y="2433638"/>
          <p14:tracePt t="1192" x="6503988" y="2424113"/>
          <p14:tracePt t="1202" x="6557963" y="2414588"/>
          <p14:tracePt t="1205" x="6611938" y="2406650"/>
          <p14:tracePt t="1214" x="6656388" y="2406650"/>
          <p14:tracePt t="1224" x="6673850" y="2406650"/>
          <p14:tracePt t="1232" x="6710363" y="2406650"/>
          <p14:tracePt t="1240" x="6737350" y="2406650"/>
          <p14:tracePt t="1245" x="6746875" y="2406650"/>
          <p14:tracePt t="1252" x="6764338" y="2406650"/>
          <p14:tracePt t="1262" x="6772275" y="2406650"/>
          <p14:tracePt t="1268" x="6781800" y="2406650"/>
          <p14:tracePt t="1284" x="6791325" y="2406650"/>
          <p14:tracePt t="1329" x="6799263" y="2424113"/>
          <p14:tracePt t="1338" x="6799263" y="2433638"/>
          <p14:tracePt t="1347" x="6799263" y="2451100"/>
          <p14:tracePt t="1357" x="6808788" y="2478088"/>
          <p14:tracePt t="1367" x="6808788" y="2505075"/>
          <p14:tracePt t="1377" x="6818313" y="2532063"/>
          <p14:tracePt t="1386" x="6818313" y="2549525"/>
          <p14:tracePt t="1389" x="6826250" y="2576513"/>
          <p14:tracePt t="1397" x="6826250" y="2603500"/>
          <p14:tracePt t="1406" x="6835775" y="2611438"/>
          <p14:tracePt t="1414" x="6835775" y="2620963"/>
          <p14:tracePt t="1419" x="6835775" y="2630488"/>
          <p14:tracePt t="1429" x="6835775" y="2638425"/>
          <p14:tracePt t="1437" x="6845300" y="2647950"/>
          <p14:tracePt t="1551" x="6835775" y="2647950"/>
          <p14:tracePt t="1567" x="6835775" y="2657475"/>
          <p14:tracePt t="1584" x="6826250" y="2657475"/>
          <p14:tracePt t="1599" x="6818313" y="2657475"/>
          <p14:tracePt t="1615" x="6808788" y="2657475"/>
          <p14:tracePt t="1626" x="6799263" y="2657475"/>
          <p14:tracePt t="1635" x="6791325" y="2665413"/>
          <p14:tracePt t="1644" x="6772275" y="2665413"/>
          <p14:tracePt t="1652" x="6764338" y="2674938"/>
          <p14:tracePt t="1657" x="6754813" y="2674938"/>
          <p14:tracePt t="1663" x="6746875" y="2682875"/>
          <p14:tracePt t="1672" x="6727825" y="2692400"/>
          <p14:tracePt t="1681" x="6719888" y="2701925"/>
          <p14:tracePt t="1694" x="6700838" y="2709863"/>
          <p14:tracePt t="1702" x="6692900" y="2719388"/>
          <p14:tracePt t="1704" x="6683375" y="2728913"/>
          <p14:tracePt t="1713" x="6673850" y="2736850"/>
          <p14:tracePt t="1725" x="6673850" y="2746375"/>
          <p14:tracePt t="1726" x="6665913" y="2755900"/>
          <p14:tracePt t="1745" x="6665913" y="2773363"/>
          <p14:tracePt t="1753" x="6665913" y="2790825"/>
          <p14:tracePt t="1767" x="6673850" y="2817813"/>
          <p14:tracePt t="1778" x="6683375" y="2827338"/>
          <p14:tracePt t="1790" x="6700838" y="2844800"/>
          <p14:tracePt t="1792" x="6727825" y="2862263"/>
          <p14:tracePt t="1800" x="6737350" y="2871788"/>
          <p14:tracePt t="1810" x="6754813" y="2879725"/>
          <p14:tracePt t="1821" x="6781800" y="2889250"/>
          <p14:tracePt t="1823" x="6808788" y="2889250"/>
          <p14:tracePt t="1832" x="6845300" y="2898775"/>
          <p14:tracePt t="1842" x="6862763" y="2898775"/>
          <p14:tracePt t="1849" x="6889750" y="2898775"/>
          <p14:tracePt t="1859" x="6916738" y="2898775"/>
          <p14:tracePt t="1865" x="6924675" y="2889250"/>
          <p14:tracePt t="1875" x="6943725" y="2879725"/>
          <p14:tracePt t="1879" x="6961188" y="2862263"/>
          <p14:tracePt t="1890" x="6978650" y="2844800"/>
          <p14:tracePt t="1897" x="6988175" y="2827338"/>
          <p14:tracePt t="1907" x="7005638" y="2808288"/>
          <p14:tracePt t="1914" x="7015163" y="2773363"/>
          <p14:tracePt t="1919" x="7015163" y="2755900"/>
          <p14:tracePt t="1928" x="7015163" y="2728913"/>
          <p14:tracePt t="1936" x="7015163" y="2701925"/>
          <p14:tracePt t="1945" x="7005638" y="2674938"/>
          <p14:tracePt t="1957" x="6996113" y="2647950"/>
          <p14:tracePt t="1959" x="6978650" y="2630488"/>
          <p14:tracePt t="1968" x="6951663" y="2593975"/>
          <p14:tracePt t="1978" x="6934200" y="2584450"/>
          <p14:tracePt t="1989" x="6897688" y="2559050"/>
          <p14:tracePt t="1991" x="6870700" y="2549525"/>
          <p14:tracePt t="2001" x="6845300" y="2540000"/>
          <p14:tracePt t="2012" x="6808788" y="2540000"/>
          <p14:tracePt t="2021" x="6781800" y="2540000"/>
          <p14:tracePt t="2023" x="6754813" y="2540000"/>
          <p14:tracePt t="2030" x="6727825" y="2540000"/>
          <p14:tracePt t="2039" x="6719888" y="2549525"/>
          <p14:tracePt t="2046" x="6692900" y="2566988"/>
          <p14:tracePt t="2057" x="6673850" y="2584450"/>
          <p14:tracePt t="2065" x="6656388" y="2603500"/>
          <p14:tracePt t="2076" x="6648450" y="2620963"/>
          <p14:tracePt t="2079" x="6648450" y="2630488"/>
          <p14:tracePt t="2090" x="6638925" y="2657475"/>
          <p14:tracePt t="2092" x="6638925" y="2665413"/>
          <p14:tracePt t="2099" x="6638925" y="2692400"/>
          <p14:tracePt t="2108" x="6638925" y="2709863"/>
          <p14:tracePt t="2116" x="6665913" y="2728913"/>
          <p14:tracePt t="2125" x="6683375" y="2736850"/>
          <p14:tracePt t="2133" x="6710363" y="2746375"/>
          <p14:tracePt t="2143" x="6746875" y="2755900"/>
          <p14:tracePt t="2154" x="6772275" y="2755900"/>
          <p14:tracePt t="2156" x="6791325" y="2755900"/>
          <p14:tracePt t="2165" x="6818313" y="2755900"/>
          <p14:tracePt t="2172" x="6845300" y="2755900"/>
          <p14:tracePt t="2181" x="6862763" y="2755900"/>
          <p14:tracePt t="2190" x="6870700" y="2746375"/>
          <p14:tracePt t="2197" x="6897688" y="2719388"/>
          <p14:tracePt t="2207" x="6897688" y="2709863"/>
          <p14:tracePt t="2213" x="6916738" y="2674938"/>
          <p14:tracePt t="2224" x="6916738" y="2657475"/>
          <p14:tracePt t="2230" x="6916738" y="2630488"/>
          <p14:tracePt t="2239" x="6916738" y="2603500"/>
          <p14:tracePt t="2246" x="6916738" y="2593975"/>
          <p14:tracePt t="2257" x="6897688" y="2576513"/>
          <p14:tracePt t="2263" x="6889750" y="2559050"/>
          <p14:tracePt t="2273" x="6862763" y="2540000"/>
          <p14:tracePt t="2279" x="6835775" y="2532063"/>
          <p14:tracePt t="2283" x="6818313" y="2532063"/>
          <p14:tracePt t="2294" x="6808788" y="2532063"/>
          <p14:tracePt t="2297" x="6781800" y="2532063"/>
          <p14:tracePt t="2306" x="6764338" y="2532063"/>
          <p14:tracePt t="2314" x="6746875" y="2532063"/>
          <p14:tracePt t="2323" x="6737350" y="2540000"/>
          <p14:tracePt t="2330" x="6727825" y="2549525"/>
          <p14:tracePt t="2341" x="6719888" y="2559050"/>
          <p14:tracePt t="2348" x="6719888" y="2576513"/>
          <p14:tracePt t="2362" x="6719888" y="2584450"/>
          <p14:tracePt t="2364" x="6719888" y="2593975"/>
          <p14:tracePt t="2372" x="6719888" y="2603500"/>
          <p14:tracePt t="2379" x="6719888" y="2611438"/>
          <p14:tracePt t="2388" x="6727825" y="2620963"/>
          <p14:tracePt t="2405" x="6737350" y="2620963"/>
          <p14:tracePt t="2411" x="6746875" y="2630488"/>
          <p14:tracePt t="2435" x="6754813" y="2630488"/>
          <p14:tracePt t="2814" x="6754813" y="2638425"/>
          <p14:tracePt t="2829" x="6754813" y="2647950"/>
          <p14:tracePt t="2836" x="6754813" y="2657475"/>
          <p14:tracePt t="2846" x="6754813" y="2665413"/>
          <p14:tracePt t="2852" x="6754813" y="2674938"/>
          <p14:tracePt t="2862" x="6764338" y="2682875"/>
          <p14:tracePt t="2876" x="6764338" y="2692400"/>
          <p14:tracePt t="2884" x="6764338" y="2701925"/>
          <p14:tracePt t="2907" x="6772275" y="2701925"/>
          <p14:tracePt t="2916" x="6772275" y="2709863"/>
          <p14:tracePt t="6779" x="6781800" y="2709863"/>
          <p14:tracePt t="6788" x="6791325" y="2709863"/>
          <p14:tracePt t="6795" x="6799263" y="2709863"/>
          <p14:tracePt t="6809" x="6818313" y="2709863"/>
          <p14:tracePt t="6817" x="6826250" y="2709863"/>
          <p14:tracePt t="6825" x="6845300" y="2719388"/>
          <p14:tracePt t="6834" x="6862763" y="2719388"/>
          <p14:tracePt t="6841" x="6880225" y="2728913"/>
          <p14:tracePt t="6849" x="6907213" y="2728913"/>
          <p14:tracePt t="6857" x="6924675" y="2728913"/>
          <p14:tracePt t="6864" x="6943725" y="2736850"/>
          <p14:tracePt t="6874" x="6969125" y="2736850"/>
          <p14:tracePt t="6880" x="6996113" y="2746375"/>
          <p14:tracePt t="6891" x="7015163" y="2746375"/>
          <p14:tracePt t="6897" x="7032625" y="2755900"/>
          <p14:tracePt t="6905" x="7050088" y="2755900"/>
          <p14:tracePt t="6913" x="7059613" y="2755900"/>
          <p14:tracePt t="6921" x="7077075" y="2755900"/>
          <p14:tracePt t="6929" x="7094538" y="2755900"/>
          <p14:tracePt t="6936" x="7104063" y="2755900"/>
          <p14:tracePt t="6946" x="7113588" y="2755900"/>
          <p14:tracePt t="6953" x="7121525" y="2755900"/>
          <p14:tracePt t="6961" x="7140575" y="2755900"/>
          <p14:tracePt t="6969" x="7148513" y="2755900"/>
          <p14:tracePt t="6978" x="7158038" y="2755900"/>
          <p14:tracePt t="6995" x="7165975" y="2755900"/>
          <p14:tracePt t="7000" x="7175500" y="2755900"/>
          <p14:tracePt t="7023" x="7185025" y="2755900"/>
          <p14:tracePt t="7189" x="7175500" y="2755900"/>
          <p14:tracePt t="7198" x="7165975" y="2746375"/>
          <p14:tracePt t="7205" x="7158038" y="2746375"/>
          <p14:tracePt t="7214" x="7148513" y="2736850"/>
          <p14:tracePt t="7221" x="7140575" y="2728913"/>
          <p14:tracePt t="7229" x="7131050" y="2728913"/>
          <p14:tracePt t="7237" x="7113588" y="2719388"/>
          <p14:tracePt t="7247" x="7104063" y="2719388"/>
          <p14:tracePt t="7253" x="7094538" y="2709863"/>
          <p14:tracePt t="7263" x="7077075" y="2701925"/>
          <p14:tracePt t="7271" x="7067550" y="2692400"/>
          <p14:tracePt t="7279" x="7042150" y="2692400"/>
          <p14:tracePt t="7289" x="7023100" y="2682875"/>
          <p14:tracePt t="7297" x="6996113" y="2674938"/>
          <p14:tracePt t="7305" x="6969125" y="2665413"/>
          <p14:tracePt t="7316" x="6943725" y="2657475"/>
          <p14:tracePt t="7318" x="6916738" y="2647950"/>
          <p14:tracePt t="7330" x="6907213" y="2647950"/>
          <p14:tracePt t="7337" x="6880225" y="2638425"/>
          <p14:tracePt t="7346" x="6853238" y="2630488"/>
          <p14:tracePt t="7358" x="6826250" y="2620963"/>
          <p14:tracePt t="7361" x="6808788" y="2611438"/>
          <p14:tracePt t="7372" x="6781800" y="2611438"/>
          <p14:tracePt t="7385" x="6754813" y="2603500"/>
          <p14:tracePt t="7387" x="6737350" y="2603500"/>
          <p14:tracePt t="7388" x="6719888" y="2603500"/>
          <p14:tracePt t="7396" x="6683375" y="2593975"/>
          <p14:tracePt t="7407" x="6656388" y="2593975"/>
          <p14:tracePt t="7413" x="6629400" y="2593975"/>
          <p14:tracePt t="7421" x="6602413" y="2593975"/>
          <p14:tracePt t="7429" x="6567488" y="2593975"/>
          <p14:tracePt t="7437" x="6540500" y="2593975"/>
          <p14:tracePt t="7446" x="6513513" y="2593975"/>
          <p14:tracePt t="7454" x="6477000" y="2593975"/>
          <p14:tracePt t="7462" x="6442075" y="2593975"/>
          <p14:tracePt t="7469" x="6415088" y="2593975"/>
          <p14:tracePt t="7478" x="6388100" y="2593975"/>
          <p14:tracePt t="7485" x="6370638" y="2593975"/>
          <p14:tracePt t="7497" x="6343650" y="2593975"/>
          <p14:tracePt t="7499" x="6316663" y="2603500"/>
          <p14:tracePt t="7508" x="6289675" y="2603500"/>
          <p14:tracePt t="7516" x="6272213" y="2611438"/>
          <p14:tracePt t="7525" x="6245225" y="2620963"/>
          <p14:tracePt t="7533" x="6227763" y="2620963"/>
          <p14:tracePt t="7541" x="6208713" y="2630488"/>
          <p14:tracePt t="7548" x="6191250" y="2638425"/>
          <p14:tracePt t="7559" x="6181725" y="2647950"/>
          <p14:tracePt t="7571" x="6164263" y="2657475"/>
          <p14:tracePt t="7572" x="6156325" y="2657475"/>
          <p14:tracePt t="7581" x="6137275" y="2674938"/>
          <p14:tracePt t="7589" x="6129338" y="2674938"/>
          <p14:tracePt t="7596" x="6119813" y="2682875"/>
          <p14:tracePt t="7606" x="6102350" y="2692400"/>
          <p14:tracePt t="7614" x="6092825" y="2701925"/>
          <p14:tracePt t="7618" x="6083300" y="2709863"/>
          <p14:tracePt t="7627" x="6075363" y="2728913"/>
          <p14:tracePt t="7638" x="6065838" y="2736850"/>
          <p14:tracePt t="7645" x="6057900" y="2746375"/>
          <p14:tracePt t="7657" x="6048375" y="2755900"/>
          <p14:tracePt t="7659" x="6048375" y="2773363"/>
          <p14:tracePt t="7671" x="6038850" y="2781300"/>
          <p14:tracePt t="7679" x="6030913" y="2790825"/>
          <p14:tracePt t="7689" x="6030913" y="2808288"/>
          <p14:tracePt t="7691" x="6030913" y="2817813"/>
          <p14:tracePt t="7700" x="6021388" y="2835275"/>
          <p14:tracePt t="7709" x="6021388" y="2844800"/>
          <p14:tracePt t="7718" x="6021388" y="2852738"/>
          <p14:tracePt t="7725" x="6021388" y="2871788"/>
          <p14:tracePt t="7733" x="6021388" y="2879725"/>
          <p14:tracePt t="7741" x="6021388" y="2889250"/>
          <p14:tracePt t="7753" x="6030913" y="2906713"/>
          <p14:tracePt t="7755" x="6038850" y="2925763"/>
          <p14:tracePt t="7764" x="6057900" y="2933700"/>
          <p14:tracePt t="7773" x="6075363" y="2951163"/>
          <p14:tracePt t="7781" x="6092825" y="2960688"/>
          <p14:tracePt t="7785" x="6119813" y="2978150"/>
          <p14:tracePt t="7794" x="6146800" y="2987675"/>
          <p14:tracePt t="7803" x="6191250" y="3005138"/>
          <p14:tracePt t="7811" x="6227763" y="3014663"/>
          <p14:tracePt t="7820" x="6280150" y="3041650"/>
          <p14:tracePt t="7829" x="6334125" y="3049588"/>
          <p14:tracePt t="7839" x="6397625" y="3068638"/>
          <p14:tracePt t="7841" x="6451600" y="3095625"/>
          <p14:tracePt t="7852" x="6513513" y="3113088"/>
          <p14:tracePt t="7861" x="6648450" y="3148013"/>
          <p14:tracePt t="7872" x="6719888" y="3167063"/>
          <p14:tracePt t="7873" x="6764338" y="3175000"/>
          <p14:tracePt t="7883" x="6853238" y="3194050"/>
          <p14:tracePt t="7893" x="6943725" y="3201988"/>
          <p14:tracePt t="7900" x="7086600" y="3228975"/>
          <p14:tracePt t="7904" x="7131050" y="3228975"/>
          <p14:tracePt t="7914" x="7212013" y="3238500"/>
          <p14:tracePt t="7922" x="7291388" y="3246438"/>
          <p14:tracePt t="7930" x="7372350" y="3246438"/>
          <p14:tracePt t="7940" x="7426325" y="3246438"/>
          <p14:tracePt t="7945" x="7488238" y="3246438"/>
          <p14:tracePt t="7957" x="7534275" y="3238500"/>
          <p14:tracePt t="7964" x="7578725" y="3228975"/>
          <p14:tracePt t="7977" x="7623175" y="3211513"/>
          <p14:tracePt t="7979" x="7650163" y="3194050"/>
          <p14:tracePt t="7992" x="7685088" y="3167063"/>
          <p14:tracePt t="7995" x="7704138" y="3148013"/>
          <p14:tracePt t="8008" x="7721600" y="3130550"/>
          <p14:tracePt t="8012" x="7739063" y="3113088"/>
          <p14:tracePt t="8014" x="7756525" y="3095625"/>
          <p14:tracePt t="8027" x="7766050" y="3076575"/>
          <p14:tracePt t="8035" x="7775575" y="3059113"/>
          <p14:tracePt t="8038" x="7783513" y="3041650"/>
          <p14:tracePt t="8049" x="7793038" y="3032125"/>
          <p14:tracePt t="8063" x="7793038" y="3014663"/>
          <p14:tracePt t="8065" x="7793038" y="2997200"/>
          <p14:tracePt t="8072" x="7793038" y="2970213"/>
          <p14:tracePt t="8081" x="7793038" y="2951163"/>
          <p14:tracePt t="8091" x="7793038" y="2925763"/>
          <p14:tracePt t="8101" x="7775575" y="2889250"/>
          <p14:tracePt t="8102" x="7748588" y="2852738"/>
          <p14:tracePt t="8114" x="7712075" y="2817813"/>
          <p14:tracePt t="8118" x="7667625" y="2773363"/>
          <p14:tracePt t="8129" x="7623175" y="2736850"/>
          <p14:tracePt t="8139" x="7578725" y="2701925"/>
          <p14:tracePt t="8146" x="7534275" y="2674938"/>
          <p14:tracePt t="8160" x="7488238" y="2647950"/>
          <p14:tracePt t="8162" x="7435850" y="2611438"/>
          <p14:tracePt t="8165" x="7389813" y="2593975"/>
          <p14:tracePt t="8179" x="7345363" y="2576513"/>
          <p14:tracePt t="8189" x="7300913" y="2559050"/>
          <p14:tracePt t="8191" x="7264400" y="2540000"/>
          <p14:tracePt t="8200" x="7219950" y="2532063"/>
          <p14:tracePt t="8216" x="7185025" y="2522538"/>
          <p14:tracePt t="8220" x="7148513" y="2513013"/>
          <p14:tracePt t="8221" x="7104063" y="2505075"/>
          <p14:tracePt t="8230" x="7050088" y="2505075"/>
          <p14:tracePt t="8239" x="6996113" y="2505075"/>
          <p14:tracePt t="8246" x="6943725" y="2505075"/>
          <p14:tracePt t="8256" x="6880225" y="2505075"/>
          <p14:tracePt t="8262" x="6826250" y="2505075"/>
          <p14:tracePt t="8271" x="6764338" y="2505075"/>
          <p14:tracePt t="8279" x="6710363" y="2513013"/>
          <p14:tracePt t="8288" x="6656388" y="2532063"/>
          <p14:tracePt t="8297" x="6611938" y="2549525"/>
          <p14:tracePt t="8308" x="6567488" y="2559050"/>
          <p14:tracePt t="8311" x="6530975" y="2576513"/>
          <p14:tracePt t="8324" x="6513513" y="2584450"/>
          <p14:tracePt t="8326" x="6469063" y="2611438"/>
          <p14:tracePt t="8337" x="6442075" y="2630488"/>
          <p14:tracePt t="8346" x="6415088" y="2647950"/>
          <p14:tracePt t="8348" x="6397625" y="2674938"/>
          <p14:tracePt t="8358" x="6378575" y="2701925"/>
          <p14:tracePt t="8366" x="6361113" y="2728913"/>
          <p14:tracePt t="8376" x="6343650" y="2763838"/>
          <p14:tracePt t="8388" x="6326188" y="2800350"/>
          <p14:tracePt t="8389" x="6326188" y="2817813"/>
          <p14:tracePt t="8396" x="6316663" y="2852738"/>
          <p14:tracePt t="8406" x="6307138" y="2879725"/>
          <p14:tracePt t="8413" x="6307138" y="2906713"/>
          <p14:tracePt t="8422" x="6299200" y="2933700"/>
          <p14:tracePt t="8429" x="6299200" y="2960688"/>
          <p14:tracePt t="8438" x="6299200" y="2987675"/>
          <p14:tracePt t="8445" x="6299200" y="3014663"/>
          <p14:tracePt t="8454" x="6299200" y="3049588"/>
          <p14:tracePt t="8462" x="6299200" y="3076575"/>
          <p14:tracePt t="8468" x="6316663" y="3095625"/>
          <p14:tracePt t="8478" x="6334125" y="3122613"/>
          <p14:tracePt t="8489" x="6353175" y="3148013"/>
          <p14:tracePt t="8494" x="6370638" y="3175000"/>
          <p14:tracePt t="8506" x="6415088" y="3201988"/>
          <p14:tracePt t="8508" x="6486525" y="3246438"/>
          <p14:tracePt t="8518" x="6540500" y="3273425"/>
          <p14:tracePt t="8528" x="6575425" y="3292475"/>
          <p14:tracePt t="8537" x="6692900" y="3336925"/>
          <p14:tracePt t="8539" x="6781800" y="3363913"/>
          <p14:tracePt t="8547" x="6862763" y="3381375"/>
          <p14:tracePt t="8557" x="6961188" y="3398838"/>
          <p14:tracePt t="8565" x="7005638" y="3398838"/>
          <p14:tracePt t="8574" x="7077075" y="3398838"/>
          <p14:tracePt t="8580" x="7148513" y="3398838"/>
          <p14:tracePt t="8590" x="7212013" y="3398838"/>
          <p14:tracePt t="8596" x="7264400" y="3381375"/>
          <p14:tracePt t="8606" x="7310438" y="3354388"/>
          <p14:tracePt t="8613" x="7345363" y="3319463"/>
          <p14:tracePt t="8626" x="7389813" y="3292475"/>
          <p14:tracePt t="8628" x="7426325" y="3255963"/>
          <p14:tracePt t="8638" x="7435850" y="3238500"/>
          <p14:tracePt t="8641" x="7470775" y="3175000"/>
          <p14:tracePt t="8651" x="7488238" y="3148013"/>
          <p14:tracePt t="8660" x="7488238" y="3103563"/>
          <p14:tracePt t="8668" x="7497763" y="3076575"/>
          <p14:tracePt t="8678" x="7497763" y="3041650"/>
          <p14:tracePt t="8685" x="7497763" y="3005138"/>
          <p14:tracePt t="8688" x="7480300" y="2978150"/>
          <p14:tracePt t="8697" x="7453313" y="2951163"/>
          <p14:tracePt t="8705" x="7416800" y="2925763"/>
          <p14:tracePt t="8713" x="7381875" y="2898775"/>
          <p14:tracePt t="8723" x="7337425" y="2879725"/>
          <p14:tracePt t="8729" x="7291388" y="2862263"/>
          <p14:tracePt t="8739" x="7246938" y="2844800"/>
          <p14:tracePt t="8746" x="7192963" y="2835275"/>
          <p14:tracePt t="8760" x="7140575" y="2827338"/>
          <p14:tracePt t="8762" x="7086600" y="2827338"/>
          <p14:tracePt t="8770" x="7042150" y="2827338"/>
          <p14:tracePt t="8778" x="7005638" y="2827338"/>
          <p14:tracePt t="8785" x="6961188" y="2827338"/>
          <p14:tracePt t="8794" x="6924675" y="2827338"/>
          <p14:tracePt t="8801" x="6880225" y="2827338"/>
          <p14:tracePt t="8808" x="6853238" y="2827338"/>
          <p14:tracePt t="8816" x="6808788" y="2835275"/>
          <p14:tracePt t="8825" x="6781800" y="2844800"/>
          <p14:tracePt t="8833" x="6764338" y="2852738"/>
          <p14:tracePt t="8842" x="6737350" y="2862263"/>
          <p14:tracePt t="8855" x="6710363" y="2871788"/>
          <p14:tracePt t="8857" x="6692900" y="2879725"/>
          <p14:tracePt t="8865" x="6673850" y="2889250"/>
          <p14:tracePt t="8874" x="6665913" y="2898775"/>
          <p14:tracePt t="8884" x="6656388" y="2906713"/>
          <p14:tracePt t="8894" x="6648450" y="2925763"/>
          <p14:tracePt t="8904" x="6638925" y="2933700"/>
          <p14:tracePt t="8905" x="6638925" y="2951163"/>
          <p14:tracePt t="8912" x="6638925" y="2970213"/>
          <p14:tracePt t="8922" x="6638925" y="2987675"/>
          <p14:tracePt t="8930" x="6638925" y="3014663"/>
          <p14:tracePt t="8937" x="6638925" y="3024188"/>
          <p14:tracePt t="8945" x="6638925" y="3041650"/>
          <p14:tracePt t="8952" x="6648450" y="3059113"/>
          <p14:tracePt t="8963" x="6656388" y="3068638"/>
          <p14:tracePt t="8971" x="6656388" y="3076575"/>
          <p14:tracePt t="8979" x="6665913" y="3086100"/>
          <p14:tracePt t="8989" x="6673850" y="3095625"/>
          <p14:tracePt t="9005" x="6673850" y="3103563"/>
          <p14:tracePt t="9013" x="6683375" y="3103563"/>
          <p14:tracePt t="10647" x="6700838" y="3103563"/>
          <p14:tracePt t="10656" x="6727825" y="3103563"/>
          <p14:tracePt t="10663" x="6764338" y="3103563"/>
          <p14:tracePt t="10670" x="6799263" y="3103563"/>
          <p14:tracePt t="10679" x="6845300" y="3103563"/>
          <p14:tracePt t="10687" x="6889750" y="3113088"/>
          <p14:tracePt t="10698" x="6934200" y="3113088"/>
          <p14:tracePt t="10704" x="6978650" y="3122613"/>
          <p14:tracePt t="10713" x="7023100" y="3130550"/>
          <p14:tracePt t="10723" x="7059613" y="3140075"/>
          <p14:tracePt t="10731" x="7077075" y="3140075"/>
          <p14:tracePt t="10737" x="7113588" y="3148013"/>
          <p14:tracePt t="10750" x="7140575" y="3148013"/>
          <p14:tracePt t="10752" x="7165975" y="3148013"/>
          <p14:tracePt t="10763" x="7185025" y="3148013"/>
          <p14:tracePt t="10771" x="7212013" y="3148013"/>
          <p14:tracePt t="10778" x="7229475" y="3148013"/>
          <p14:tracePt t="10790" x="7246938" y="3140075"/>
          <p14:tracePt t="10791" x="7256463" y="3130550"/>
          <p14:tracePt t="10799" x="7273925" y="3122613"/>
          <p14:tracePt t="10808" x="7291388" y="3113088"/>
          <p14:tracePt t="10814" x="7300913" y="3095625"/>
          <p14:tracePt t="10825" x="7318375" y="3086100"/>
          <p14:tracePt t="10831" x="7327900" y="3076575"/>
          <p14:tracePt t="10840" x="7337425" y="3068638"/>
          <p14:tracePt t="10848" x="7345363" y="3059113"/>
          <p14:tracePt t="10857" x="7345363" y="3049588"/>
          <p14:tracePt t="10864" x="7354888" y="3041650"/>
          <p14:tracePt t="10874" x="7354888" y="3032125"/>
          <p14:tracePt t="10881" x="7362825" y="3024188"/>
          <p14:tracePt t="10896" x="7372350" y="3014663"/>
          <p14:tracePt t="10912" x="7372350" y="3005138"/>
          <p14:tracePt t="10928" x="7381875" y="3005138"/>
          <p14:tracePt t="10934" x="7381875" y="2997200"/>
          <p14:tracePt t="11363" x="7389813" y="2997200"/>
          <p14:tracePt t="11379" x="7399338" y="2997200"/>
          <p14:tracePt t="11384" x="7408863" y="2997200"/>
          <p14:tracePt t="11401" x="7416800" y="2997200"/>
          <p14:tracePt t="11411" x="7426325" y="2997200"/>
          <p14:tracePt t="11432" x="7435850" y="2997200"/>
          <p14:tracePt t="11472" x="7435850" y="2987675"/>
          <p14:tracePt t="11519" x="7435850" y="2978150"/>
          <p14:tracePt t="11529" x="7435850" y="2960688"/>
          <p14:tracePt t="11535" x="7426325" y="2943225"/>
          <p14:tracePt t="11543" x="7408863" y="2916238"/>
          <p14:tracePt t="11551" x="7389813" y="2889250"/>
          <p14:tracePt t="11559" x="7372350" y="2862263"/>
          <p14:tracePt t="11568" x="7345363" y="2827338"/>
          <p14:tracePt t="11575" x="7327900" y="2781300"/>
          <p14:tracePt t="11583" x="7300913" y="2746375"/>
          <p14:tracePt t="11592" x="7273925" y="2709863"/>
          <p14:tracePt t="11600" x="7256463" y="2674938"/>
          <p14:tracePt t="11609" x="7229475" y="2638425"/>
          <p14:tracePt t="11619" x="7202488" y="2593975"/>
          <p14:tracePt t="11627" x="7185025" y="2566988"/>
          <p14:tracePt t="11638" x="7158038" y="2532063"/>
          <p14:tracePt t="11644" x="7121525" y="2505075"/>
          <p14:tracePt t="11654" x="7094538" y="2460625"/>
          <p14:tracePt t="11657" x="7032625" y="2387600"/>
          <p14:tracePt t="11667" x="6978650" y="2325688"/>
          <p14:tracePt t="11677" x="6916738" y="2254250"/>
          <p14:tracePt t="11680" x="6853238" y="2173288"/>
          <p14:tracePt t="11697" x="6781800" y="2074863"/>
          <p14:tracePt t="11699" x="6683375" y="1968500"/>
          <p14:tracePt t="11710" x="6575425" y="1833563"/>
          <p14:tracePt t="11713" x="6486525" y="1708150"/>
          <p14:tracePt t="11722" x="6378575" y="1555750"/>
          <p14:tracePt t="11726" x="6191250" y="1314450"/>
          <p14:tracePt t="11734" x="6048375" y="1127125"/>
          <p14:tracePt t="11742" x="5922963" y="966788"/>
          <p14:tracePt t="11751" x="5780088" y="787400"/>
          <p14:tracePt t="11762" x="5627688" y="590550"/>
          <p14:tracePt t="11774" x="5457825" y="357188"/>
          <p14:tracePt t="11775" x="5270500" y="142875"/>
          <p14:tracePt t="11896" x="2827338" y="36513"/>
          <p14:tracePt t="11901" x="2684463" y="125413"/>
          <p14:tracePt t="11909" x="2541588" y="206375"/>
          <p14:tracePt t="11916" x="2406650" y="285750"/>
          <p14:tracePt t="11925" x="2273300" y="366713"/>
          <p14:tracePt t="11933" x="2155825" y="428625"/>
          <p14:tracePt t="11941" x="2039938" y="501650"/>
          <p14:tracePt t="11950" x="1951038" y="554038"/>
          <p14:tracePt t="11960" x="1852613" y="625475"/>
          <p14:tracePt t="11969" x="1798638" y="652463"/>
          <p14:tracePt t="11978" x="1717675" y="715963"/>
          <p14:tracePt t="11990" x="1646238" y="769938"/>
          <p14:tracePt t="11992" x="1574800" y="814388"/>
          <p14:tracePt t="12002" x="1511300" y="868363"/>
          <p14:tracePt t="12004" x="1458913" y="912813"/>
          <p14:tracePt t="12013" x="1422400" y="957263"/>
          <p14:tracePt t="12023" x="1387475" y="992188"/>
          <p14:tracePt t="12031" x="1350963" y="1038225"/>
          <p14:tracePt t="12040" x="1333500" y="1065213"/>
          <p14:tracePt t="12048" x="1296988" y="1109663"/>
          <p14:tracePt t="12052" x="1289050" y="1136650"/>
          <p14:tracePt t="12062" x="1270000" y="1171575"/>
          <p14:tracePt t="12071" x="1262063" y="1198563"/>
          <p14:tracePt t="12079" x="1252538" y="1243013"/>
          <p14:tracePt t="12090" x="1252538" y="1270000"/>
          <p14:tracePt t="12092" x="1252538" y="1314450"/>
          <p14:tracePt t="12099" x="1252538" y="1350963"/>
          <p14:tracePt t="12107" x="1262063" y="1385888"/>
          <p14:tracePt t="12115" x="1289050" y="1439863"/>
          <p14:tracePt t="12125" x="1314450" y="1476375"/>
          <p14:tracePt t="12131" x="1350963" y="1530350"/>
          <p14:tracePt t="12141" x="1387475" y="1574800"/>
          <p14:tracePt t="12150" x="1422400" y="1609725"/>
          <p14:tracePt t="12159" x="1466850" y="1646238"/>
          <p14:tracePt t="12167" x="1511300" y="1690688"/>
          <p14:tracePt t="12170" x="1574800" y="1735138"/>
          <p14:tracePt t="12180" x="1628775" y="1762125"/>
          <p14:tracePt t="12189" x="1682750" y="1798638"/>
          <p14:tracePt t="12196" x="1806575" y="1843088"/>
          <p14:tracePt t="12205" x="1897063" y="1870075"/>
          <p14:tracePt t="12212" x="1985963" y="1897063"/>
          <p14:tracePt t="12224" x="2093913" y="1914525"/>
          <p14:tracePt t="12230" x="2317750" y="1949450"/>
          <p14:tracePt t="12240" x="2406650" y="1949450"/>
          <p14:tracePt t="12245" x="2559050" y="1968500"/>
          <p14:tracePt t="12257" x="2881313" y="1995488"/>
          <p14:tracePt t="12259" x="3095625" y="2003425"/>
          <p14:tracePt t="12266" x="3319463" y="2020888"/>
          <p14:tracePt t="12274" x="3551238" y="2030413"/>
          <p14:tracePt t="12283" x="3668713" y="2039938"/>
          <p14:tracePt t="12292" x="3892550" y="2047875"/>
          <p14:tracePt t="12300" x="4097338" y="2047875"/>
          <p14:tracePt t="12307" x="4294188" y="2057400"/>
          <p14:tracePt t="12316" x="4464050" y="2066925"/>
          <p14:tracePt t="12325" x="4518025" y="2066925"/>
          <p14:tracePt t="12333" x="4652963" y="2066925"/>
          <p14:tracePt t="12339" x="4759325" y="2066925"/>
          <p14:tracePt t="12346" x="4956175" y="2066925"/>
          <p14:tracePt t="12354" x="5046663" y="2074863"/>
          <p14:tracePt t="12362" x="5145088" y="2084388"/>
          <p14:tracePt t="12371" x="5251450" y="2084388"/>
          <p14:tracePt t="12379" x="5368925" y="2093913"/>
          <p14:tracePt t="12388" x="5502275" y="2111375"/>
          <p14:tracePt t="12396" x="5618163" y="2138363"/>
          <p14:tracePt t="12405" x="5743575" y="2155825"/>
          <p14:tracePt t="12408" x="5886450" y="2182813"/>
          <p14:tracePt t="12417" x="6003925" y="2209800"/>
          <p14:tracePt t="12425" x="6057900" y="2227263"/>
          <p14:tracePt t="12434" x="6156325" y="2254250"/>
          <p14:tracePt t="12443" x="6235700" y="2290763"/>
          <p14:tracePt t="12452" x="6307138" y="2325688"/>
          <p14:tracePt t="12463" x="6378575" y="2362200"/>
          <p14:tracePt t="12472" x="6442075" y="2397125"/>
          <p14:tracePt t="12473" x="6503988" y="2433638"/>
          <p14:tracePt t="12484" x="6550025" y="2468563"/>
          <p14:tracePt t="12494" x="6594475" y="2513013"/>
          <p14:tracePt t="12497" x="6638925" y="2549525"/>
          <p14:tracePt t="12508" x="6673850" y="2593975"/>
          <p14:tracePt t="12518" x="6710363" y="2630488"/>
          <p14:tracePt t="12520" x="6746875" y="2674938"/>
          <p14:tracePt t="12529" x="6754813" y="2682875"/>
          <p14:tracePt t="12540" x="6772275" y="2719388"/>
          <p14:tracePt t="12550" x="6781800" y="2746375"/>
          <p14:tracePt t="12551" x="6791325" y="2763838"/>
          <p14:tracePt t="12562" x="6799263" y="2773363"/>
          <p14:tracePt t="12572" x="6799263" y="2790825"/>
          <p14:tracePt t="12581" x="6808788" y="2800350"/>
          <p14:tracePt t="12583" x="6808788" y="2808288"/>
          <p14:tracePt t="12595" x="6808788" y="2817813"/>
          <p14:tracePt t="12603" x="6808788" y="2827338"/>
          <p14:tracePt t="12611" x="6808788" y="2835275"/>
          <p14:tracePt t="12619" x="6808788" y="2844800"/>
          <p14:tracePt t="12622" x="6799263" y="2844800"/>
          <p14:tracePt t="12630" x="6799263" y="2852738"/>
          <p14:tracePt t="12645" x="6799263" y="2862263"/>
          <p14:tracePt t="12653" x="6791325" y="2862263"/>
          <p14:tracePt t="12678" x="6791325" y="2871788"/>
          <p14:tracePt t="12788" x="6791325" y="2879725"/>
          <p14:tracePt t="12796" x="6781800" y="2879725"/>
          <p14:tracePt t="12804" x="6781800" y="2889250"/>
          <p14:tracePt t="12812" x="6772275" y="2898775"/>
          <p14:tracePt t="12821" x="6764338" y="2906713"/>
          <p14:tracePt t="12830" x="6754813" y="2933700"/>
          <p14:tracePt t="12839" x="6737350" y="2943225"/>
          <p14:tracePt t="12846" x="6719888" y="2970213"/>
          <p14:tracePt t="12857" x="6692900" y="2978150"/>
          <p14:tracePt t="12864" x="6665913" y="2997200"/>
          <p14:tracePt t="12873" x="6629400" y="3014663"/>
          <p14:tracePt t="12884" x="6594475" y="3024188"/>
          <p14:tracePt t="12886" x="6550025" y="3041650"/>
          <p14:tracePt t="12895" x="6513513" y="3049588"/>
          <p14:tracePt t="12904" x="6477000" y="3068638"/>
          <p14:tracePt t="12912" x="6432550" y="3076575"/>
          <p14:tracePt t="12923" x="6388100" y="3095625"/>
          <p14:tracePt t="12924" x="6343650" y="3103563"/>
          <p14:tracePt t="12933" x="6299200" y="3122613"/>
          <p14:tracePt t="12941" x="6262688" y="3130550"/>
          <p14:tracePt t="12950" x="6218238" y="3148013"/>
          <p14:tracePt t="12959" x="6173788" y="3167063"/>
          <p14:tracePt t="12968" x="6137275" y="3175000"/>
          <p14:tracePt t="12971" x="6110288" y="3184525"/>
          <p14:tracePt t="12981" x="6075363" y="3194050"/>
          <p14:tracePt t="12990" x="6038850" y="3201988"/>
          <p14:tracePt t="12997" x="6021388" y="3211513"/>
          <p14:tracePt t="13007" x="5994400" y="3211513"/>
          <p14:tracePt t="13011" x="5967413" y="3221038"/>
          <p14:tracePt t="13021" x="5949950" y="3221038"/>
          <p14:tracePt t="13029" x="5932488" y="3228975"/>
          <p14:tracePt t="13038" x="5905500" y="3228975"/>
          <p14:tracePt t="13045" x="5886450" y="3228975"/>
          <p14:tracePt t="13054" x="5878513" y="3228975"/>
          <p14:tracePt t="13062" x="5851525" y="3238500"/>
          <p14:tracePt t="13071" x="5834063" y="3238500"/>
          <p14:tracePt t="13079" x="5824538" y="3238500"/>
          <p14:tracePt t="13081" x="5807075" y="3238500"/>
          <p14:tracePt t="13090" x="5788025" y="3238500"/>
          <p14:tracePt t="13098" x="5762625" y="3246438"/>
          <p14:tracePt t="13107" x="5753100" y="3246438"/>
          <p14:tracePt t="13115" x="5716588" y="3246438"/>
          <p14:tracePt t="13123" x="5691188" y="3246438"/>
          <p14:tracePt t="13129" x="5681663" y="3255963"/>
          <p14:tracePt t="13138" x="5654675" y="3265488"/>
          <p14:tracePt t="13147" x="5637213" y="3265488"/>
          <p14:tracePt t="13156" x="5618163" y="3282950"/>
          <p14:tracePt t="13163" x="5600700" y="3292475"/>
          <p14:tracePt t="13172" x="5583238" y="3309938"/>
          <p14:tracePt t="13179" x="5573713" y="3319463"/>
          <p14:tracePt t="13189" x="5556250" y="3336925"/>
          <p14:tracePt t="13197" x="5546725" y="3354388"/>
          <p14:tracePt t="13201" x="5546725" y="3371850"/>
          <p14:tracePt t="13209" x="5529263" y="3390900"/>
          <p14:tracePt t="13219" x="5529263" y="3398838"/>
          <p14:tracePt t="13225" x="5519738" y="3416300"/>
          <p14:tracePt t="13233" x="5511800" y="3435350"/>
          <p14:tracePt t="13242" x="5502275" y="3452813"/>
          <p14:tracePt t="13250" x="5502275" y="3470275"/>
          <p14:tracePt t="13258" x="5494338" y="3497263"/>
          <p14:tracePt t="13267" x="5484813" y="3524250"/>
          <p14:tracePt t="13274" x="5484813" y="3551238"/>
          <p14:tracePt t="13283" x="5484813" y="3578225"/>
          <p14:tracePt t="13291" x="5475288" y="3605213"/>
          <p14:tracePt t="13300" x="5475288" y="3613150"/>
          <p14:tracePt t="13308" x="5475288" y="3667125"/>
          <p14:tracePt t="13316" x="5475288" y="3676650"/>
          <p14:tracePt t="13325" x="5475288" y="3721100"/>
          <p14:tracePt t="13332" x="5475288" y="3738563"/>
          <p14:tracePt t="13335" x="5475288" y="3765550"/>
          <p14:tracePt t="13344" x="5475288" y="3792538"/>
          <p14:tracePt t="13352" x="5475288" y="3819525"/>
          <p14:tracePt t="13361" x="5475288" y="3846513"/>
          <p14:tracePt t="13368" x="5475288" y="3873500"/>
          <p14:tracePt t="13376" x="5475288" y="3890963"/>
          <p14:tracePt t="13384" x="5475288" y="3908425"/>
          <p14:tracePt t="13392" x="5475288" y="3917950"/>
          <p14:tracePt t="13404" x="5475288" y="3927475"/>
          <p14:tracePt t="13412" x="5475288" y="3935413"/>
          <p14:tracePt t="13415" x="5475288" y="3944938"/>
          <p14:tracePt t="13422" x="5475288" y="3954463"/>
          <p14:tracePt t="13446" x="5475288" y="3962400"/>
          <p14:tracePt t="13496" x="5484813" y="3962400"/>
          <p14:tracePt t="13503" x="5484813" y="3954463"/>
          <p14:tracePt t="13518" x="5494338" y="3944938"/>
          <p14:tracePt t="13528" x="5502275" y="3935413"/>
          <p14:tracePt t="13535" x="5519738" y="3927475"/>
          <p14:tracePt t="13543" x="5538788" y="3908425"/>
          <p14:tracePt t="13554" x="5556250" y="3890963"/>
          <p14:tracePt t="13561" x="5592763" y="3856038"/>
          <p14:tracePt t="13572" x="5627688" y="3829050"/>
          <p14:tracePt t="13579" x="5681663" y="3792538"/>
          <p14:tracePt t="13590" x="5726113" y="3757613"/>
          <p14:tracePt t="13592" x="5780088" y="3711575"/>
          <p14:tracePt t="13600" x="5842000" y="3667125"/>
          <p14:tracePt t="13609" x="5895975" y="3622675"/>
          <p14:tracePt t="13618" x="6003925" y="3533775"/>
          <p14:tracePt t="13621" x="6038850" y="3506788"/>
          <p14:tracePt t="13629" x="6110288" y="3452813"/>
          <p14:tracePt t="13639" x="6164263" y="3390900"/>
          <p14:tracePt t="13648" x="6272213" y="3292475"/>
          <p14:tracePt t="13657" x="6343650" y="3228975"/>
          <p14:tracePt t="13665" x="6405563" y="3157538"/>
          <p14:tracePt t="13676" x="6477000" y="3086100"/>
          <p14:tracePt t="13685" x="6513513" y="3049588"/>
          <p14:tracePt t="13686" x="6584950" y="2997200"/>
          <p14:tracePt t="13695" x="6648450" y="2943225"/>
          <p14:tracePt t="13706" x="6719888" y="2898775"/>
          <p14:tracePt t="13712" x="6772275" y="2871788"/>
          <p14:tracePt t="13724" x="6826250" y="2835275"/>
          <p14:tracePt t="13725" x="6880225" y="2817813"/>
          <p14:tracePt t="13735" x="6934200" y="2790825"/>
          <p14:tracePt t="13744" x="6978650" y="2773363"/>
          <p14:tracePt t="13755" x="6988175" y="2763838"/>
          <p14:tracePt t="13756" x="7032625" y="2755900"/>
          <p14:tracePt t="13764" x="7059613" y="2736850"/>
          <p14:tracePt t="13774" x="7077075" y="2728913"/>
          <p14:tracePt t="13785" x="7094538" y="2719388"/>
          <p14:tracePt t="13787" x="7113588" y="2719388"/>
          <p14:tracePt t="13797" x="7121525" y="2709863"/>
          <p14:tracePt t="13806" x="7131050" y="2709863"/>
          <p14:tracePt t="13814" x="7140575" y="2709863"/>
          <p14:tracePt t="13835" x="7148513" y="2709863"/>
          <p14:tracePt t="13995" x="7140575" y="2709863"/>
          <p14:tracePt t="14002" x="7131050" y="2709863"/>
          <p14:tracePt t="14011" x="7131050" y="2719388"/>
          <p14:tracePt t="14019" x="7121525" y="2719388"/>
          <p14:tracePt t="14032" x="7113588" y="2719388"/>
          <p14:tracePt t="14041" x="7113588" y="2728913"/>
          <p14:tracePt t="14049" x="7104063" y="2728913"/>
          <p14:tracePt t="14057" x="7094538" y="2728913"/>
          <p14:tracePt t="14064" x="7086600" y="2736850"/>
          <p14:tracePt t="14074" x="7077075" y="2736850"/>
          <p14:tracePt t="14088" x="7067550" y="2736850"/>
          <p14:tracePt t="14096" x="7050088" y="2746375"/>
          <p14:tracePt t="14105" x="7032625" y="2746375"/>
          <p14:tracePt t="14114" x="7023100" y="2746375"/>
          <p14:tracePt t="14122" x="7005638" y="2746375"/>
          <p14:tracePt t="14130" x="6988175" y="2746375"/>
          <p14:tracePt t="14137" x="6969125" y="2755900"/>
          <p14:tracePt t="14147" x="6951663" y="2755900"/>
          <p14:tracePt t="14154" x="6934200" y="2755900"/>
          <p14:tracePt t="14163" x="6916738" y="2763838"/>
          <p14:tracePt t="14172" x="6880225" y="2773363"/>
          <p14:tracePt t="14179" x="6870700" y="2773363"/>
          <p14:tracePt t="14187" x="6835775" y="2781300"/>
          <p14:tracePt t="14195" x="6826250" y="2790825"/>
          <p14:tracePt t="14205" x="6791325" y="2800350"/>
          <p14:tracePt t="14208" x="6764338" y="2800350"/>
          <p14:tracePt t="14216" x="6746875" y="2808288"/>
          <p14:tracePt t="14225" x="6710363" y="2827338"/>
          <p14:tracePt t="14234" x="6700838" y="2827338"/>
          <p14:tracePt t="14241" x="6673850" y="2835275"/>
          <p14:tracePt t="14251" x="6656388" y="2835275"/>
          <p14:tracePt t="14259" x="6629400" y="2844800"/>
          <p14:tracePt t="14268" x="6621463" y="2852738"/>
          <p14:tracePt t="14279" x="6602413" y="2852738"/>
          <p14:tracePt t="14287" x="6584950" y="2852738"/>
          <p14:tracePt t="14289" x="6575425" y="2862263"/>
          <p14:tracePt t="14297" x="6557963" y="2862263"/>
          <p14:tracePt t="14306" x="6550025" y="2862263"/>
          <p14:tracePt t="14314" x="6540500" y="2871788"/>
          <p14:tracePt t="14329" x="6530975" y="2871788"/>
          <p14:tracePt t="14345" x="6523038" y="2871788"/>
          <p14:tracePt t="14438" x="6513513" y="2871788"/>
          <p14:tracePt t="14446" x="6503988" y="2871788"/>
          <p14:tracePt t="14462" x="6496050" y="2871788"/>
          <p14:tracePt t="22888" x="6513513" y="2871788"/>
          <p14:tracePt t="22896" x="6540500" y="2862263"/>
          <p14:tracePt t="22903" x="6567488" y="2852738"/>
          <p14:tracePt t="22912" x="6594475" y="2852738"/>
          <p14:tracePt t="22919" x="6638925" y="2852738"/>
          <p14:tracePt t="22929" x="6683375" y="2844800"/>
          <p14:tracePt t="22938" x="6727825" y="2827338"/>
          <p14:tracePt t="22946" x="6764338" y="2817813"/>
          <p14:tracePt t="22955" x="6808788" y="2808288"/>
          <p14:tracePt t="22963" x="6845300" y="2790825"/>
          <p14:tracePt t="22971" x="6862763" y="2781300"/>
          <p14:tracePt t="22980" x="6880225" y="2763838"/>
          <p14:tracePt t="22989" x="6907213" y="2755900"/>
          <p14:tracePt t="22991" x="6924675" y="2736850"/>
          <p14:tracePt t="23002" x="6934200" y="2719388"/>
          <p14:tracePt t="23012" x="6951663" y="2709863"/>
          <p14:tracePt t="23021" x="6961188" y="2701925"/>
          <p14:tracePt t="23023" x="6961188" y="2682875"/>
          <p14:tracePt t="23030" x="6961188" y="2674938"/>
          <p14:tracePt t="23038" x="6961188" y="2657475"/>
          <p14:tracePt t="23047" x="6961188" y="2638425"/>
          <p14:tracePt t="23055" x="6951663" y="2630488"/>
          <p14:tracePt t="23063" x="6934200" y="2611438"/>
          <p14:tracePt t="23072" x="6897688" y="2584450"/>
          <p14:tracePt t="23080" x="6862763" y="2559050"/>
          <p14:tracePt t="23090" x="6818313" y="2540000"/>
          <p14:tracePt t="23098" x="6772275" y="2513013"/>
          <p14:tracePt t="23109" x="6727825" y="2495550"/>
          <p14:tracePt t="23118" x="6673850" y="2478088"/>
          <p14:tracePt t="23120" x="6629400" y="2468563"/>
          <p14:tracePt t="23129" x="6584950" y="2460625"/>
          <p14:tracePt t="23139" x="6567488" y="2460625"/>
          <p14:tracePt t="23145" x="6540500" y="2460625"/>
          <p14:tracePt t="23155" x="6513513" y="2460625"/>
          <p14:tracePt t="23162" x="6486525" y="2460625"/>
          <p14:tracePt t="23168" x="6459538" y="2468563"/>
          <p14:tracePt t="23178" x="6442075" y="2486025"/>
          <p14:tracePt t="23188" x="6432550" y="2505075"/>
          <p14:tracePt t="23196" x="6415088" y="2532063"/>
          <p14:tracePt t="23199" x="6405563" y="2566988"/>
          <p14:tracePt t="23209" x="6405563" y="2593975"/>
          <p14:tracePt t="23216" x="6405563" y="2611438"/>
          <p14:tracePt t="23224" x="6397625" y="2665413"/>
          <p14:tracePt t="23231" x="6397625" y="2701925"/>
          <p14:tracePt t="23239" x="6397625" y="2728913"/>
          <p14:tracePt t="23247" x="6405563" y="2755900"/>
          <p14:tracePt t="23256" x="6432550" y="2790825"/>
          <p14:tracePt t="23262" x="6459538" y="2817813"/>
          <p14:tracePt t="23271" x="6503988" y="2844800"/>
          <p14:tracePt t="23278" x="6550025" y="2871788"/>
          <p14:tracePt t="23289" x="6611938" y="2898775"/>
          <p14:tracePt t="23295" x="6665913" y="2925763"/>
          <p14:tracePt t="23305" x="6727825" y="2933700"/>
          <p14:tracePt t="23307" x="6781800" y="2933700"/>
          <p14:tracePt t="23317" x="6808788" y="2943225"/>
          <p14:tracePt t="23325" x="6845300" y="2943225"/>
          <p14:tracePt t="23332" x="6880225" y="2943225"/>
          <p14:tracePt t="23340" x="6897688" y="2943225"/>
          <p14:tracePt t="23348" x="6907213" y="2943225"/>
          <p14:tracePt t="23356" x="6916738" y="2933700"/>
          <p14:tracePt t="23364" x="6924675" y="2925763"/>
          <p14:tracePt t="23372" x="6924675" y="2916238"/>
          <p14:tracePt t="23380" x="6924675" y="2906713"/>
          <p14:tracePt t="23388" x="6907213" y="2898775"/>
          <p14:tracePt t="23397" x="6880225" y="2889250"/>
          <p14:tracePt t="23405" x="6845300" y="2879725"/>
          <p14:tracePt t="23414" x="6799263" y="2871788"/>
          <p14:tracePt t="23423" x="6754813" y="2871788"/>
          <p14:tracePt t="23429" x="6700838" y="2871788"/>
          <p14:tracePt t="23440" x="6648450" y="2871788"/>
          <p14:tracePt t="23445" x="6584950" y="2879725"/>
          <p14:tracePt t="23454" x="6530975" y="2906713"/>
          <p14:tracePt t="23462" x="6477000" y="2925763"/>
          <p14:tracePt t="23470" x="6459538" y="2943225"/>
          <p14:tracePt t="23479" x="6424613" y="2960688"/>
          <p14:tracePt t="23490" x="6405563" y="2987675"/>
          <p14:tracePt t="23491" x="6388100" y="2997200"/>
          <p14:tracePt t="23501" x="6370638" y="3014663"/>
          <p14:tracePt t="23510" x="6361113" y="3032125"/>
          <p14:tracePt t="23522" x="6361113" y="3041650"/>
          <p14:tracePt t="23531" x="6353175" y="3049588"/>
          <p14:tracePt t="23539" x="6353175" y="3059113"/>
          <p14:tracePt t="23547" x="6353175" y="3068638"/>
          <p14:tracePt t="23562" x="6353175" y="3076575"/>
          <p14:tracePt t="23578" x="6353175" y="3086100"/>
          <p14:tracePt t="23602" x="6361113" y="3095625"/>
          <p14:tracePt t="23617" x="6361113" y="3103563"/>
          <p14:tracePt t="23624" x="6361113" y="3113088"/>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Freeform 8"/>
          <p:cNvSpPr/>
          <p:nvPr/>
        </p:nvSpPr>
        <p:spPr bwMode="auto">
          <a:xfrm>
            <a:off x="757064" y="766723"/>
            <a:ext cx="7391400" cy="3886200"/>
          </a:xfrm>
          <a:custGeom>
            <a:avLst/>
            <a:gdLst>
              <a:gd name="connsiteX0" fmla="*/ 0 w 4346788"/>
              <a:gd name="connsiteY0" fmla="*/ 2016704 h 2176732"/>
              <a:gd name="connsiteX1" fmla="*/ 1166715 w 4346788"/>
              <a:gd name="connsiteY1" fmla="*/ 3441 h 2176732"/>
              <a:gd name="connsiteX2" fmla="*/ 2168231 w 4346788"/>
              <a:gd name="connsiteY2" fmla="*/ 1996055 h 2176732"/>
              <a:gd name="connsiteX3" fmla="*/ 3479495 w 4346788"/>
              <a:gd name="connsiteY3" fmla="*/ 1087506 h 2176732"/>
              <a:gd name="connsiteX4" fmla="*/ 4346788 w 4346788"/>
              <a:gd name="connsiteY4" fmla="*/ 1934108 h 2176732"/>
              <a:gd name="connsiteX5" fmla="*/ 4346788 w 4346788"/>
              <a:gd name="connsiteY5" fmla="*/ 1934108 h 2176732"/>
              <a:gd name="connsiteX6" fmla="*/ 4346788 w 4346788"/>
              <a:gd name="connsiteY6" fmla="*/ 1934108 h 217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6788" h="2176732">
                <a:moveTo>
                  <a:pt x="0" y="2016704"/>
                </a:moveTo>
                <a:cubicBezTo>
                  <a:pt x="402671" y="1011793"/>
                  <a:pt x="805343" y="6882"/>
                  <a:pt x="1166715" y="3441"/>
                </a:cubicBezTo>
                <a:cubicBezTo>
                  <a:pt x="1528087" y="0"/>
                  <a:pt x="1782768" y="1815378"/>
                  <a:pt x="2168231" y="1996055"/>
                </a:cubicBezTo>
                <a:cubicBezTo>
                  <a:pt x="2553694" y="2176732"/>
                  <a:pt x="3116402" y="1097830"/>
                  <a:pt x="3479495" y="1087506"/>
                </a:cubicBezTo>
                <a:cubicBezTo>
                  <a:pt x="3842588" y="1077182"/>
                  <a:pt x="4202239" y="1793008"/>
                  <a:pt x="4346788" y="1934108"/>
                </a:cubicBezTo>
                <a:lnTo>
                  <a:pt x="4346788" y="1934108"/>
                </a:lnTo>
                <a:lnTo>
                  <a:pt x="4346788" y="1934108"/>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174621" eaLnBrk="0" fontAlgn="base" hangingPunct="0">
              <a:spcBef>
                <a:spcPct val="0"/>
              </a:spcBef>
              <a:spcAft>
                <a:spcPct val="0"/>
              </a:spcAft>
            </a:pPr>
            <a:endParaRPr lang="en-US" sz="500" dirty="0">
              <a:latin typeface="Lucida Grande" pitchFamily="-48" charset="0"/>
            </a:endParaRPr>
          </a:p>
        </p:txBody>
      </p:sp>
      <p:sp>
        <p:nvSpPr>
          <p:cNvPr id="13" name="TextBox 12"/>
          <p:cNvSpPr txBox="1"/>
          <p:nvPr/>
        </p:nvSpPr>
        <p:spPr>
          <a:xfrm>
            <a:off x="299865" y="1592586"/>
            <a:ext cx="492443" cy="1153264"/>
          </a:xfrm>
          <a:prstGeom prst="rect">
            <a:avLst/>
          </a:prstGeom>
          <a:noFill/>
        </p:spPr>
        <p:txBody>
          <a:bodyPr vert="vert270" wrap="none" rtlCol="0">
            <a:spAutoFit/>
          </a:bodyPr>
          <a:lstStyle/>
          <a:p>
            <a:r>
              <a:rPr lang="en-US" sz="2000" dirty="0">
                <a:latin typeface="Calibri"/>
                <a:cs typeface="Calibri"/>
              </a:rPr>
              <a:t>Likelihood</a:t>
            </a:r>
          </a:p>
        </p:txBody>
      </p:sp>
      <p:sp>
        <p:nvSpPr>
          <p:cNvPr id="14" name="TextBox 13"/>
          <p:cNvSpPr txBox="1"/>
          <p:nvPr/>
        </p:nvSpPr>
        <p:spPr>
          <a:xfrm flipH="1">
            <a:off x="2555778" y="579362"/>
            <a:ext cx="356343"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5" name="TextBox 14"/>
          <p:cNvSpPr txBox="1"/>
          <p:nvPr/>
        </p:nvSpPr>
        <p:spPr>
          <a:xfrm>
            <a:off x="5965393" y="2224914"/>
            <a:ext cx="1378904" cy="307777"/>
          </a:xfrm>
          <a:prstGeom prst="rect">
            <a:avLst/>
          </a:prstGeom>
          <a:noFill/>
        </p:spPr>
        <p:txBody>
          <a:bodyPr wrap="none" rtlCol="0">
            <a:spAutoFit/>
          </a:bodyPr>
          <a:lstStyle/>
          <a:p>
            <a:r>
              <a:rPr lang="en-US" dirty="0">
                <a:cs typeface="Calibri"/>
              </a:rPr>
              <a:t>Maximum local</a:t>
            </a:r>
          </a:p>
        </p:txBody>
      </p:sp>
      <p:sp>
        <p:nvSpPr>
          <p:cNvPr id="17" name="TextBox 16"/>
          <p:cNvSpPr txBox="1"/>
          <p:nvPr/>
        </p:nvSpPr>
        <p:spPr>
          <a:xfrm flipH="1">
            <a:off x="6613379" y="2511069"/>
            <a:ext cx="356343" cy="400110"/>
          </a:xfrm>
          <a:prstGeom prst="rect">
            <a:avLst/>
          </a:prstGeom>
          <a:noFill/>
        </p:spPr>
        <p:txBody>
          <a:bodyPr wrap="square" rtlCol="0">
            <a:spAutoFit/>
          </a:bodyPr>
          <a:lstStyle/>
          <a:p>
            <a:r>
              <a:rPr lang="en-US" sz="2000" dirty="0">
                <a:solidFill>
                  <a:srgbClr val="FF0000"/>
                </a:solidFill>
                <a:latin typeface="Calibri"/>
                <a:cs typeface="Calibri"/>
              </a:rPr>
              <a:t>X</a:t>
            </a:r>
          </a:p>
        </p:txBody>
      </p:sp>
      <p:sp>
        <p:nvSpPr>
          <p:cNvPr id="16" name="TextBox 15"/>
          <p:cNvSpPr txBox="1"/>
          <p:nvPr/>
        </p:nvSpPr>
        <p:spPr>
          <a:xfrm>
            <a:off x="3218847" y="563372"/>
            <a:ext cx="2353529" cy="523220"/>
          </a:xfrm>
          <a:prstGeom prst="rect">
            <a:avLst/>
          </a:prstGeom>
          <a:noFill/>
        </p:spPr>
        <p:txBody>
          <a:bodyPr wrap="none" rtlCol="0">
            <a:spAutoFit/>
          </a:bodyPr>
          <a:lstStyle/>
          <a:p>
            <a:pPr algn="ctr"/>
            <a:r>
              <a:rPr lang="en-US" dirty="0" err="1">
                <a:latin typeface="Calibri"/>
                <a:cs typeface="Calibri"/>
              </a:rPr>
              <a:t>Arbre</a:t>
            </a:r>
            <a:r>
              <a:rPr lang="en-US" dirty="0">
                <a:latin typeface="Calibri"/>
                <a:cs typeface="Calibri"/>
              </a:rPr>
              <a:t> du maximum likelihood</a:t>
            </a:r>
          </a:p>
          <a:p>
            <a:pPr algn="ctr"/>
            <a:r>
              <a:rPr lang="en-US" dirty="0">
                <a:latin typeface="Calibri"/>
                <a:cs typeface="Calibri"/>
              </a:rPr>
              <a:t>(Maximum global)</a:t>
            </a:r>
          </a:p>
        </p:txBody>
      </p:sp>
      <p:cxnSp>
        <p:nvCxnSpPr>
          <p:cNvPr id="18" name="Straight Connector 17">
            <a:extLst>
              <a:ext uri="{FF2B5EF4-FFF2-40B4-BE49-F238E27FC236}">
                <a16:creationId xmlns:a16="http://schemas.microsoft.com/office/drawing/2014/main" id="{E044EEEE-740B-1E48-8376-6CE5A557785D}"/>
              </a:ext>
            </a:extLst>
          </p:cNvPr>
          <p:cNvCxnSpPr>
            <a:cxnSpLocks/>
          </p:cNvCxnSpPr>
          <p:nvPr/>
        </p:nvCxnSpPr>
        <p:spPr bwMode="auto">
          <a:xfrm flipV="1">
            <a:off x="757064" y="766723"/>
            <a:ext cx="0" cy="36100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41B9B06D-EC2F-994A-A0D6-DCCF1A20BCE9}"/>
              </a:ext>
            </a:extLst>
          </p:cNvPr>
          <p:cNvCxnSpPr>
            <a:cxnSpLocks/>
          </p:cNvCxnSpPr>
          <p:nvPr/>
        </p:nvCxnSpPr>
        <p:spPr bwMode="auto">
          <a:xfrm flipV="1">
            <a:off x="757064" y="4348125"/>
            <a:ext cx="7543800" cy="2865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Titel 4">
            <a:extLst>
              <a:ext uri="{FF2B5EF4-FFF2-40B4-BE49-F238E27FC236}">
                <a16:creationId xmlns:a16="http://schemas.microsoft.com/office/drawing/2014/main" id="{9704A386-B6FF-177F-FAA9-7572CBD3DE17}"/>
              </a:ext>
            </a:extLst>
          </p:cNvPr>
          <p:cNvSpPr>
            <a:spLocks noGrp="1"/>
          </p:cNvSpPr>
          <p:nvPr>
            <p:ph type="title"/>
          </p:nvPr>
        </p:nvSpPr>
        <p:spPr>
          <a:xfrm>
            <a:off x="1086548" y="-7511"/>
            <a:ext cx="7391400" cy="495300"/>
          </a:xfrm>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r>
              <a:rPr lang="en-US" dirty="0">
                <a:solidFill>
                  <a:schemeClr val="tx1"/>
                </a:solidFill>
              </a:rPr>
              <a:t> (Tree Space)</a:t>
            </a:r>
            <a:endParaRPr lang="en-GB" dirty="0">
              <a:solidFill>
                <a:schemeClr val="tx1"/>
              </a:solidFill>
            </a:endParaRPr>
          </a:p>
        </p:txBody>
      </p:sp>
      <p:sp>
        <p:nvSpPr>
          <p:cNvPr id="6" name="TextBox 5">
            <a:extLst>
              <a:ext uri="{FF2B5EF4-FFF2-40B4-BE49-F238E27FC236}">
                <a16:creationId xmlns:a16="http://schemas.microsoft.com/office/drawing/2014/main" id="{A8A198CD-6AF5-4630-840F-3D462B2FCAE2}"/>
              </a:ext>
            </a:extLst>
          </p:cNvPr>
          <p:cNvSpPr txBox="1"/>
          <p:nvPr/>
        </p:nvSpPr>
        <p:spPr>
          <a:xfrm>
            <a:off x="4186064" y="4339755"/>
            <a:ext cx="877163" cy="400110"/>
          </a:xfrm>
          <a:prstGeom prst="rect">
            <a:avLst/>
          </a:prstGeom>
          <a:noFill/>
        </p:spPr>
        <p:txBody>
          <a:bodyPr wrap="none" rtlCol="0">
            <a:spAutoFit/>
          </a:bodyPr>
          <a:lstStyle/>
          <a:p>
            <a:r>
              <a:rPr lang="en-US" sz="2000" dirty="0" err="1">
                <a:latin typeface="Calibri"/>
                <a:cs typeface="Calibri"/>
              </a:rPr>
              <a:t>Arbres</a:t>
            </a:r>
            <a:endParaRPr lang="en-US" sz="2000" dirty="0">
              <a:latin typeface="Calibri"/>
              <a:cs typeface="Calibri"/>
            </a:endParaRPr>
          </a:p>
        </p:txBody>
      </p:sp>
    </p:spTree>
    <p:extLst>
      <p:ext uri="{BB962C8B-B14F-4D97-AF65-F5344CB8AC3E}">
        <p14:creationId xmlns:p14="http://schemas.microsoft.com/office/powerpoint/2010/main" val="1209021425"/>
      </p:ext>
    </p:extLst>
  </p:cSld>
  <p:clrMapOvr>
    <a:masterClrMapping/>
  </p:clrMapOvr>
  <mc:AlternateContent xmlns:mc="http://schemas.openxmlformats.org/markup-compatibility/2006" xmlns:p14="http://schemas.microsoft.com/office/powerpoint/2010/main">
    <mc:Choice Requires="p14">
      <p:transition spd="slow" p14:dur="2000" advTm="24417"/>
    </mc:Choice>
    <mc:Fallback xmlns="">
      <p:transition spd="slow" advTm="24417"/>
    </mc:Fallback>
  </mc:AlternateContent>
  <p:extLst>
    <p:ext uri="{3A86A75C-4F4B-4683-9AE1-C65F6400EC91}">
      <p14:laserTraceLst xmlns:p14="http://schemas.microsoft.com/office/powerpoint/2010/main">
        <p14:tracePtLst>
          <p14:tracePt t="990" x="6361113" y="3059113"/>
          <p14:tracePt t="993" x="6289675" y="2495550"/>
          <p14:tracePt t="994" x="6235700" y="2244725"/>
          <p14:tracePt t="1002" x="6181725" y="1995488"/>
          <p14:tracePt t="1013" x="6110288" y="1717675"/>
          <p14:tracePt t="1019" x="6048375" y="1449388"/>
          <p14:tracePt t="1026" x="5967413" y="1189038"/>
          <p14:tracePt t="1035" x="5922963" y="1090613"/>
          <p14:tracePt t="1045" x="5834063" y="885825"/>
          <p14:tracePt t="1053" x="5753100" y="715963"/>
          <p14:tracePt t="1062" x="5716588" y="671513"/>
          <p14:tracePt t="1066" x="5645150" y="563563"/>
          <p14:tracePt t="1079" x="5583238" y="492125"/>
          <p14:tracePt t="1087" x="5529263" y="438150"/>
          <p14:tracePt t="1089" x="5467350" y="403225"/>
          <p14:tracePt t="1104" x="5421313" y="384175"/>
          <p14:tracePt t="1106" x="5376863" y="376238"/>
          <p14:tracePt t="1120" x="5332413" y="376238"/>
          <p14:tracePt t="1122" x="5297488" y="376238"/>
          <p14:tracePt t="1131" x="5260975" y="384175"/>
          <p14:tracePt t="1341" x="5233988" y="384175"/>
          <p14:tracePt t="1350" x="5216525" y="384175"/>
          <p14:tracePt t="1357" x="5172075" y="366713"/>
          <p14:tracePt t="1367" x="5081588" y="349250"/>
          <p14:tracePt t="1375" x="4992688" y="322263"/>
          <p14:tracePt t="1383" x="4903788" y="304800"/>
          <p14:tracePt t="1391" x="4795838" y="277813"/>
          <p14:tracePt t="1400" x="4670425" y="258763"/>
          <p14:tracePt t="1410" x="4545013" y="241300"/>
          <p14:tracePt t="1418" x="4411663" y="223838"/>
          <p14:tracePt t="1421" x="4286250" y="214313"/>
          <p14:tracePt t="1431" x="4160838" y="214313"/>
          <p14:tracePt t="1437" x="4025900" y="214313"/>
          <p14:tracePt t="1448" x="3910013" y="214313"/>
          <p14:tracePt t="1454" x="3846513" y="214313"/>
          <p14:tracePt t="1464" x="3668713" y="214313"/>
          <p14:tracePt t="1473" x="3560763" y="214313"/>
          <p14:tracePt t="1484" x="3452813" y="223838"/>
          <p14:tracePt t="1492" x="3355975" y="250825"/>
          <p14:tracePt t="1494" x="3257550" y="277813"/>
          <p14:tracePt t="1505" x="3211513" y="295275"/>
          <p14:tracePt t="1515" x="3060700" y="339725"/>
          <p14:tracePt t="1526" x="2952750" y="366713"/>
          <p14:tracePt t="1527" x="2908300" y="384175"/>
          <p14:tracePt t="1536" x="2809875" y="403225"/>
          <p14:tracePt t="1547" x="2728913" y="428625"/>
          <p14:tracePt t="1554" x="2640013" y="455613"/>
          <p14:tracePt t="1557" x="2549525" y="474663"/>
          <p14:tracePt t="1567" x="2460625" y="492125"/>
          <p14:tracePt t="1578" x="2389188" y="519113"/>
          <p14:tracePt t="1586" x="2317750" y="527050"/>
          <p14:tracePt t="1596" x="2263775" y="554038"/>
          <p14:tracePt t="1599" x="2209800" y="573088"/>
          <p14:tracePt t="1612" x="2155825" y="608013"/>
          <p14:tracePt t="1615" x="2111375" y="635000"/>
          <p14:tracePt t="1625" x="2066925" y="661988"/>
          <p14:tracePt t="1632" x="2030413" y="698500"/>
          <p14:tracePt t="1644" x="2003425" y="723900"/>
          <p14:tracePt t="1646" x="1995488" y="733425"/>
          <p14:tracePt t="1654" x="1968500" y="769938"/>
          <p14:tracePt t="1666" x="1951038" y="787400"/>
          <p14:tracePt t="1676" x="1941513" y="804863"/>
          <p14:tracePt t="1677" x="1924050" y="831850"/>
          <p14:tracePt t="1686" x="1924050" y="841375"/>
          <p14:tracePt t="1695" x="1914525" y="876300"/>
          <p14:tracePt t="1701" x="1914525" y="893763"/>
          <p14:tracePt t="1711" x="1914525" y="920750"/>
          <p14:tracePt t="1717" x="1914525" y="957263"/>
          <p14:tracePt t="1726" x="1924050" y="992188"/>
          <p14:tracePt t="1732" x="1941513" y="1038225"/>
          <p14:tracePt t="1746" x="1968500" y="1073150"/>
          <p14:tracePt t="1749" x="1995488" y="1127125"/>
          <p14:tracePt t="1759" x="2039938" y="1171575"/>
          <p14:tracePt t="1762" x="2076450" y="1216025"/>
          <p14:tracePt t="1770" x="2120900" y="1252538"/>
          <p14:tracePt t="1780" x="2165350" y="1287463"/>
          <p14:tracePt t="1787" x="2254250" y="1333500"/>
          <p14:tracePt t="1797" x="2317750" y="1350963"/>
          <p14:tracePt t="1808" x="2397125" y="1350963"/>
          <p14:tracePt t="1816" x="2478088" y="1350963"/>
          <p14:tracePt t="1821" x="2576513" y="1350963"/>
          <p14:tracePt t="1832" x="2692400" y="1350963"/>
          <p14:tracePt t="1838" x="2809875" y="1333500"/>
          <p14:tracePt t="1849" x="2871788" y="1323975"/>
          <p14:tracePt t="1859" x="3051175" y="1279525"/>
          <p14:tracePt t="1860" x="3105150" y="1270000"/>
          <p14:tracePt t="1869" x="3203575" y="1252538"/>
          <p14:tracePt t="1881" x="3275013" y="1243013"/>
          <p14:tracePt t="1883" x="3346450" y="1225550"/>
          <p14:tracePt t="1892" x="3400425" y="1208088"/>
          <p14:tracePt t="1900" x="3435350" y="1189038"/>
          <p14:tracePt t="1912" x="3462338" y="1163638"/>
          <p14:tracePt t="1915" x="3489325" y="1136650"/>
          <p14:tracePt t="1925" x="3506788" y="1109663"/>
          <p14:tracePt t="1933" x="3516313" y="1073150"/>
          <p14:tracePt t="1945" x="3516313" y="1028700"/>
          <p14:tracePt t="1948" x="3516313" y="947738"/>
          <p14:tracePt t="1955" x="3498850" y="885825"/>
          <p14:tracePt t="1964" x="3444875" y="804863"/>
          <p14:tracePt t="1973" x="3381375" y="715963"/>
          <p14:tracePt t="1977" x="3302000" y="608013"/>
          <p14:tracePt t="1987" x="3265488" y="563563"/>
          <p14:tracePt t="1997" x="3184525" y="482600"/>
          <p14:tracePt t="2006" x="3113088" y="420688"/>
          <p14:tracePt t="2009" x="3041650" y="366713"/>
          <p14:tracePt t="2019" x="2970213" y="330200"/>
          <p14:tracePt t="2028" x="2908300" y="295275"/>
          <p14:tracePt t="2036" x="2836863" y="277813"/>
          <p14:tracePt t="2047" x="2773363" y="268288"/>
          <p14:tracePt t="2055" x="2719388" y="258763"/>
          <p14:tracePt t="2058" x="2667000" y="258763"/>
          <p14:tracePt t="2067" x="2613025" y="258763"/>
          <p14:tracePt t="2075" x="2568575" y="258763"/>
          <p14:tracePt t="2082" x="2522538" y="258763"/>
          <p14:tracePt t="2089" x="2505075" y="258763"/>
          <p14:tracePt t="2113" x="2470150" y="258763"/>
          <p14:tracePt t="2116" x="2406650" y="295275"/>
          <p14:tracePt t="2124" x="2389188" y="312738"/>
          <p14:tracePt t="2134" x="2371725" y="330200"/>
          <p14:tracePt t="2143" x="2362200" y="366713"/>
          <p14:tracePt t="2145" x="2344738" y="403225"/>
          <p14:tracePt t="2155" x="2335213" y="447675"/>
          <p14:tracePt t="2165" x="2325688" y="492125"/>
          <p14:tracePt t="2175" x="2317750" y="546100"/>
          <p14:tracePt t="2177" x="2317750" y="590550"/>
          <p14:tracePt t="2186" x="2317750" y="635000"/>
          <p14:tracePt t="2195" x="2317750" y="679450"/>
          <p14:tracePt t="2202" x="2317750" y="698500"/>
          <p14:tracePt t="2212" x="2317750" y="750888"/>
          <p14:tracePt t="2219" x="2317750" y="769938"/>
          <p14:tracePt t="2227" x="2335213" y="814388"/>
          <p14:tracePt t="2234" x="2352675" y="831850"/>
          <p14:tracePt t="2246" x="2371725" y="858838"/>
          <p14:tracePt t="2249" x="2397125" y="868363"/>
          <p14:tracePt t="2258" x="2416175" y="885825"/>
          <p14:tracePt t="2266" x="2443163" y="903288"/>
          <p14:tracePt t="2275" x="2478088" y="912813"/>
          <p14:tracePt t="2278" x="2505075" y="930275"/>
          <p14:tracePt t="2287" x="2532063" y="939800"/>
          <p14:tracePt t="2299" x="2559050" y="947738"/>
          <p14:tracePt t="2311" x="2593975" y="957263"/>
          <p14:tracePt t="2313" x="2630488" y="966788"/>
          <p14:tracePt t="2327" x="2674938" y="966788"/>
          <p14:tracePt t="2329" x="2719388" y="974725"/>
          <p14:tracePt t="2342" x="2773363" y="974725"/>
          <p14:tracePt t="2344" x="2827338" y="984250"/>
          <p14:tracePt t="2352" x="2881313" y="984250"/>
          <p14:tracePt t="2364" x="2943225" y="984250"/>
          <p14:tracePt t="2371" x="3006725" y="974725"/>
          <p14:tracePt t="2373" x="3068638" y="957263"/>
          <p14:tracePt t="2385" x="3113088" y="930275"/>
          <p14:tracePt t="2397" x="3159125" y="893763"/>
          <p14:tracePt t="2399" x="3194050" y="858838"/>
          <p14:tracePt t="2413" x="3211513" y="822325"/>
          <p14:tracePt t="2416" x="3230563" y="777875"/>
          <p14:tracePt t="2428" x="3230563" y="742950"/>
          <p14:tracePt t="2430" x="3230563" y="715963"/>
          <p14:tracePt t="2440" x="3230563" y="671513"/>
          <p14:tracePt t="2451" x="3221038" y="644525"/>
          <p14:tracePt t="2453" x="3184525" y="608013"/>
          <p14:tracePt t="2464" x="3149600" y="581025"/>
          <p14:tracePt t="2476" x="3105150" y="554038"/>
          <p14:tracePt t="2478" x="3060700" y="536575"/>
          <p14:tracePt t="2488" x="3006725" y="519113"/>
          <p14:tracePt t="2509" x="2952750" y="509588"/>
          <p14:tracePt t="2511" x="2817813" y="509588"/>
          <p14:tracePt t="2532" x="2692400" y="519113"/>
          <p14:tracePt t="2550" x="2576513" y="563563"/>
          <p14:tracePt t="2552" x="2532063" y="590550"/>
          <p14:tracePt t="2554" x="2514600" y="608013"/>
          <p14:tracePt t="2567" x="2478088" y="635000"/>
          <p14:tracePt t="2579" x="2451100" y="661988"/>
          <p14:tracePt t="2582" x="2443163" y="679450"/>
          <p14:tracePt t="2594" x="2424113" y="706438"/>
          <p14:tracePt t="2596" x="2424113" y="723900"/>
          <p14:tracePt t="2606" x="2424113" y="733425"/>
          <p14:tracePt t="2615" x="2424113" y="742950"/>
          <p14:tracePt t="2625" x="2424113" y="750888"/>
          <p14:tracePt t="2627" x="2424113" y="760413"/>
          <p14:tracePt t="2642" x="2424113" y="769938"/>
          <p14:tracePt t="2651" x="2433638" y="769938"/>
          <p14:tracePt t="2659" x="2443163" y="769938"/>
          <p14:tracePt t="4229" x="2451100" y="769938"/>
          <p14:tracePt t="4237" x="2460625" y="769938"/>
          <p14:tracePt t="4246" x="2470150" y="769938"/>
          <p14:tracePt t="4252" x="2505075" y="777875"/>
          <p14:tracePt t="4260" x="2522538" y="787400"/>
          <p14:tracePt t="4268" x="2549525" y="795338"/>
          <p14:tracePt t="4278" x="2576513" y="804863"/>
          <p14:tracePt t="4286" x="2603500" y="814388"/>
          <p14:tracePt t="4296" x="2640013" y="822325"/>
          <p14:tracePt t="4315" x="2674938" y="831850"/>
          <p14:tracePt t="4317" x="2738438" y="841375"/>
          <p14:tracePt t="4339" x="2755900" y="849313"/>
          <p14:tracePt t="4341" x="2817813" y="868363"/>
          <p14:tracePt t="4351" x="2863850" y="876300"/>
          <p14:tracePt t="4358" x="2871788" y="876300"/>
          <p14:tracePt t="4371" x="2898775" y="885825"/>
          <p14:tracePt t="4373" x="2916238" y="893763"/>
          <p14:tracePt t="4397" x="2943225" y="893763"/>
          <p14:tracePt t="4398" x="2970213" y="912813"/>
          <p14:tracePt t="4407" x="2987675" y="912813"/>
          <p14:tracePt t="4418" x="3006725" y="920750"/>
          <p14:tracePt t="4419" x="3014663" y="920750"/>
          <p14:tracePt t="4429" x="3024188" y="920750"/>
          <p14:tracePt t="4445" x="3041650" y="930275"/>
          <p14:tracePt t="4446" x="3051175" y="930275"/>
          <p14:tracePt t="4462" x="3060700" y="930275"/>
          <p14:tracePt t="4466" x="3068638" y="930275"/>
          <p14:tracePt t="4467" x="3086100" y="930275"/>
          <p14:tracePt t="4476" x="3095625" y="930275"/>
          <p14:tracePt t="4484" x="3105150" y="930275"/>
          <p14:tracePt t="4491" x="3113088" y="930275"/>
          <p14:tracePt t="4501" x="3122613" y="930275"/>
          <p14:tracePt t="4515" x="3140075" y="930275"/>
          <p14:tracePt t="4517" x="3149600" y="930275"/>
          <p14:tracePt t="4530" x="3159125" y="930275"/>
          <p14:tracePt t="4532" x="3167063" y="930275"/>
          <p14:tracePt t="4541" x="3184525" y="930275"/>
          <p14:tracePt t="4549" x="3194050" y="930275"/>
          <p14:tracePt t="4557" x="3211513" y="930275"/>
          <p14:tracePt t="4566" x="3211513" y="920750"/>
          <p14:tracePt t="4569" x="3221038" y="920750"/>
          <p14:tracePt t="4585" x="3230563" y="920750"/>
          <p14:tracePt t="4585" x="3238500" y="920750"/>
          <p14:tracePt t="4617" x="3248025" y="920750"/>
          <p14:tracePt t="5006" x="3238500" y="912813"/>
          <p14:tracePt t="5015" x="3230563" y="903288"/>
          <p14:tracePt t="5021" x="3221038" y="893763"/>
          <p14:tracePt t="5029" x="3221038" y="885825"/>
          <p14:tracePt t="5037" x="3211513" y="885825"/>
          <p14:tracePt t="5045" x="3211513" y="876300"/>
          <p14:tracePt t="5053" x="3203575" y="868363"/>
          <p14:tracePt t="5061" x="3194050" y="858838"/>
          <p14:tracePt t="5077" x="3184525" y="858838"/>
          <p14:tracePt t="5084" x="3184525" y="849313"/>
          <p14:tracePt t="5093" x="3176588" y="841375"/>
          <p14:tracePt t="5109" x="3167063" y="841375"/>
          <p14:tracePt t="5119" x="3159125" y="831850"/>
          <p14:tracePt t="5134" x="3149600" y="814388"/>
          <p14:tracePt t="5135" x="3140075" y="804863"/>
          <p14:tracePt t="5145" x="3122613" y="787400"/>
          <p14:tracePt t="5154" x="3113088" y="787400"/>
          <p14:tracePt t="5157" x="3095625" y="769938"/>
          <p14:tracePt t="5166" x="3068638" y="742950"/>
          <p14:tracePt t="5176" x="3041650" y="733425"/>
          <p14:tracePt t="5184" x="3024188" y="715963"/>
          <p14:tracePt t="5194" x="2997200" y="698500"/>
          <p14:tracePt t="5201" x="2970213" y="679450"/>
          <p14:tracePt t="5214" x="2952750" y="679450"/>
          <p14:tracePt t="5216" x="2935288" y="661988"/>
          <p14:tracePt t="5227" x="2908300" y="652463"/>
          <p14:tracePt t="5234" x="2889250" y="644525"/>
          <p14:tracePt t="5245" x="2871788" y="635000"/>
          <p14:tracePt t="5249" x="2854325" y="635000"/>
          <p14:tracePt t="5252" x="2836863" y="625475"/>
          <p14:tracePt t="5261" x="2827338" y="625475"/>
          <p14:tracePt t="5267" x="2800350" y="617538"/>
          <p14:tracePt t="5278" x="2782888" y="617538"/>
          <p14:tracePt t="5284" x="2765425" y="617538"/>
          <p14:tracePt t="5293" x="2738438" y="617538"/>
          <p14:tracePt t="5300" x="2728913" y="617538"/>
          <p14:tracePt t="5308" x="2692400" y="617538"/>
          <p14:tracePt t="5316" x="2684463" y="617538"/>
          <p14:tracePt t="5325" x="2657475" y="617538"/>
          <p14:tracePt t="5333" x="2630488" y="617538"/>
          <p14:tracePt t="5340" x="2613025" y="625475"/>
          <p14:tracePt t="5350" x="2593975" y="635000"/>
          <p14:tracePt t="5359" x="2576513" y="644525"/>
          <p14:tracePt t="5366" x="2559050" y="644525"/>
          <p14:tracePt t="5376" x="2541588" y="652463"/>
          <p14:tracePt t="5384" x="2532063" y="661988"/>
          <p14:tracePt t="5387" x="2522538" y="671513"/>
          <p14:tracePt t="5398" x="2514600" y="679450"/>
          <p14:tracePt t="5409" x="2505075" y="698500"/>
          <p14:tracePt t="5416" x="2495550" y="706438"/>
          <p14:tracePt t="5427" x="2495550" y="723900"/>
          <p14:tracePt t="5429" x="2487613" y="733425"/>
          <p14:tracePt t="5438" x="2487613" y="750888"/>
          <p14:tracePt t="5447" x="2487613" y="769938"/>
          <p14:tracePt t="5453" x="2478088" y="777875"/>
          <p14:tracePt t="5462" x="2478088" y="795338"/>
          <p14:tracePt t="5471" x="2478088" y="804863"/>
          <p14:tracePt t="5478" x="2478088" y="822325"/>
          <p14:tracePt t="5484" x="2478088" y="831850"/>
          <p14:tracePt t="5493" x="2478088" y="849313"/>
          <p14:tracePt t="5499" x="2478088" y="868363"/>
          <p14:tracePt t="5507" x="2487613" y="876300"/>
          <p14:tracePt t="5517" x="2505075" y="885825"/>
          <p14:tracePt t="5525" x="2514600" y="912813"/>
          <p14:tracePt t="5532" x="2532063" y="930275"/>
          <p14:tracePt t="5542" x="2549525" y="947738"/>
          <p14:tracePt t="5550" x="2568575" y="957263"/>
          <p14:tracePt t="5561" x="2593975" y="974725"/>
          <p14:tracePt t="5562" x="2630488" y="992188"/>
          <p14:tracePt t="5571" x="2657475" y="1011238"/>
          <p14:tracePt t="5580" x="2692400" y="1028700"/>
          <p14:tracePt t="5590" x="2738438" y="1038225"/>
          <p14:tracePt t="5592" x="2773363" y="1046163"/>
          <p14:tracePt t="5601" x="2809875" y="1055688"/>
          <p14:tracePt t="5612" x="2863850" y="1065213"/>
          <p14:tracePt t="5620" x="2908300" y="1065213"/>
          <p14:tracePt t="5628" x="2943225" y="1065213"/>
          <p14:tracePt t="5637" x="2987675" y="1065213"/>
          <p14:tracePt t="5645" x="3024188" y="1065213"/>
          <p14:tracePt t="5653" x="3060700" y="1055688"/>
          <p14:tracePt t="5656" x="3086100" y="1038225"/>
          <p14:tracePt t="5666" x="3105150" y="1028700"/>
          <p14:tracePt t="5676" x="3122613" y="1011238"/>
          <p14:tracePt t="5684" x="3140075" y="992188"/>
          <p14:tracePt t="5694" x="3159125" y="966788"/>
          <p14:tracePt t="5698" x="3167063" y="957263"/>
          <p14:tracePt t="5709" x="3176588" y="930275"/>
          <p14:tracePt t="5717" x="3176588" y="912813"/>
          <p14:tracePt t="5727" x="3176588" y="876300"/>
          <p14:tracePt t="5728" x="3176588" y="858838"/>
          <p14:tracePt t="5737" x="3176588" y="831850"/>
          <p14:tracePt t="5746" x="3167063" y="804863"/>
          <p14:tracePt t="5762" x="3140075" y="787400"/>
          <p14:tracePt t="5766" x="3113088" y="760413"/>
          <p14:tracePt t="5768" x="3078163" y="733425"/>
          <p14:tracePt t="5801" x="3024188" y="706438"/>
          <p14:tracePt t="5803" x="2871788" y="652463"/>
          <p14:tracePt t="5819" x="2809875" y="635000"/>
          <p14:tracePt t="5823" x="2746375" y="635000"/>
          <p14:tracePt t="5825" x="2692400" y="635000"/>
          <p14:tracePt t="5835" x="2640013" y="635000"/>
          <p14:tracePt t="5851" x="2630488" y="635000"/>
          <p14:tracePt t="5854" x="2593975" y="635000"/>
          <p14:tracePt t="5855" x="2568575" y="635000"/>
          <p14:tracePt t="5870" x="2549525" y="644525"/>
          <p14:tracePt t="5871" x="2532063" y="652463"/>
          <p14:tracePt t="5887" x="2522538" y="661988"/>
          <p14:tracePt t="5889" x="2514600" y="671513"/>
          <p14:tracePt t="5903" x="2505075" y="688975"/>
          <p14:tracePt t="5905" x="2505075" y="706438"/>
          <p14:tracePt t="5919" x="2505075" y="723900"/>
          <p14:tracePt t="5921" x="2505075" y="750888"/>
          <p14:tracePt t="5933" x="2505075" y="769938"/>
          <p14:tracePt t="5935" x="2505075" y="795338"/>
          <p14:tracePt t="5952" x="2505075" y="822325"/>
          <p14:tracePt t="5954" x="2522538" y="849313"/>
          <p14:tracePt t="5965" x="2549525" y="885825"/>
          <p14:tracePt t="5968" x="2576513" y="912813"/>
          <p14:tracePt t="5983" x="2603500" y="939800"/>
          <p14:tracePt t="5986" x="2640013" y="974725"/>
          <p14:tracePt t="5989" x="2684463" y="992188"/>
          <p14:tracePt t="6002" x="2711450" y="1011238"/>
          <p14:tracePt t="6018" x="2755900" y="1038225"/>
          <p14:tracePt t="6032" x="2765425" y="1046163"/>
          <p14:tracePt t="6034" x="2782888" y="1055688"/>
          <p14:tracePt t="6050" x="2790825" y="1055688"/>
          <p14:tracePt t="6052" x="2800350" y="1065213"/>
          <p14:tracePt t="6054" x="2809875" y="1065213"/>
          <p14:tracePt t="6076" x="2809875" y="1073150"/>
          <p14:tracePt t="8741" x="2827338" y="1073150"/>
          <p14:tracePt t="8749" x="2863850" y="1090613"/>
          <p14:tracePt t="8759" x="2925763" y="1109663"/>
          <p14:tracePt t="8773" x="3024188" y="1163638"/>
          <p14:tracePt t="8776" x="3184525" y="1262063"/>
          <p14:tracePt t="8786" x="3355975" y="1358900"/>
          <p14:tracePt t="8792" x="3578225" y="1503363"/>
          <p14:tracePt t="8801" x="3802063" y="1681163"/>
          <p14:tracePt t="8810" x="4070350" y="1887538"/>
          <p14:tracePt t="8816" x="4348163" y="2119313"/>
          <p14:tracePt t="8824" x="4608513" y="2362200"/>
          <p14:tracePt t="8832" x="4867275" y="2593975"/>
          <p14:tracePt t="8844" x="5108575" y="2817813"/>
          <p14:tracePt t="8846" x="5189538" y="2906713"/>
          <p14:tracePt t="8858" x="5368925" y="3068638"/>
          <p14:tracePt t="8864" x="5430838" y="3130550"/>
          <p14:tracePt t="8872" x="5546725" y="3246438"/>
          <p14:tracePt t="8882" x="5645150" y="3336925"/>
          <p14:tracePt t="8890" x="5664200" y="3363913"/>
          <p14:tracePt t="8898" x="5726113" y="3416300"/>
          <p14:tracePt t="8907" x="5762625" y="3443288"/>
          <p14:tracePt t="8911" x="5788025" y="3462338"/>
          <p14:tracePt t="9130" x="5788025" y="3470275"/>
          <p14:tracePt t="9137" x="5788025" y="3489325"/>
          <p14:tracePt t="9145" x="5780088" y="3497263"/>
          <p14:tracePt t="9155" x="5770563" y="3514725"/>
          <p14:tracePt t="9163" x="5762625" y="3533775"/>
          <p14:tracePt t="9170" x="5753100" y="3551238"/>
          <p14:tracePt t="9177" x="5743575" y="3568700"/>
          <p14:tracePt t="9185" x="5735638" y="3587750"/>
          <p14:tracePt t="9193" x="5726113" y="3605213"/>
          <p14:tracePt t="9201" x="5716588" y="3622675"/>
          <p14:tracePt t="9210" x="5708650" y="3640138"/>
          <p14:tracePt t="9216" x="5708650" y="3659188"/>
          <p14:tracePt t="9224" x="5699125" y="3676650"/>
          <p14:tracePt t="9233" x="5691188" y="3694113"/>
          <p14:tracePt t="9244" x="5681663" y="3711575"/>
          <p14:tracePt t="9252" x="5681663" y="3721100"/>
          <p14:tracePt t="9260" x="5672138" y="3738563"/>
          <p14:tracePt t="9267" x="5672138" y="3748088"/>
          <p14:tracePt t="9276" x="5664200" y="3765550"/>
          <p14:tracePt t="9287" x="5654675" y="3775075"/>
          <p14:tracePt t="9295" x="5645150" y="3792538"/>
          <p14:tracePt t="9299" x="5637213" y="3810000"/>
          <p14:tracePt t="9309" x="5627688" y="3819525"/>
          <p14:tracePt t="9319" x="5618163" y="3836988"/>
          <p14:tracePt t="9320" x="5600700" y="3846513"/>
          <p14:tracePt t="9329" x="5592763" y="3863975"/>
          <p14:tracePt t="9338" x="5573713" y="3881438"/>
          <p14:tracePt t="9347" x="5556250" y="3890963"/>
          <p14:tracePt t="9355" x="5538788" y="3900488"/>
          <p14:tracePt t="9367" x="5519738" y="3917950"/>
          <p14:tracePt t="9368" x="5502275" y="3935413"/>
          <p14:tracePt t="9378" x="5484813" y="3944938"/>
          <p14:tracePt t="9385" x="5475288" y="3944938"/>
          <p14:tracePt t="9393" x="5457825" y="3954463"/>
          <p14:tracePt t="9400" x="5440363" y="3962400"/>
          <p14:tracePt t="9410" x="5430838" y="3962400"/>
          <p14:tracePt t="9416" x="5413375" y="3971925"/>
          <p14:tracePt t="9426" x="5403850" y="3971925"/>
          <p14:tracePt t="9433" x="5395913" y="3971925"/>
          <p14:tracePt t="9441" x="5376863" y="3971925"/>
          <p14:tracePt t="9450" x="5368925" y="3971925"/>
          <p14:tracePt t="9457" x="5359400" y="3971925"/>
          <p14:tracePt t="9465" x="5349875" y="3971925"/>
          <p14:tracePt t="9472" x="5341938" y="3971925"/>
          <p14:tracePt t="9481" x="5332413" y="3971925"/>
          <p14:tracePt t="9487" x="5322888" y="3971925"/>
          <p14:tracePt t="9498" x="5314950" y="3971925"/>
          <p14:tracePt t="9505" x="5305425" y="3971925"/>
          <p14:tracePt t="9514" x="5297488" y="3971925"/>
          <p14:tracePt t="9531" x="5287963" y="3971925"/>
          <p14:tracePt t="9549" x="5278438" y="3971925"/>
          <p14:tracePt t="9573" x="5270500" y="3971925"/>
          <p14:tracePt t="9629" x="5260975" y="3971925"/>
          <p14:tracePt t="9716" x="5270500" y="3971925"/>
          <p14:tracePt t="9724" x="5287963" y="3971925"/>
          <p14:tracePt t="9734" x="5314950" y="3962400"/>
          <p14:tracePt t="9744" x="5341938" y="3962400"/>
          <p14:tracePt t="9749" x="5368925" y="3954463"/>
          <p14:tracePt t="9758" x="5395913" y="3944938"/>
          <p14:tracePt t="9766" x="5440363" y="3935413"/>
          <p14:tracePt t="9781" x="5467350" y="3927475"/>
          <p14:tracePt t="9789" x="5511800" y="3908425"/>
          <p14:tracePt t="9792" x="5538788" y="3890963"/>
          <p14:tracePt t="9799" x="5573713" y="3863975"/>
          <p14:tracePt t="9811" x="5600700" y="3836988"/>
          <p14:tracePt t="9814" x="5610225" y="3802063"/>
          <p14:tracePt t="9824" x="5627688" y="3757613"/>
          <p14:tracePt t="9827" x="5627688" y="3721100"/>
          <p14:tracePt t="9837" x="5627688" y="3676650"/>
          <p14:tracePt t="9844" x="5618163" y="3622675"/>
          <p14:tracePt t="9851" x="5583238" y="3578225"/>
          <p14:tracePt t="9861" x="5538788" y="3533775"/>
          <p14:tracePt t="9868" x="5494338" y="3489325"/>
          <p14:tracePt t="9878" x="5430838" y="3452813"/>
          <p14:tracePt t="9885" x="5376863" y="3425825"/>
          <p14:tracePt t="9894" x="5314950" y="3416300"/>
          <p14:tracePt t="9901" x="5260975" y="3408363"/>
          <p14:tracePt t="9912" x="5216525" y="3398838"/>
          <p14:tracePt t="9920" x="5162550" y="3398838"/>
          <p14:tracePt t="9927" x="5126038" y="3398838"/>
          <p14:tracePt t="9932" x="5118100" y="3398838"/>
          <p14:tracePt t="9939" x="5091113" y="3408363"/>
          <p14:tracePt t="9948" x="5064125" y="3416300"/>
          <p14:tracePt t="9957" x="5046663" y="3443288"/>
          <p14:tracePt t="9965" x="5037138" y="3462338"/>
          <p14:tracePt t="9974" x="5027613" y="3479800"/>
          <p14:tracePt t="9981" x="5010150" y="3506788"/>
          <p14:tracePt t="9991" x="5010150" y="3533775"/>
          <p14:tracePt t="9999" x="5010150" y="3560763"/>
          <p14:tracePt t="10006" x="5010150" y="3587750"/>
          <p14:tracePt t="10016" x="5010150" y="3622675"/>
          <p14:tracePt t="10019" x="5010150" y="3659188"/>
          <p14:tracePt t="10026" x="5010150" y="3703638"/>
          <p14:tracePt t="10034" x="5027613" y="3738563"/>
          <p14:tracePt t="10042" x="5046663" y="3775075"/>
          <p14:tracePt t="10050" x="5064125" y="3819525"/>
          <p14:tracePt t="10059" x="5091113" y="3863975"/>
          <p14:tracePt t="10067" x="5118100" y="3900488"/>
          <p14:tracePt t="10076" x="5145088" y="3935413"/>
          <p14:tracePt t="10083" x="5180013" y="3971925"/>
          <p14:tracePt t="10093" x="5216525" y="4006850"/>
          <p14:tracePt t="10099" x="5243513" y="4033838"/>
          <p14:tracePt t="10110" x="5278438" y="4052888"/>
          <p14:tracePt t="10117" x="5322888" y="4070350"/>
          <p14:tracePt t="10131" x="5349875" y="4087813"/>
          <p14:tracePt t="10132" x="5386388" y="4097338"/>
          <p14:tracePt t="10142" x="5421313" y="4105275"/>
          <p14:tracePt t="10145" x="5457825" y="4114800"/>
          <p14:tracePt t="10154" x="5502275" y="4124325"/>
          <p14:tracePt t="10167" x="5519738" y="4124325"/>
          <p14:tracePt t="10170" x="5546725" y="4124325"/>
          <p14:tracePt t="10180" x="5573713" y="4124325"/>
          <p14:tracePt t="10187" x="5600700" y="4124325"/>
          <p14:tracePt t="10194" x="5618163" y="4124325"/>
          <p14:tracePt t="10200" x="5637213" y="4124325"/>
          <p14:tracePt t="10209" x="5645150" y="4114800"/>
          <p14:tracePt t="10216" x="5654675" y="4105275"/>
          <p14:tracePt t="10226" x="5664200" y="4087813"/>
          <p14:tracePt t="10233" x="5672138" y="4070350"/>
          <p14:tracePt t="10244" x="5672138" y="4043363"/>
          <p14:tracePt t="10252" x="5672138" y="4016375"/>
          <p14:tracePt t="10259" x="5672138" y="3971925"/>
          <p14:tracePt t="10266" x="5672138" y="3935413"/>
          <p14:tracePt t="10273" x="5654675" y="3900488"/>
          <p14:tracePt t="10282" x="5627688" y="3856038"/>
          <p14:tracePt t="10292" x="5600700" y="3819525"/>
          <p14:tracePt t="10298" x="5565775" y="3792538"/>
          <p14:tracePt t="10309" x="5538788" y="3757613"/>
          <p14:tracePt t="10316" x="5502275" y="3738563"/>
          <p14:tracePt t="10320" x="5467350" y="3711575"/>
          <p14:tracePt t="10329" x="5440363" y="3703638"/>
          <p14:tracePt t="10338" x="5403850" y="3694113"/>
          <p14:tracePt t="10348" x="5368925" y="3694113"/>
          <p14:tracePt t="10354" x="5349875" y="3694113"/>
          <p14:tracePt t="10361" x="5322888" y="3694113"/>
          <p14:tracePt t="10370" x="5305425" y="3694113"/>
          <p14:tracePt t="10377" x="5278438" y="3694113"/>
          <p14:tracePt t="10383" x="5260975" y="3694113"/>
          <p14:tracePt t="10392" x="5243513" y="3711575"/>
          <p14:tracePt t="10401" x="5224463" y="3721100"/>
          <p14:tracePt t="10409" x="5207000" y="3738563"/>
          <p14:tracePt t="10416" x="5207000" y="3748088"/>
          <p14:tracePt t="10424" x="5199063" y="3757613"/>
          <p14:tracePt t="10433" x="5189538" y="3775075"/>
          <p14:tracePt t="10440" x="5189538" y="3784600"/>
          <p14:tracePt t="10449" x="5189538" y="3802063"/>
          <p14:tracePt t="10456" x="5189538" y="3810000"/>
          <p14:tracePt t="10465" x="5189538" y="3829050"/>
          <p14:tracePt t="10472" x="5189538" y="3846513"/>
          <p14:tracePt t="10482" x="5189538" y="3856038"/>
          <p14:tracePt t="10488" x="5189538" y="3873500"/>
          <p14:tracePt t="10498" x="5199063" y="3881438"/>
          <p14:tracePt t="10506" x="5207000" y="3890963"/>
          <p14:tracePt t="10517" x="5207000" y="3900488"/>
          <p14:tracePt t="10518" x="5216525" y="3908425"/>
          <p14:tracePt t="10526" x="5224463" y="3917950"/>
          <p14:tracePt t="10533" x="5224463" y="3927475"/>
          <p14:tracePt t="10556" x="5233988" y="3935413"/>
          <p14:tracePt t="11032" x="5243513" y="3935413"/>
          <p14:tracePt t="11042" x="5260975" y="3935413"/>
          <p14:tracePt t="11052" x="5287963" y="3935413"/>
          <p14:tracePt t="11059" x="5314950" y="3944938"/>
          <p14:tracePt t="11069" x="5341938" y="3944938"/>
          <p14:tracePt t="11078" x="5386388" y="3954463"/>
          <p14:tracePt t="11084" x="5430838" y="3954463"/>
          <p14:tracePt t="11092" x="5475288" y="3954463"/>
          <p14:tracePt t="11098" x="5529263" y="3954463"/>
          <p14:tracePt t="11106" x="5627688" y="3927475"/>
          <p14:tracePt t="11116" x="5708650" y="3881438"/>
          <p14:tracePt t="11125" x="5797550" y="3846513"/>
          <p14:tracePt t="11137" x="5905500" y="3784600"/>
          <p14:tracePt t="11140" x="6011863" y="3721100"/>
          <p14:tracePt t="11149" x="6110288" y="3659188"/>
          <p14:tracePt t="11159" x="6227763" y="3595688"/>
          <p14:tracePt t="11161" x="6343650" y="3524250"/>
          <p14:tracePt t="11170" x="6451600" y="3462338"/>
          <p14:tracePt t="11183" x="6503988" y="3425825"/>
          <p14:tracePt t="11192" x="6584950" y="3371850"/>
          <p14:tracePt t="11194" x="6656388" y="3319463"/>
          <p14:tracePt t="11202" x="6710363" y="3273425"/>
          <p14:tracePt t="11211" x="6764338" y="3238500"/>
          <p14:tracePt t="11219" x="6818313" y="3201988"/>
          <p14:tracePt t="11228" x="6845300" y="3184525"/>
          <p14:tracePt t="11240" x="6880225" y="3157538"/>
          <p14:tracePt t="11242" x="6916738" y="3140075"/>
          <p14:tracePt t="11257" x="6943725" y="3122613"/>
          <p14:tracePt t="11259" x="6961188" y="3113088"/>
          <p14:tracePt t="11268" x="6978650" y="3086100"/>
          <p14:tracePt t="11279" x="7005638" y="3076575"/>
          <p14:tracePt t="11284" x="7023100" y="3059113"/>
          <p14:tracePt t="11286" x="7042150" y="3049588"/>
          <p14:tracePt t="11297" x="7050088" y="3041650"/>
          <p14:tracePt t="11308" x="7059613" y="3032125"/>
          <p14:tracePt t="11316" x="7067550" y="3024188"/>
          <p14:tracePt t="11327" x="7067550" y="3014663"/>
          <p14:tracePt t="11328" x="7077075" y="3014663"/>
          <p14:tracePt t="11367" x="7077075" y="3005138"/>
          <p14:tracePt t="11405" x="7086600" y="3005138"/>
          <p14:tracePt t="11417" x="7086600" y="2997200"/>
          <p14:tracePt t="11424" x="7086600" y="2987675"/>
          <p14:tracePt t="11437" x="7086600" y="2978150"/>
          <p14:tracePt t="11445" x="7086600" y="2960688"/>
          <p14:tracePt t="11453" x="7094538" y="2951163"/>
          <p14:tracePt t="11462" x="7094538" y="2943225"/>
          <p14:tracePt t="11469" x="7094538" y="2925763"/>
          <p14:tracePt t="11478" x="7094538" y="2906713"/>
          <p14:tracePt t="11485" x="7094538" y="2889250"/>
          <p14:tracePt t="11494" x="7094538" y="2852738"/>
          <p14:tracePt t="11503" x="7094538" y="2844800"/>
          <p14:tracePt t="11511" x="7086600" y="2827338"/>
          <p14:tracePt t="11519" x="7077075" y="2781300"/>
          <p14:tracePt t="11528" x="7077075" y="2773363"/>
          <p14:tracePt t="11536" x="7067550" y="2755900"/>
          <p14:tracePt t="11548" x="7059613" y="2728913"/>
          <p14:tracePt t="11558" x="7050088" y="2709863"/>
          <p14:tracePt t="11560" x="7042150" y="2692400"/>
          <p14:tracePt t="11569" x="7042150" y="2674938"/>
          <p14:tracePt t="11578" x="7032625" y="2657475"/>
          <p14:tracePt t="11584" x="7023100" y="2647950"/>
          <p14:tracePt t="11592" x="7005638" y="2638425"/>
          <p14:tracePt t="11601" x="6996113" y="2620963"/>
          <p14:tracePt t="11605" x="6988175" y="2611438"/>
          <p14:tracePt t="11615" x="6969125" y="2603500"/>
          <p14:tracePt t="11625" x="6951663" y="2593975"/>
          <p14:tracePt t="11635" x="6943725" y="2584450"/>
          <p14:tracePt t="11638" x="6924675" y="2576513"/>
          <p14:tracePt t="11648" x="6907213" y="2566988"/>
          <p14:tracePt t="11660" x="6889750" y="2559050"/>
          <p14:tracePt t="11661" x="6870700" y="2559050"/>
          <p14:tracePt t="11670" x="6853238" y="2549525"/>
          <p14:tracePt t="11681" x="6845300" y="2549525"/>
          <p14:tracePt t="11687" x="6826250" y="2549525"/>
          <p14:tracePt t="11695" x="6808788" y="2549525"/>
          <p14:tracePt t="11702" x="6791325" y="2549525"/>
          <p14:tracePt t="11712" x="6781800" y="2549525"/>
          <p14:tracePt t="11718" x="6764338" y="2549525"/>
          <p14:tracePt t="11727" x="6746875" y="2549525"/>
          <p14:tracePt t="11735" x="6737350" y="2549525"/>
          <p14:tracePt t="11744" x="6727825" y="2549525"/>
          <p14:tracePt t="11752" x="6719888" y="2549525"/>
          <p14:tracePt t="11762" x="6710363" y="2549525"/>
          <p14:tracePt t="11767" x="6700838" y="2549525"/>
          <p14:tracePt t="11779" x="6692900" y="2549525"/>
          <p14:tracePt t="11884" x="6683375" y="2549525"/>
          <p14:tracePt t="11929" x="6673850" y="2559050"/>
          <p14:tracePt t="12001" x="6665913" y="2566988"/>
          <p14:tracePt t="12033" x="6656388" y="2576513"/>
          <p14:tracePt t="12050" x="6648450" y="2584450"/>
          <p14:tracePt t="12067" x="6638925" y="2593975"/>
          <p14:tracePt t="12080" x="6638925" y="2603500"/>
          <p14:tracePt t="12087" x="6629400" y="2611438"/>
          <p14:tracePt t="12097" x="6629400" y="2620963"/>
          <p14:tracePt t="12112" x="6629400" y="2638425"/>
          <p14:tracePt t="12121" x="6629400" y="2647950"/>
          <p14:tracePt t="12135" x="6629400" y="2665413"/>
          <p14:tracePt t="12144" x="6629400" y="2674938"/>
          <p14:tracePt t="12146" x="6629400" y="2682875"/>
          <p14:tracePt t="12154" x="6629400" y="2701925"/>
          <p14:tracePt t="12162" x="6629400" y="2719388"/>
          <p14:tracePt t="12170" x="6629400" y="2728913"/>
          <p14:tracePt t="12186" x="6638925" y="2746375"/>
          <p14:tracePt t="12188" x="6656388" y="2763838"/>
          <p14:tracePt t="12201" x="6673850" y="2781300"/>
          <p14:tracePt t="12203" x="6692900" y="2800350"/>
          <p14:tracePt t="12216" x="6710363" y="2808288"/>
          <p14:tracePt t="12224" x="6727825" y="2835275"/>
          <p14:tracePt t="12226" x="6754813" y="2844800"/>
          <p14:tracePt t="12237" x="6781800" y="2871788"/>
          <p14:tracePt t="12240" x="6808788" y="2879725"/>
          <p14:tracePt t="12250" x="6826250" y="2889250"/>
          <p14:tracePt t="12262" x="6862763" y="2906713"/>
          <p14:tracePt t="12265" x="6889750" y="2925763"/>
          <p14:tracePt t="12277" x="6897688" y="2925763"/>
          <p14:tracePt t="12283" x="6924675" y="2933700"/>
          <p14:tracePt t="12292" x="6943725" y="2933700"/>
          <p14:tracePt t="12295" x="6961188" y="2933700"/>
          <p14:tracePt t="12302" x="6978650" y="2933700"/>
          <p14:tracePt t="12311" x="6988175" y="2933700"/>
          <p14:tracePt t="12318" x="6996113" y="2933700"/>
          <p14:tracePt t="12327" x="7005638" y="2933700"/>
          <p14:tracePt t="12349" x="7005638" y="2925763"/>
          <p14:tracePt t="12357" x="7015163" y="2916238"/>
          <p14:tracePt t="12366" x="7015163" y="2898775"/>
          <p14:tracePt t="12374" x="7015163" y="2871788"/>
          <p14:tracePt t="12383" x="7015163" y="2852738"/>
          <p14:tracePt t="12390" x="7005638" y="2827338"/>
          <p14:tracePt t="12399" x="6988175" y="2790825"/>
          <p14:tracePt t="12411" x="6969125" y="2763838"/>
          <p14:tracePt t="12421" x="6951663" y="2728913"/>
          <p14:tracePt t="12424" x="6934200" y="2701925"/>
          <p14:tracePt t="12434" x="6907213" y="2674938"/>
          <p14:tracePt t="12438" x="6897688" y="2665413"/>
          <p14:tracePt t="12449" x="6870700" y="2647950"/>
          <p14:tracePt t="12460" x="6835775" y="2620963"/>
          <p14:tracePt t="12462" x="6818313" y="2620963"/>
          <p14:tracePt t="12474" x="6799263" y="2611438"/>
          <p14:tracePt t="12483" x="6781800" y="2611438"/>
          <p14:tracePt t="12486" x="6754813" y="2611438"/>
          <p14:tracePt t="12493" x="6737350" y="2611438"/>
          <p14:tracePt t="12501" x="6727825" y="2611438"/>
          <p14:tracePt t="12511" x="6710363" y="2611438"/>
          <p14:tracePt t="12519" x="6700838" y="2611438"/>
          <p14:tracePt t="12531" x="6692900" y="2620963"/>
          <p14:tracePt t="12541" x="6683375" y="2638425"/>
          <p14:tracePt t="12543" x="6673850" y="2647950"/>
          <p14:tracePt t="12557" x="6656388" y="2665413"/>
          <p14:tracePt t="12558" x="6656388" y="2682875"/>
          <p14:tracePt t="12567" x="6648450" y="2692400"/>
          <p14:tracePt t="12580" x="6638925" y="2709863"/>
          <p14:tracePt t="12583" x="6638925" y="2736850"/>
          <p14:tracePt t="12593" x="6629400" y="2755900"/>
          <p14:tracePt t="12603" x="6629400" y="2773363"/>
          <p14:tracePt t="12605" x="6629400" y="2808288"/>
          <p14:tracePt t="12619" x="6629400" y="2827338"/>
          <p14:tracePt t="12621" x="6629400" y="2852738"/>
          <p14:tracePt t="12628" x="6629400" y="2862263"/>
          <p14:tracePt t="12635" x="6648450" y="2898775"/>
          <p14:tracePt t="12647" x="6665913" y="2916238"/>
          <p14:tracePt t="12659" x="6673850" y="2925763"/>
          <p14:tracePt t="12660" x="6692900" y="2943225"/>
          <p14:tracePt t="12675" x="6710363" y="2951163"/>
          <p14:tracePt t="12676" x="6727825" y="2960688"/>
          <p14:tracePt t="12685" x="6746875" y="2970213"/>
          <p14:tracePt t="12695" x="6754813" y="2970213"/>
          <p14:tracePt t="12709" x="6772275" y="2970213"/>
          <p14:tracePt t="12711" x="6781800" y="2970213"/>
          <p14:tracePt t="12717" x="6791325" y="2970213"/>
          <p14:tracePt t="12732" x="6799263" y="2970213"/>
          <p14:tracePt t="12741" x="6799263" y="2960688"/>
          <p14:tracePt t="12749" x="6799263" y="2951163"/>
          <p14:tracePt t="12761" x="6808788" y="2933700"/>
          <p14:tracePt t="12763" x="6808788" y="2916238"/>
          <p14:tracePt t="12774" x="6808788" y="2898775"/>
          <p14:tracePt t="12786" x="6808788" y="2879725"/>
          <p14:tracePt t="12788" x="6808788" y="2862263"/>
          <p14:tracePt t="12795" x="6808788" y="2844800"/>
          <p14:tracePt t="12805" x="6799263" y="2827338"/>
          <p14:tracePt t="12815" x="6791325" y="2817813"/>
          <p14:tracePt t="12827" x="6764338" y="2790825"/>
          <p14:tracePt t="12828" x="6754813" y="2781300"/>
          <p14:tracePt t="12838" x="6746875" y="2773363"/>
          <p14:tracePt t="12849" x="6727825" y="2773363"/>
          <p14:tracePt t="12852" x="6719888" y="2763838"/>
          <p14:tracePt t="12861" x="6700838" y="2763838"/>
          <p14:tracePt t="12871" x="6692900" y="2763838"/>
          <p14:tracePt t="12873" x="6683375" y="2755900"/>
          <p14:tracePt t="12883" x="6673850" y="2755900"/>
          <p14:tracePt t="12908" x="6665913" y="2755900"/>
          <p14:tracePt t="12960" x="6665913" y="2763838"/>
          <p14:tracePt t="12975" x="6665913" y="2773363"/>
          <p14:tracePt t="12991" x="6673850" y="2781300"/>
          <p14:tracePt t="13007" x="6673850" y="2790825"/>
          <p14:tracePt t="13016" x="6683375" y="2790825"/>
          <p14:tracePt t="13705" x="6692900" y="2790825"/>
          <p14:tracePt t="13731" x="6710363" y="2790825"/>
          <p14:tracePt t="13732" x="6727825" y="2790825"/>
          <p14:tracePt t="13753" x="6754813" y="2800350"/>
          <p14:tracePt t="13755" x="6772275" y="2800350"/>
          <p14:tracePt t="13761" x="6781800" y="2800350"/>
          <p14:tracePt t="13769" x="6791325" y="2800350"/>
          <p14:tracePt t="13777" x="6799263" y="2800350"/>
          <p14:tracePt t="13785" x="6808788" y="2800350"/>
          <p14:tracePt t="13808" x="6818313" y="2808288"/>
          <p14:tracePt t="15656" x="6818313" y="2800350"/>
          <p14:tracePt t="15666" x="6808788" y="2800350"/>
          <p14:tracePt t="15680" x="6799263" y="2790825"/>
          <p14:tracePt t="15695" x="6791325" y="2781300"/>
          <p14:tracePt t="15711" x="6781800" y="2773363"/>
          <p14:tracePt t="15728" x="6772275" y="2773363"/>
          <p14:tracePt t="15736" x="6772275" y="2763838"/>
          <p14:tracePt t="15760" x="6764338" y="2763838"/>
          <p14:tracePt t="20415" x="6764338" y="2755900"/>
          <p14:tracePt t="20422" x="6754813" y="2755900"/>
          <p14:tracePt t="20437" x="6746875" y="2755900"/>
          <p14:tracePt t="20454" x="6737350" y="2755900"/>
          <p14:tracePt t="20462" x="6737350" y="2746375"/>
          <p14:tracePt t="20469" x="6727825" y="2746375"/>
          <p14:tracePt t="20485" x="6719888" y="2746375"/>
          <p14:tracePt t="20493" x="6710363" y="2736850"/>
          <p14:tracePt t="20501" x="6700838" y="2736850"/>
          <p14:tracePt t="20517" x="6692900" y="2736850"/>
          <p14:tracePt t="20525" x="6683375" y="2728913"/>
          <p14:tracePt t="20533" x="6673850" y="2728913"/>
          <p14:tracePt t="20542" x="6665913" y="2728913"/>
          <p14:tracePt t="20549" x="6656388" y="2719388"/>
          <p14:tracePt t="20558" x="6638925" y="2719388"/>
          <p14:tracePt t="20567" x="6621463" y="2719388"/>
          <p14:tracePt t="20573" x="6602413" y="2709863"/>
          <p14:tracePt t="20583" x="6575425" y="2709863"/>
          <p14:tracePt t="20591" x="6557963" y="2709863"/>
          <p14:tracePt t="20600" x="6530975" y="2709863"/>
          <p14:tracePt t="20607" x="6496050" y="2709863"/>
          <p14:tracePt t="20615" x="6469063" y="2709863"/>
          <p14:tracePt t="20622" x="6432550" y="2709863"/>
          <p14:tracePt t="20632" x="6397625" y="2709863"/>
          <p14:tracePt t="20638" x="6370638" y="2709863"/>
          <p14:tracePt t="20648" x="6326188" y="2709863"/>
          <p14:tracePt t="20655" x="6280150" y="2719388"/>
          <p14:tracePt t="20666" x="6235700" y="2736850"/>
          <p14:tracePt t="20676" x="6181725" y="2755900"/>
          <p14:tracePt t="20677" x="6119813" y="2781300"/>
          <p14:tracePt t="20687" x="6065838" y="2808288"/>
          <p14:tracePt t="20696" x="6003925" y="2835275"/>
          <p14:tracePt t="20708" x="5886450" y="2898775"/>
          <p14:tracePt t="20710" x="5815013" y="2933700"/>
          <p14:tracePt t="20717" x="5743575" y="2978150"/>
          <p14:tracePt t="20727" x="5654675" y="3032125"/>
          <p14:tracePt t="20739" x="5583238" y="3086100"/>
          <p14:tracePt t="20741" x="5511800" y="3140075"/>
          <p14:tracePt t="20749" x="5440363" y="3211513"/>
          <p14:tracePt t="20759" x="5349875" y="3282950"/>
          <p14:tracePt t="20766" x="5287963" y="3344863"/>
          <p14:tracePt t="20776" x="5224463" y="3416300"/>
          <p14:tracePt t="20783" x="5199063" y="3452813"/>
          <p14:tracePt t="20792" x="5135563" y="3524250"/>
          <p14:tracePt t="20800" x="5091113" y="3595688"/>
          <p14:tracePt t="20813" x="5054600" y="3659188"/>
          <p14:tracePt t="20815" x="5027613" y="3711575"/>
          <p14:tracePt t="20826" x="5010150" y="3738563"/>
          <p14:tracePt t="20827" x="4975225" y="3819525"/>
          <p14:tracePt t="20837" x="4965700" y="3846513"/>
          <p14:tracePt t="20847" x="4956175" y="3873500"/>
          <p14:tracePt t="20854" x="4948238" y="3908425"/>
          <p14:tracePt t="20865" x="4929188" y="3944938"/>
          <p14:tracePt t="20867" x="4929188" y="3971925"/>
          <p14:tracePt t="20875" x="4921250" y="3998913"/>
          <p14:tracePt t="20883" x="4921250" y="4025900"/>
          <p14:tracePt t="20892" x="4911725" y="4043363"/>
          <p14:tracePt t="20901" x="4911725" y="4070350"/>
          <p14:tracePt t="20907" x="4911725" y="4087813"/>
          <p14:tracePt t="20916" x="4903788" y="4114800"/>
          <p14:tracePt t="20925" x="4903788" y="4132263"/>
          <p14:tracePt t="20935" x="4903788" y="4151313"/>
          <p14:tracePt t="20942" x="4903788" y="4168775"/>
          <p14:tracePt t="20949" x="4903788" y="4186238"/>
          <p14:tracePt t="20957" x="4903788" y="4203700"/>
          <p14:tracePt t="20966" x="4903788" y="4213225"/>
          <p14:tracePt t="20975" x="4903788" y="4222750"/>
          <p14:tracePt t="20986" x="4903788" y="4230688"/>
          <p14:tracePt t="20993" x="4903788" y="4240213"/>
          <p14:tracePt t="21008" x="4894263" y="4249738"/>
          <p14:tracePt t="21040" x="4894263" y="4257675"/>
          <p14:tracePt t="21072" x="4894263" y="4267200"/>
          <p14:tracePt t="21135" x="4894263" y="4275138"/>
          <p14:tracePt t="21151" x="4884738" y="4275138"/>
          <p14:tracePt t="21500" x="4857750" y="4275138"/>
          <p14:tracePt t="21508" x="4813300" y="4257675"/>
          <p14:tracePt t="21516" x="4759325" y="4222750"/>
          <p14:tracePt t="21525" x="4687888" y="4159250"/>
          <p14:tracePt t="21533" x="4598988" y="4097338"/>
          <p14:tracePt t="21541" x="4510088" y="4006850"/>
          <p14:tracePt t="21549" x="4402138" y="3908425"/>
          <p14:tracePt t="21556" x="4294188" y="3810000"/>
          <p14:tracePt t="21567" x="4187825" y="3694113"/>
          <p14:tracePt t="21576" x="4097338" y="3587750"/>
          <p14:tracePt t="21583" x="4017963" y="3470275"/>
          <p14:tracePt t="21591" x="3937000" y="3336925"/>
          <p14:tracePt t="21599" x="3865563" y="3201988"/>
          <p14:tracePt t="21608" x="3794125" y="3059113"/>
          <p14:tracePt t="21615" x="3740150" y="2898775"/>
          <p14:tracePt t="21625" x="3686175" y="2746375"/>
          <p14:tracePt t="21634" x="3641725" y="2584450"/>
          <p14:tracePt t="21637" x="3597275" y="2433638"/>
          <p14:tracePt t="21648" x="3570288" y="2281238"/>
          <p14:tracePt t="21657" x="3533775" y="2138363"/>
          <p14:tracePt t="21667" x="3525838" y="2084388"/>
          <p14:tracePt t="21670" x="3498850" y="1968500"/>
          <p14:tracePt t="21679" x="3479800" y="1870075"/>
          <p14:tracePt t="21687" x="3462338" y="1798638"/>
          <p14:tracePt t="21695" x="3452813" y="1735138"/>
          <p14:tracePt t="21704" x="3444875" y="1708150"/>
          <p14:tracePt t="21713" x="3435350" y="1673225"/>
          <p14:tracePt t="21717" x="3427413" y="1636713"/>
          <p14:tracePt t="21725" x="3417888" y="1619250"/>
          <p14:tracePt t="21734" x="3408363" y="1601788"/>
          <p14:tracePt t="21743" x="3408363" y="1592263"/>
          <p14:tracePt t="21749" x="3400425" y="1592263"/>
          <p14:tracePt t="22024" x="3381375" y="1582738"/>
          <p14:tracePt t="22032" x="3346450" y="1538288"/>
          <p14:tracePt t="22039" x="3302000" y="1503363"/>
          <p14:tracePt t="22050" x="3265488" y="1476375"/>
          <p14:tracePt t="22057" x="3221038" y="1422400"/>
          <p14:tracePt t="22066" x="3167063" y="1377950"/>
          <p14:tracePt t="22075" x="3122613" y="1341438"/>
          <p14:tracePt t="22083" x="3105150" y="1314450"/>
          <p14:tracePt t="22091" x="3068638" y="1287463"/>
          <p14:tracePt t="22099" x="3041650" y="1262063"/>
          <p14:tracePt t="22108" x="3024188" y="1235075"/>
          <p14:tracePt t="22116" x="3006725" y="1216025"/>
          <p14:tracePt t="22126" x="2987675" y="1198563"/>
          <p14:tracePt t="22135" x="2970213" y="1181100"/>
          <p14:tracePt t="22137" x="2962275" y="1171575"/>
          <p14:tracePt t="22148" x="2952750" y="1154113"/>
          <p14:tracePt t="22159" x="2943225" y="1136650"/>
          <p14:tracePt t="22174" x="2935288" y="1127125"/>
          <p14:tracePt t="22175" x="2925763" y="1117600"/>
          <p14:tracePt t="22192" x="2916238" y="1109663"/>
          <p14:tracePt t="22201" x="2916238" y="1100138"/>
          <p14:tracePt t="22217" x="2908300" y="1100138"/>
          <p14:tracePt t="22429" x="2916238" y="1109663"/>
          <p14:tracePt t="22436" x="2935288" y="1117600"/>
          <p14:tracePt t="22444" x="2943225" y="1127125"/>
          <p14:tracePt t="22452" x="2970213" y="1144588"/>
          <p14:tracePt t="22460" x="3024188" y="1181100"/>
          <p14:tracePt t="22468" x="3078163" y="1216025"/>
          <p14:tracePt t="22477" x="3159125" y="1262063"/>
          <p14:tracePt t="22484" x="3265488" y="1323975"/>
          <p14:tracePt t="22492" x="3489325" y="1439863"/>
          <p14:tracePt t="22501" x="3695700" y="1538288"/>
          <p14:tracePt t="22510" x="3937000" y="1628775"/>
          <p14:tracePt t="22520" x="4232275" y="1727200"/>
          <p14:tracePt t="22526" x="4813300" y="1914525"/>
          <p14:tracePt t="22534" x="5224463" y="2020888"/>
          <p14:tracePt t="22543" x="5699125" y="2173288"/>
          <p14:tracePt t="22550" x="5932488" y="2244725"/>
          <p14:tracePt t="22558" x="6370638" y="2414588"/>
          <p14:tracePt t="22566" x="6791325" y="2576513"/>
          <p14:tracePt t="22577" x="7148513" y="2709863"/>
          <p14:tracePt t="22585" x="7264400" y="2763838"/>
          <p14:tracePt t="22594" x="7507288" y="2871788"/>
          <p14:tracePt t="22598" x="7586663" y="2916238"/>
          <p14:tracePt t="22610" x="7739063" y="2987675"/>
          <p14:tracePt t="22613" x="7864475" y="3049588"/>
          <p14:tracePt t="22621" x="7945438" y="3103563"/>
          <p14:tracePt t="22629" x="8007350" y="3140075"/>
          <p14:tracePt t="22638" x="8034338" y="3148013"/>
          <p14:tracePt t="22647" x="8078788" y="3175000"/>
          <p14:tracePt t="22659" x="8105775" y="3194050"/>
          <p14:tracePt t="22660" x="8123238" y="3201988"/>
          <p14:tracePt t="22669" x="8142288" y="3221038"/>
          <p14:tracePt t="22677" x="8150225" y="3221038"/>
          <p14:tracePt t="22683" x="8150225" y="3228975"/>
          <p14:tracePt t="22691" x="8159750" y="3228975"/>
          <p14:tracePt t="22732" x="8142288" y="3228975"/>
          <p14:tracePt t="22738" x="8115300" y="3228975"/>
          <p14:tracePt t="22748" x="8070850" y="3221038"/>
          <p14:tracePt t="22755" x="8007350" y="3194050"/>
          <p14:tracePt t="22764" x="7945438" y="3167063"/>
          <p14:tracePt t="22772" x="7864475" y="3130550"/>
          <p14:tracePt t="22782" x="7766050" y="3076575"/>
          <p14:tracePt t="22790" x="7658100" y="3024188"/>
          <p14:tracePt t="22800" x="7542213" y="2978150"/>
          <p14:tracePt t="22802" x="7435850" y="2925763"/>
          <p14:tracePt t="22812" x="7381875" y="2906713"/>
          <p14:tracePt t="22821" x="7192963" y="2844800"/>
          <p14:tracePt t="22834" x="7148513" y="2827338"/>
          <p14:tracePt t="22836" x="7059613" y="2817813"/>
          <p14:tracePt t="22848" x="6988175" y="2800350"/>
          <p14:tracePt t="22851" x="6916738" y="2790825"/>
          <p14:tracePt t="22860" x="6862763" y="2790825"/>
          <p14:tracePt t="22868" x="6845300" y="2790825"/>
          <p14:tracePt t="22876" x="6808788" y="2790825"/>
          <p14:tracePt t="22883" x="6781800" y="2790825"/>
          <p14:tracePt t="22892" x="6764338" y="2790825"/>
          <p14:tracePt t="22899" x="6746875" y="2790825"/>
          <p14:tracePt t="22907" x="6737350" y="2790825"/>
          <p14:tracePt t="22915" x="6727825" y="2790825"/>
          <p14:tracePt t="22944" x="6737350" y="2800350"/>
          <p14:tracePt t="22952" x="6835775" y="2844800"/>
          <p14:tracePt t="22961" x="6897688" y="2871788"/>
          <p14:tracePt t="22971" x="7005638" y="2925763"/>
          <p14:tracePt t="22982" x="7121525" y="2978150"/>
          <p14:tracePt t="22984" x="7165975" y="2997200"/>
          <p14:tracePt t="22994" x="7202488" y="3005138"/>
          <p14:tracePt t="23003" x="7264400" y="3024188"/>
          <p14:tracePt t="23012" x="7318375" y="3041650"/>
          <p14:tracePt t="23020" x="7345363" y="3049588"/>
          <p14:tracePt t="23023" x="7372350" y="3049588"/>
          <p14:tracePt t="23033" x="7381875" y="3059113"/>
          <p14:tracePt t="23054" x="7381875" y="3049588"/>
          <p14:tracePt t="23063" x="7354888" y="3041650"/>
          <p14:tracePt t="23072" x="7310438" y="3024188"/>
          <p14:tracePt t="23080" x="7246938" y="2997200"/>
          <p14:tracePt t="23088" x="7185025" y="2978150"/>
          <p14:tracePt t="23096" x="7104063" y="2951163"/>
          <p14:tracePt t="23105" x="7067550" y="2951163"/>
          <p14:tracePt t="23112" x="6996113" y="2943225"/>
          <p14:tracePt t="23119" x="6934200" y="2933700"/>
          <p14:tracePt t="23128" x="6862763" y="2933700"/>
          <p14:tracePt t="23135" x="6799263" y="2933700"/>
          <p14:tracePt t="23144" x="6737350" y="2933700"/>
          <p14:tracePt t="23150" x="6692900" y="2943225"/>
          <p14:tracePt t="23159" x="6673850" y="2951163"/>
          <p14:tracePt t="23170" x="6638925" y="2970213"/>
          <p14:tracePt t="23179" x="6611938" y="2978150"/>
          <p14:tracePt t="23190" x="6594475" y="2997200"/>
          <p14:tracePt t="23192" x="6575425" y="3014663"/>
          <p14:tracePt t="23200" x="6567488" y="3024188"/>
          <p14:tracePt t="23210" x="6557963" y="3032125"/>
          <p14:tracePt t="23218" x="6550025" y="3032125"/>
          <p14:tracePt t="23226" x="6550025" y="3041650"/>
          <p14:tracePt t="23248" x="6550025" y="3049588"/>
          <p14:tracePt t="23276" x="6540500" y="3049588"/>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dirty="0">
                <a:solidFill>
                  <a:schemeClr val="tx1"/>
                </a:solidFill>
              </a:rPr>
              <a:t>Recherche dans </a:t>
            </a:r>
            <a:r>
              <a:rPr lang="en-US" dirty="0" err="1">
                <a:solidFill>
                  <a:schemeClr val="tx1"/>
                </a:solidFill>
              </a:rPr>
              <a:t>l'espace</a:t>
            </a:r>
            <a:r>
              <a:rPr lang="en-US" dirty="0">
                <a:solidFill>
                  <a:schemeClr val="tx1"/>
                </a:solidFill>
              </a:rPr>
              <a:t> des </a:t>
            </a:r>
            <a:r>
              <a:rPr lang="en-US" dirty="0" err="1">
                <a:solidFill>
                  <a:schemeClr val="tx1"/>
                </a:solidFill>
              </a:rPr>
              <a:t>arbres</a:t>
            </a:r>
            <a:endParaRPr lang="en-GB" dirty="0">
              <a:solidFill>
                <a:schemeClr val="tx1"/>
              </a:solidFill>
            </a:endParaRPr>
          </a:p>
        </p:txBody>
      </p:sp>
      <p:sp>
        <p:nvSpPr>
          <p:cNvPr id="6" name="Tijdelijke aanduiding voor inhoud 5"/>
          <p:cNvSpPr>
            <a:spLocks noGrp="1"/>
          </p:cNvSpPr>
          <p:nvPr>
            <p:ph idx="1"/>
          </p:nvPr>
        </p:nvSpPr>
        <p:spPr/>
        <p:txBody>
          <a:bodyPr>
            <a:normAutofit/>
          </a:bodyPr>
          <a:lstStyle/>
          <a:p>
            <a:endParaRPr lang="nl-BE" dirty="0">
              <a:solidFill>
                <a:schemeClr val="tx1"/>
              </a:solidFill>
            </a:endParaRPr>
          </a:p>
          <a:p>
            <a:r>
              <a:rPr lang="nl-BE" dirty="0">
                <a:solidFill>
                  <a:schemeClr val="tx1"/>
                </a:solidFill>
              </a:rPr>
              <a:t>Le problème est que s'ils ne marchent que vers le haut, ils risquent de rester bloqués dans un maximum local</a:t>
            </a:r>
          </a:p>
          <a:p>
            <a:endParaRPr lang="nl-BE" dirty="0">
              <a:solidFill>
                <a:schemeClr val="tx1"/>
              </a:solidFill>
            </a:endParaRPr>
          </a:p>
          <a:p>
            <a:r>
              <a:rPr lang="nl-BE" dirty="0">
                <a:solidFill>
                  <a:schemeClr val="tx1"/>
                </a:solidFill>
              </a:rPr>
              <a:t>Les programmes informatiques mettent en œuvre différentes stratégies pour tenter de contourner ce problème.</a:t>
            </a:r>
          </a:p>
          <a:p>
            <a:pPr lvl="1"/>
            <a:r>
              <a:rPr lang="nl-BE" dirty="0">
                <a:solidFill>
                  <a:schemeClr val="tx1"/>
                </a:solidFill>
              </a:rPr>
              <a:t>Points de départ multiples</a:t>
            </a:r>
          </a:p>
          <a:p>
            <a:pPr lvl="1"/>
            <a:r>
              <a:rPr lang="nl-BE" dirty="0">
                <a:solidFill>
                  <a:schemeClr val="tx1"/>
                </a:solidFill>
              </a:rPr>
              <a:t>Recherches multiples simultanées ; possibilité de passer d'une chaîne de recherche à l'autre</a:t>
            </a:r>
          </a:p>
          <a:p>
            <a:pPr lvl="1"/>
            <a:r>
              <a:rPr lang="nl-BE" dirty="0">
                <a:solidFill>
                  <a:schemeClr val="tx1"/>
                </a:solidFill>
              </a:rPr>
              <a:t>Permettre des réarrangements petits et grands</a:t>
            </a:r>
          </a:p>
          <a:p>
            <a:pPr lvl="1"/>
            <a:r>
              <a:rPr lang="nl-BE" dirty="0">
                <a:solidFill>
                  <a:schemeClr val="tx1"/>
                </a:solidFill>
              </a:rPr>
              <a:t>Autoriser quelques pas en arrière pour essayer d'améliorer le score</a:t>
            </a:r>
          </a:p>
        </p:txBody>
      </p:sp>
    </p:spTree>
    <p:extLst>
      <p:ext uri="{BB962C8B-B14F-4D97-AF65-F5344CB8AC3E}">
        <p14:creationId xmlns:p14="http://schemas.microsoft.com/office/powerpoint/2010/main" val="1327023482"/>
      </p:ext>
    </p:extLst>
  </p:cSld>
  <p:clrMapOvr>
    <a:masterClrMapping/>
  </p:clrMapOvr>
  <mc:AlternateContent xmlns:mc="http://schemas.openxmlformats.org/markup-compatibility/2006" xmlns:p14="http://schemas.microsoft.com/office/powerpoint/2010/main">
    <mc:Choice Requires="p14">
      <p:transition spd="slow" p14:dur="2000" advTm="79560"/>
    </mc:Choice>
    <mc:Fallback xmlns="">
      <p:transition spd="slow" advTm="79560"/>
    </mc:Fallback>
  </mc:AlternateContent>
  <p:extLst>
    <p:ext uri="{3A86A75C-4F4B-4683-9AE1-C65F6400EC91}">
      <p14:laserTraceLst xmlns:p14="http://schemas.microsoft.com/office/powerpoint/2010/main">
        <p14:tracePtLst>
          <p14:tracePt t="975" x="6540500" y="3049588"/>
          <p14:tracePt t="994" x="6523038" y="3049588"/>
          <p14:tracePt t="996" x="6496050" y="3041650"/>
          <p14:tracePt t="998" x="6469063" y="3024188"/>
          <p14:tracePt t="1008" x="6397625" y="2987675"/>
          <p14:tracePt t="1015" x="6334125" y="2960688"/>
          <p14:tracePt t="1025" x="6262688" y="2943225"/>
          <p14:tracePt t="1033" x="6181725" y="2906713"/>
          <p14:tracePt t="1040" x="6092825" y="2871788"/>
          <p14:tracePt t="1048" x="6003925" y="2852738"/>
          <p14:tracePt t="1056" x="5905500" y="2827338"/>
          <p14:tracePt t="1065" x="5851525" y="2817813"/>
          <p14:tracePt t="1076" x="5762625" y="2800350"/>
          <p14:tracePt t="1078" x="5681663" y="2790825"/>
          <p14:tracePt t="1089" x="5610225" y="2781300"/>
          <p14:tracePt t="1098" x="5529263" y="2781300"/>
          <p14:tracePt t="1101" x="5467350" y="2781300"/>
          <p14:tracePt t="1109" x="5403850" y="2781300"/>
          <p14:tracePt t="1117" x="5376863" y="2781300"/>
          <p14:tracePt t="1125" x="5341938" y="2781300"/>
          <p14:tracePt t="1134" x="5305425" y="2781300"/>
          <p14:tracePt t="1141" x="5278438" y="2781300"/>
          <p14:tracePt t="1150" x="5251450" y="2781300"/>
          <p14:tracePt t="1160" x="5233988" y="2790825"/>
          <p14:tracePt t="1170" x="5216525" y="2800350"/>
          <p14:tracePt t="1181" x="5207000" y="2808288"/>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E68CCC-DECE-457A-B87A-BCCD6CF72C7A}"/>
              </a:ext>
            </a:extLst>
          </p:cNvPr>
          <p:cNvSpPr>
            <a:spLocks noGrp="1"/>
          </p:cNvSpPr>
          <p:nvPr>
            <p:ph type="title" idx="4294967295"/>
          </p:nvPr>
        </p:nvSpPr>
        <p:spPr>
          <a:xfrm>
            <a:off x="522288" y="204788"/>
            <a:ext cx="8621712" cy="763587"/>
          </a:xfrm>
        </p:spPr>
        <p:txBody>
          <a:bodyPr/>
          <a:lstStyle/>
          <a:p>
            <a:r>
              <a:rPr lang="en-US" b="1" dirty="0">
                <a:solidFill>
                  <a:schemeClr val="accent1"/>
                </a:solidFill>
              </a:rPr>
              <a:t>Escalade de </a:t>
            </a:r>
            <a:r>
              <a:rPr lang="en-US" b="1" dirty="0" err="1">
                <a:solidFill>
                  <a:schemeClr val="accent1"/>
                </a:solidFill>
              </a:rPr>
              <a:t>colline</a:t>
            </a:r>
            <a:endParaRPr lang="en-US" b="1" dirty="0">
              <a:solidFill>
                <a:schemeClr val="accent1"/>
              </a:solidFill>
            </a:endParaRPr>
          </a:p>
        </p:txBody>
      </p:sp>
      <p:pic>
        <p:nvPicPr>
          <p:cNvPr id="8" name="Picture 7">
            <a:extLst>
              <a:ext uri="{FF2B5EF4-FFF2-40B4-BE49-F238E27FC236}">
                <a16:creationId xmlns:a16="http://schemas.microsoft.com/office/drawing/2014/main" id="{2B1C8307-E6BC-2370-E0AF-CF653CA3D557}"/>
              </a:ext>
            </a:extLst>
          </p:cNvPr>
          <p:cNvPicPr>
            <a:picLocks noChangeAspect="1"/>
          </p:cNvPicPr>
          <p:nvPr/>
        </p:nvPicPr>
        <p:blipFill rotWithShape="1">
          <a:blip r:embed="rId2"/>
          <a:srcRect t="23735"/>
          <a:stretch/>
        </p:blipFill>
        <p:spPr>
          <a:xfrm>
            <a:off x="-235596" y="1656515"/>
            <a:ext cx="4275638" cy="1840677"/>
          </a:xfrm>
          <a:prstGeom prst="rect">
            <a:avLst/>
          </a:prstGeom>
        </p:spPr>
      </p:pic>
      <p:sp>
        <p:nvSpPr>
          <p:cNvPr id="9" name="TextBox 8">
            <a:extLst>
              <a:ext uri="{FF2B5EF4-FFF2-40B4-BE49-F238E27FC236}">
                <a16:creationId xmlns:a16="http://schemas.microsoft.com/office/drawing/2014/main" id="{79E715C1-AAB1-F0CF-B821-92789AFCB78D}"/>
              </a:ext>
            </a:extLst>
          </p:cNvPr>
          <p:cNvSpPr txBox="1"/>
          <p:nvPr/>
        </p:nvSpPr>
        <p:spPr>
          <a:xfrm>
            <a:off x="522288" y="828859"/>
            <a:ext cx="3122453" cy="738664"/>
          </a:xfrm>
          <a:prstGeom prst="rect">
            <a:avLst/>
          </a:prstGeom>
          <a:noFill/>
        </p:spPr>
        <p:txBody>
          <a:bodyPr wrap="square" rtlCol="0">
            <a:spAutoFit/>
          </a:bodyPr>
          <a:lstStyle/>
          <a:p>
            <a:r>
              <a:rPr lang="en-US" dirty="0" err="1"/>
              <a:t>L'objectif</a:t>
            </a:r>
            <a:r>
              <a:rPr lang="en-US" dirty="0"/>
              <a:t> du maximum de </a:t>
            </a:r>
            <a:r>
              <a:rPr lang="en-US" dirty="0" err="1"/>
              <a:t>parcimonie</a:t>
            </a:r>
            <a:r>
              <a:rPr lang="en-US" dirty="0"/>
              <a:t> et du maximum de likelihood </a:t>
            </a:r>
            <a:r>
              <a:rPr lang="en-US" dirty="0" err="1"/>
              <a:t>est</a:t>
            </a:r>
            <a:r>
              <a:rPr lang="en-US" dirty="0"/>
              <a:t> de </a:t>
            </a:r>
            <a:r>
              <a:rPr lang="en-US" dirty="0" err="1"/>
              <a:t>trouver</a:t>
            </a:r>
            <a:r>
              <a:rPr lang="en-US" dirty="0"/>
              <a:t> la solution "</a:t>
            </a:r>
            <a:r>
              <a:rPr lang="en-US" dirty="0" err="1"/>
              <a:t>maximale</a:t>
            </a:r>
            <a:r>
              <a:rPr lang="en-US" dirty="0"/>
              <a:t>".</a:t>
            </a:r>
          </a:p>
        </p:txBody>
      </p:sp>
      <p:sp>
        <p:nvSpPr>
          <p:cNvPr id="11" name="TextBox 10">
            <a:extLst>
              <a:ext uri="{FF2B5EF4-FFF2-40B4-BE49-F238E27FC236}">
                <a16:creationId xmlns:a16="http://schemas.microsoft.com/office/drawing/2014/main" id="{14FC7E75-AE50-68B7-D3F5-56F9251FE5A3}"/>
              </a:ext>
            </a:extLst>
          </p:cNvPr>
          <p:cNvSpPr txBox="1"/>
          <p:nvPr/>
        </p:nvSpPr>
        <p:spPr>
          <a:xfrm>
            <a:off x="455442" y="3708278"/>
            <a:ext cx="4590534" cy="954107"/>
          </a:xfrm>
          <a:prstGeom prst="rect">
            <a:avLst/>
          </a:prstGeom>
          <a:noFill/>
        </p:spPr>
        <p:txBody>
          <a:bodyPr wrap="square">
            <a:spAutoFit/>
          </a:bodyPr>
          <a:lstStyle/>
          <a:p>
            <a:r>
              <a:rPr lang="en-ZA" dirty="0" err="1">
                <a:effectLst/>
                <a:latin typeface="Gill Sans" panose="020B0502020104020203" pitchFamily="34" charset="-79"/>
                <a:cs typeface="Gill Sans" panose="020B0502020104020203" pitchFamily="34" charset="-79"/>
              </a:rPr>
              <a:t>Fournit</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une</a:t>
            </a:r>
            <a:r>
              <a:rPr lang="en-ZA" dirty="0">
                <a:effectLst/>
                <a:latin typeface="Gill Sans" panose="020B0502020104020203" pitchFamily="34" charset="-79"/>
                <a:cs typeface="Gill Sans" panose="020B0502020104020203" pitchFamily="34" charset="-79"/>
              </a:rPr>
              <a:t> estimation unique au point maximum</a:t>
            </a:r>
          </a:p>
          <a:p>
            <a:r>
              <a:rPr lang="en-ZA" dirty="0" err="1">
                <a:effectLst/>
                <a:latin typeface="Gill Sans" panose="020B0502020104020203" pitchFamily="34" charset="-79"/>
                <a:cs typeface="Gill Sans" panose="020B0502020104020203" pitchFamily="34" charset="-79"/>
              </a:rPr>
              <a:t>Nécessite</a:t>
            </a:r>
            <a:r>
              <a:rPr lang="en-ZA" dirty="0">
                <a:effectLst/>
                <a:latin typeface="Gill Sans" panose="020B0502020104020203" pitchFamily="34" charset="-79"/>
                <a:cs typeface="Gill Sans" panose="020B0502020104020203" pitchFamily="34" charset="-79"/>
              </a:rPr>
              <a:t> un bootstrap </a:t>
            </a:r>
          </a:p>
          <a:p>
            <a:r>
              <a:rPr lang="en-ZA" dirty="0" err="1">
                <a:effectLst/>
                <a:latin typeface="Gill Sans" panose="020B0502020104020203" pitchFamily="34" charset="-79"/>
                <a:cs typeface="Gill Sans" panose="020B0502020104020203" pitchFamily="34" charset="-79"/>
              </a:rPr>
              <a:t>Peut</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être</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piégé</a:t>
            </a:r>
            <a:r>
              <a:rPr lang="en-ZA" dirty="0">
                <a:effectLst/>
                <a:latin typeface="Gill Sans" panose="020B0502020104020203" pitchFamily="34" charset="-79"/>
                <a:cs typeface="Gill Sans" panose="020B0502020104020203" pitchFamily="34" charset="-79"/>
              </a:rPr>
              <a:t> par un maximum local</a:t>
            </a:r>
          </a:p>
          <a:p>
            <a:r>
              <a:rPr lang="en-ZA" dirty="0">
                <a:effectLst/>
                <a:latin typeface="Gill Sans" panose="020B0502020104020203" pitchFamily="34" charset="-79"/>
                <a:cs typeface="Gill Sans" panose="020B0502020104020203" pitchFamily="34" charset="-79"/>
              </a:rPr>
              <a:t>Pas </a:t>
            </a:r>
            <a:r>
              <a:rPr lang="en-ZA" dirty="0" err="1">
                <a:effectLst/>
                <a:latin typeface="Gill Sans" panose="020B0502020104020203" pitchFamily="34" charset="-79"/>
                <a:cs typeface="Gill Sans" panose="020B0502020104020203" pitchFamily="34" charset="-79"/>
              </a:rPr>
              <a:t>d'incertitude</a:t>
            </a:r>
            <a:r>
              <a:rPr lang="en-ZA" dirty="0">
                <a:effectLst/>
                <a:latin typeface="Gill Sans" panose="020B0502020104020203" pitchFamily="34" charset="-79"/>
                <a:cs typeface="Gill Sans" panose="020B0502020104020203" pitchFamily="34" charset="-79"/>
              </a:rPr>
              <a:t> dans les estimations</a:t>
            </a:r>
          </a:p>
        </p:txBody>
      </p:sp>
      <p:sp>
        <p:nvSpPr>
          <p:cNvPr id="13" name="TextBox 12">
            <a:extLst>
              <a:ext uri="{FF2B5EF4-FFF2-40B4-BE49-F238E27FC236}">
                <a16:creationId xmlns:a16="http://schemas.microsoft.com/office/drawing/2014/main" id="{8BCFAF5C-375D-94D9-3D63-18D7D5E144B6}"/>
              </a:ext>
            </a:extLst>
          </p:cNvPr>
          <p:cNvSpPr txBox="1"/>
          <p:nvPr/>
        </p:nvSpPr>
        <p:spPr>
          <a:xfrm>
            <a:off x="5144431" y="3975373"/>
            <a:ext cx="3399628" cy="954107"/>
          </a:xfrm>
          <a:prstGeom prst="rect">
            <a:avLst/>
          </a:prstGeom>
          <a:noFill/>
        </p:spPr>
        <p:txBody>
          <a:bodyPr wrap="square">
            <a:spAutoFit/>
          </a:bodyPr>
          <a:lstStyle/>
          <a:p>
            <a:r>
              <a:rPr lang="en-ZA" dirty="0" err="1">
                <a:effectLst/>
                <a:latin typeface="Gill Sans" panose="020B0502020104020203" pitchFamily="34" charset="-79"/>
                <a:cs typeface="Gill Sans" panose="020B0502020104020203" pitchFamily="34" charset="-79"/>
              </a:rPr>
              <a:t>Fournit</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une</a:t>
            </a:r>
            <a:r>
              <a:rPr lang="en-ZA" dirty="0">
                <a:effectLst/>
                <a:latin typeface="Gill Sans" panose="020B0502020104020203" pitchFamily="34" charset="-79"/>
                <a:cs typeface="Gill Sans" panose="020B0502020104020203" pitchFamily="34" charset="-79"/>
              </a:rPr>
              <a:t> distribution de </a:t>
            </a:r>
            <a:r>
              <a:rPr lang="en-ZA" dirty="0" err="1">
                <a:effectLst/>
                <a:latin typeface="Gill Sans" panose="020B0502020104020203" pitchFamily="34" charset="-79"/>
                <a:cs typeface="Gill Sans" panose="020B0502020104020203" pitchFamily="34" charset="-79"/>
              </a:rPr>
              <a:t>probabilités</a:t>
            </a:r>
            <a:endParaRPr lang="en-ZA" dirty="0">
              <a:effectLst/>
              <a:latin typeface="Gill Sans" panose="020B0502020104020203" pitchFamily="34" charset="-79"/>
              <a:cs typeface="Gill Sans" panose="020B0502020104020203" pitchFamily="34" charset="-79"/>
            </a:endParaRPr>
          </a:p>
          <a:p>
            <a:r>
              <a:rPr lang="en-ZA" dirty="0">
                <a:effectLst/>
                <a:latin typeface="Gill Sans" panose="020B0502020104020203" pitchFamily="34" charset="-79"/>
                <a:cs typeface="Gill Sans" panose="020B0502020104020203" pitchFamily="34" charset="-79"/>
              </a:rPr>
              <a:t>Les </a:t>
            </a:r>
            <a:r>
              <a:rPr lang="en-ZA" dirty="0" err="1">
                <a:effectLst/>
                <a:latin typeface="Gill Sans" panose="020B0502020104020203" pitchFamily="34" charset="-79"/>
                <a:cs typeface="Gill Sans" panose="020B0502020104020203" pitchFamily="34" charset="-79"/>
              </a:rPr>
              <a:t>probabilités</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sont</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fournies</a:t>
            </a:r>
            <a:endParaRPr lang="en-ZA" dirty="0">
              <a:effectLst/>
              <a:latin typeface="Gill Sans" panose="020B0502020104020203" pitchFamily="34" charset="-79"/>
              <a:cs typeface="Gill Sans" panose="020B0502020104020203" pitchFamily="34" charset="-79"/>
            </a:endParaRPr>
          </a:p>
          <a:p>
            <a:r>
              <a:rPr lang="en-ZA" dirty="0" err="1">
                <a:effectLst/>
                <a:latin typeface="Gill Sans" panose="020B0502020104020203" pitchFamily="34" charset="-79"/>
                <a:cs typeface="Gill Sans" panose="020B0502020104020203" pitchFamily="34" charset="-79"/>
              </a:rPr>
              <a:t>Peut</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échapper</a:t>
            </a:r>
            <a:r>
              <a:rPr lang="en-ZA" dirty="0">
                <a:effectLst/>
                <a:latin typeface="Gill Sans" panose="020B0502020104020203" pitchFamily="34" charset="-79"/>
                <a:cs typeface="Gill Sans" panose="020B0502020104020203" pitchFamily="34" charset="-79"/>
              </a:rPr>
              <a:t> au maximum local</a:t>
            </a:r>
          </a:p>
          <a:p>
            <a:r>
              <a:rPr lang="en-ZA" dirty="0" err="1">
                <a:effectLst/>
                <a:latin typeface="Gill Sans" panose="020B0502020104020203" pitchFamily="34" charset="-79"/>
                <a:cs typeface="Gill Sans" panose="020B0502020104020203" pitchFamily="34" charset="-79"/>
              </a:rPr>
              <a:t>Estimer</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l'incertitude</a:t>
            </a:r>
            <a:r>
              <a:rPr lang="en-ZA" dirty="0">
                <a:effectLst/>
                <a:latin typeface="Gill Sans" panose="020B0502020104020203" pitchFamily="34" charset="-79"/>
                <a:cs typeface="Gill Sans" panose="020B0502020104020203" pitchFamily="34" charset="-79"/>
              </a:rPr>
              <a:t> pour </a:t>
            </a:r>
            <a:r>
              <a:rPr lang="en-ZA" dirty="0" err="1">
                <a:effectLst/>
                <a:latin typeface="Gill Sans" panose="020B0502020104020203" pitchFamily="34" charset="-79"/>
                <a:cs typeface="Gill Sans" panose="020B0502020104020203" pitchFamily="34" charset="-79"/>
              </a:rPr>
              <a:t>chaque</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paramètre</a:t>
            </a:r>
            <a:endParaRPr lang="en-US" dirty="0"/>
          </a:p>
        </p:txBody>
      </p:sp>
      <p:sp>
        <p:nvSpPr>
          <p:cNvPr id="14" name="TextBox 13">
            <a:extLst>
              <a:ext uri="{FF2B5EF4-FFF2-40B4-BE49-F238E27FC236}">
                <a16:creationId xmlns:a16="http://schemas.microsoft.com/office/drawing/2014/main" id="{C928DF10-63AB-4826-6456-D392CFD0268C}"/>
              </a:ext>
            </a:extLst>
          </p:cNvPr>
          <p:cNvSpPr txBox="1"/>
          <p:nvPr/>
        </p:nvSpPr>
        <p:spPr>
          <a:xfrm>
            <a:off x="4418166" y="689342"/>
            <a:ext cx="4275638" cy="954107"/>
          </a:xfrm>
          <a:prstGeom prst="rect">
            <a:avLst/>
          </a:prstGeom>
          <a:noFill/>
        </p:spPr>
        <p:txBody>
          <a:bodyPr wrap="square">
            <a:spAutoFit/>
          </a:bodyPr>
          <a:lstStyle/>
          <a:p>
            <a:r>
              <a:rPr lang="en-ZA" dirty="0">
                <a:effectLst/>
                <a:latin typeface="Gill Sans" panose="020B0502020104020203" pitchFamily="34" charset="-79"/>
                <a:cs typeface="Gill Sans" panose="020B0502020104020203" pitchFamily="34" charset="-79"/>
              </a:rPr>
              <a:t>Au lieu </a:t>
            </a:r>
            <a:r>
              <a:rPr lang="en-ZA" dirty="0" err="1">
                <a:effectLst/>
                <a:latin typeface="Gill Sans" panose="020B0502020104020203" pitchFamily="34" charset="-79"/>
                <a:cs typeface="Gill Sans" panose="020B0502020104020203" pitchFamily="34" charset="-79"/>
              </a:rPr>
              <a:t>d'essayer</a:t>
            </a:r>
            <a:r>
              <a:rPr lang="en-ZA" dirty="0">
                <a:effectLst/>
                <a:latin typeface="Gill Sans" panose="020B0502020104020203" pitchFamily="34" charset="-79"/>
                <a:cs typeface="Gill Sans" panose="020B0502020104020203" pitchFamily="34" charset="-79"/>
              </a:rPr>
              <a:t> de </a:t>
            </a:r>
            <a:r>
              <a:rPr lang="en-ZA" dirty="0" err="1">
                <a:effectLst/>
                <a:latin typeface="Gill Sans" panose="020B0502020104020203" pitchFamily="34" charset="-79"/>
                <a:cs typeface="Gill Sans" panose="020B0502020104020203" pitchFamily="34" charset="-79"/>
              </a:rPr>
              <a:t>trouver</a:t>
            </a:r>
            <a:r>
              <a:rPr lang="en-ZA" dirty="0">
                <a:effectLst/>
                <a:latin typeface="Gill Sans" panose="020B0502020104020203" pitchFamily="34" charset="-79"/>
                <a:cs typeface="Gill Sans" panose="020B0502020104020203" pitchFamily="34" charset="-79"/>
              </a:rPr>
              <a:t> la solution "</a:t>
            </a:r>
            <a:r>
              <a:rPr lang="en-ZA" dirty="0" err="1">
                <a:effectLst/>
                <a:latin typeface="Gill Sans" panose="020B0502020104020203" pitchFamily="34" charset="-79"/>
                <a:cs typeface="Gill Sans" panose="020B0502020104020203" pitchFamily="34" charset="-79"/>
              </a:rPr>
              <a:t>maximale</a:t>
            </a:r>
            <a:r>
              <a:rPr lang="en-ZA" dirty="0">
                <a:effectLst/>
                <a:latin typeface="Gill Sans" panose="020B0502020104020203" pitchFamily="34" charset="-79"/>
                <a:cs typeface="Gill Sans" panose="020B0502020104020203" pitchFamily="34" charset="-79"/>
              </a:rPr>
              <a:t>", nous </a:t>
            </a:r>
            <a:r>
              <a:rPr lang="en-ZA" dirty="0" err="1">
                <a:effectLst/>
                <a:latin typeface="Gill Sans" panose="020B0502020104020203" pitchFamily="34" charset="-79"/>
                <a:cs typeface="Gill Sans" panose="020B0502020104020203" pitchFamily="34" charset="-79"/>
              </a:rPr>
              <a:t>résumons</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l'ensemble</a:t>
            </a:r>
            <a:r>
              <a:rPr lang="en-ZA" dirty="0">
                <a:effectLst/>
                <a:latin typeface="Gill Sans" panose="020B0502020104020203" pitchFamily="34" charset="-79"/>
                <a:cs typeface="Gill Sans" panose="020B0502020104020203" pitchFamily="34" charset="-79"/>
              </a:rPr>
              <a:t> de la distribution </a:t>
            </a:r>
            <a:r>
              <a:rPr lang="en-ZA" dirty="0" err="1">
                <a:effectLst/>
                <a:latin typeface="Gill Sans" panose="020B0502020104020203" pitchFamily="34" charset="-79"/>
                <a:cs typeface="Gill Sans" panose="020B0502020104020203" pitchFamily="34" charset="-79"/>
              </a:rPr>
              <a:t>à</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l'aide</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d'une</a:t>
            </a:r>
            <a:r>
              <a:rPr lang="en-ZA" dirty="0">
                <a:effectLst/>
                <a:latin typeface="Gill Sans" panose="020B0502020104020203" pitchFamily="34" charset="-79"/>
                <a:cs typeface="Gill Sans" panose="020B0502020104020203" pitchFamily="34" charset="-79"/>
              </a:rPr>
              <a:t> simulation </a:t>
            </a:r>
            <a:r>
              <a:rPr lang="en-ZA" dirty="0" err="1">
                <a:effectLst/>
                <a:latin typeface="Gill Sans" panose="020B0502020104020203" pitchFamily="34" charset="-79"/>
                <a:cs typeface="Gill Sans" panose="020B0502020104020203" pitchFamily="34" charset="-79"/>
              </a:rPr>
              <a:t>appelée</a:t>
            </a:r>
            <a:r>
              <a:rPr lang="en-ZA" dirty="0">
                <a:effectLst/>
                <a:latin typeface="Gill Sans" panose="020B0502020104020203" pitchFamily="34" charset="-79"/>
                <a:cs typeface="Gill Sans" panose="020B0502020104020203" pitchFamily="34" charset="-79"/>
              </a:rPr>
              <a:t> </a:t>
            </a:r>
            <a:r>
              <a:rPr lang="en-ZA" dirty="0" err="1">
                <a:effectLst/>
                <a:latin typeface="Gill Sans" panose="020B0502020104020203" pitchFamily="34" charset="-79"/>
                <a:cs typeface="Gill Sans" panose="020B0502020104020203" pitchFamily="34" charset="-79"/>
              </a:rPr>
              <a:t>chaîne</a:t>
            </a:r>
            <a:r>
              <a:rPr lang="en-ZA" dirty="0">
                <a:effectLst/>
                <a:latin typeface="Gill Sans" panose="020B0502020104020203" pitchFamily="34" charset="-79"/>
                <a:cs typeface="Gill Sans" panose="020B0502020104020203" pitchFamily="34" charset="-79"/>
              </a:rPr>
              <a:t> de Markov Monte Carlo (MCMC).</a:t>
            </a:r>
          </a:p>
        </p:txBody>
      </p:sp>
      <p:pic>
        <p:nvPicPr>
          <p:cNvPr id="15" name="Picture 14">
            <a:extLst>
              <a:ext uri="{FF2B5EF4-FFF2-40B4-BE49-F238E27FC236}">
                <a16:creationId xmlns:a16="http://schemas.microsoft.com/office/drawing/2014/main" id="{78981B51-B0E1-A245-2D99-8F19A6674B5E}"/>
              </a:ext>
            </a:extLst>
          </p:cNvPr>
          <p:cNvPicPr>
            <a:picLocks noChangeAspect="1"/>
          </p:cNvPicPr>
          <p:nvPr/>
        </p:nvPicPr>
        <p:blipFill rotWithShape="1">
          <a:blip r:embed="rId3"/>
          <a:srcRect l="46883"/>
          <a:stretch/>
        </p:blipFill>
        <p:spPr>
          <a:xfrm>
            <a:off x="4070590" y="1936810"/>
            <a:ext cx="2337348" cy="1840678"/>
          </a:xfrm>
          <a:prstGeom prst="rect">
            <a:avLst/>
          </a:prstGeom>
        </p:spPr>
      </p:pic>
      <p:sp>
        <p:nvSpPr>
          <p:cNvPr id="16" name="Title 2">
            <a:extLst>
              <a:ext uri="{FF2B5EF4-FFF2-40B4-BE49-F238E27FC236}">
                <a16:creationId xmlns:a16="http://schemas.microsoft.com/office/drawing/2014/main" id="{F7C7603C-B663-2F07-A877-2A0E71FE6D3C}"/>
              </a:ext>
            </a:extLst>
          </p:cNvPr>
          <p:cNvSpPr txBox="1">
            <a:spLocks/>
          </p:cNvSpPr>
          <p:nvPr/>
        </p:nvSpPr>
        <p:spPr>
          <a:xfrm>
            <a:off x="4571140" y="280682"/>
            <a:ext cx="8621287" cy="764382"/>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Trebuchet MS"/>
              <a:buNone/>
              <a:defRPr sz="2400" b="1"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US" dirty="0" err="1">
                <a:latin typeface="+mj-lt"/>
              </a:rPr>
              <a:t>Phylogénétique</a:t>
            </a:r>
            <a:r>
              <a:rPr lang="en-US" dirty="0">
                <a:latin typeface="+mj-lt"/>
              </a:rPr>
              <a:t> </a:t>
            </a:r>
            <a:r>
              <a:rPr lang="en-US" dirty="0" err="1">
                <a:latin typeface="+mj-lt"/>
              </a:rPr>
              <a:t>Bayésienne</a:t>
            </a:r>
            <a:endParaRPr lang="en-US" dirty="0">
              <a:latin typeface="+mj-lt"/>
            </a:endParaRPr>
          </a:p>
        </p:txBody>
      </p:sp>
      <p:pic>
        <p:nvPicPr>
          <p:cNvPr id="17" name="Picture 16">
            <a:extLst>
              <a:ext uri="{FF2B5EF4-FFF2-40B4-BE49-F238E27FC236}">
                <a16:creationId xmlns:a16="http://schemas.microsoft.com/office/drawing/2014/main" id="{A4A60CB5-7601-8DF3-050C-B1B7832DB255}"/>
              </a:ext>
            </a:extLst>
          </p:cNvPr>
          <p:cNvPicPr>
            <a:picLocks noChangeAspect="1"/>
          </p:cNvPicPr>
          <p:nvPr/>
        </p:nvPicPr>
        <p:blipFill>
          <a:blip r:embed="rId4"/>
          <a:stretch>
            <a:fillRect/>
          </a:stretch>
        </p:blipFill>
        <p:spPr>
          <a:xfrm>
            <a:off x="5239264" y="1451204"/>
            <a:ext cx="2946830" cy="485277"/>
          </a:xfrm>
          <a:prstGeom prst="rect">
            <a:avLst/>
          </a:prstGeom>
        </p:spPr>
      </p:pic>
    </p:spTree>
    <p:extLst>
      <p:ext uri="{BB962C8B-B14F-4D97-AF65-F5344CB8AC3E}">
        <p14:creationId xmlns:p14="http://schemas.microsoft.com/office/powerpoint/2010/main" val="3222644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A0908F-2C1D-77DB-0832-B0BAB61534A2}"/>
              </a:ext>
            </a:extLst>
          </p:cNvPr>
          <p:cNvSpPr>
            <a:spLocks noGrp="1"/>
          </p:cNvSpPr>
          <p:nvPr>
            <p:ph type="body" idx="4294967295"/>
          </p:nvPr>
        </p:nvSpPr>
        <p:spPr>
          <a:xfrm>
            <a:off x="522288" y="1085703"/>
            <a:ext cx="8628063" cy="2835275"/>
          </a:xfrm>
        </p:spPr>
        <p:txBody>
          <a:bodyPr/>
          <a:lstStyle/>
          <a:p>
            <a:pPr marL="482600">
              <a:buAutoNum type="arabicPeriod"/>
            </a:pPr>
            <a:r>
              <a:rPr lang="en-ZA" dirty="0" err="1">
                <a:effectLst/>
                <a:latin typeface="Helvetica" pitchFamily="2" charset="0"/>
              </a:rPr>
              <a:t>Méthodes</a:t>
            </a:r>
            <a:r>
              <a:rPr lang="en-ZA" dirty="0">
                <a:effectLst/>
                <a:latin typeface="Helvetica" pitchFamily="2" charset="0"/>
              </a:rPr>
              <a:t> </a:t>
            </a:r>
            <a:r>
              <a:rPr lang="en-ZA" dirty="0" err="1">
                <a:effectLst/>
                <a:latin typeface="Helvetica" pitchFamily="2" charset="0"/>
              </a:rPr>
              <a:t>fondées</a:t>
            </a:r>
            <a:r>
              <a:rPr lang="en-ZA" dirty="0">
                <a:effectLst/>
                <a:latin typeface="Helvetica" pitchFamily="2" charset="0"/>
              </a:rPr>
              <a:t> sur la distance </a:t>
            </a:r>
            <a:r>
              <a:rPr lang="en-ZA" dirty="0" err="1">
                <a:effectLst/>
                <a:latin typeface="Helvetica" pitchFamily="2" charset="0"/>
              </a:rPr>
              <a:t>génétique</a:t>
            </a:r>
            <a:r>
              <a:rPr lang="en-ZA" dirty="0">
                <a:effectLst/>
                <a:latin typeface="Helvetica" pitchFamily="2" charset="0"/>
              </a:rPr>
              <a:t> (UPGMA / NJ)</a:t>
            </a:r>
          </a:p>
          <a:p>
            <a:pPr marL="482600">
              <a:buAutoNum type="arabicPeriod"/>
            </a:pPr>
            <a:r>
              <a:rPr lang="en-ZA" dirty="0" err="1">
                <a:effectLst/>
                <a:latin typeface="Helvetica" pitchFamily="2" charset="0"/>
              </a:rPr>
              <a:t>Parcimonie</a:t>
            </a:r>
            <a:r>
              <a:rPr lang="en-ZA" dirty="0">
                <a:effectLst/>
                <a:latin typeface="Helvetica" pitchFamily="2" charset="0"/>
              </a:rPr>
              <a:t> </a:t>
            </a:r>
            <a:r>
              <a:rPr lang="en-ZA" dirty="0" err="1">
                <a:effectLst/>
                <a:latin typeface="Helvetica" pitchFamily="2" charset="0"/>
              </a:rPr>
              <a:t>maximale</a:t>
            </a:r>
            <a:r>
              <a:rPr lang="en-ZA" dirty="0">
                <a:effectLst/>
                <a:latin typeface="Helvetica" pitchFamily="2" charset="0"/>
              </a:rPr>
              <a:t> (Maximum Parsimony)</a:t>
            </a:r>
          </a:p>
          <a:p>
            <a:pPr marL="139700" indent="0">
              <a:buNone/>
            </a:pPr>
            <a:r>
              <a:rPr lang="en-ZA" dirty="0">
                <a:effectLst/>
                <a:latin typeface="Helvetica" pitchFamily="2" charset="0"/>
              </a:rPr>
              <a:t>3. Maximum Likelihood</a:t>
            </a:r>
          </a:p>
          <a:p>
            <a:pPr marL="139700" indent="0">
              <a:buNone/>
            </a:pPr>
            <a:r>
              <a:rPr lang="en-ZA" dirty="0">
                <a:effectLst/>
                <a:latin typeface="Helvetica" pitchFamily="2" charset="0"/>
              </a:rPr>
              <a:t>4. </a:t>
            </a:r>
            <a:r>
              <a:rPr lang="en-ZA" dirty="0" err="1">
                <a:effectLst/>
                <a:latin typeface="Helvetica" pitchFamily="2" charset="0"/>
              </a:rPr>
              <a:t>Inférence</a:t>
            </a:r>
            <a:r>
              <a:rPr lang="en-ZA" dirty="0">
                <a:effectLst/>
                <a:latin typeface="Helvetica" pitchFamily="2" charset="0"/>
              </a:rPr>
              <a:t> </a:t>
            </a:r>
            <a:r>
              <a:rPr lang="en-ZA" dirty="0" err="1">
                <a:latin typeface="Helvetica" pitchFamily="2" charset="0"/>
              </a:rPr>
              <a:t>B</a:t>
            </a:r>
            <a:r>
              <a:rPr lang="en-ZA" dirty="0" err="1">
                <a:effectLst/>
                <a:latin typeface="Helvetica" pitchFamily="2" charset="0"/>
              </a:rPr>
              <a:t>ayésienne</a:t>
            </a:r>
            <a:endParaRPr lang="en-US" dirty="0"/>
          </a:p>
        </p:txBody>
      </p:sp>
      <p:sp>
        <p:nvSpPr>
          <p:cNvPr id="3" name="Title 2">
            <a:extLst>
              <a:ext uri="{FF2B5EF4-FFF2-40B4-BE49-F238E27FC236}">
                <a16:creationId xmlns:a16="http://schemas.microsoft.com/office/drawing/2014/main" id="{FEE68CCC-DECE-457A-B87A-BCCD6CF72C7A}"/>
              </a:ext>
            </a:extLst>
          </p:cNvPr>
          <p:cNvSpPr>
            <a:spLocks noGrp="1"/>
          </p:cNvSpPr>
          <p:nvPr>
            <p:ph type="title" idx="4294967295"/>
          </p:nvPr>
        </p:nvSpPr>
        <p:spPr>
          <a:xfrm>
            <a:off x="522288" y="204788"/>
            <a:ext cx="8621712" cy="763587"/>
          </a:xfrm>
        </p:spPr>
        <p:txBody>
          <a:bodyPr/>
          <a:lstStyle/>
          <a:p>
            <a:r>
              <a:rPr lang="en-US" dirty="0"/>
              <a:t>Résumé - </a:t>
            </a:r>
            <a:r>
              <a:rPr lang="en-US" dirty="0" err="1"/>
              <a:t>Méthodes</a:t>
            </a:r>
            <a:r>
              <a:rPr lang="en-US" dirty="0"/>
              <a:t> </a:t>
            </a:r>
            <a:r>
              <a:rPr lang="en-US" dirty="0" err="1"/>
              <a:t>phylogénétiques</a:t>
            </a:r>
            <a:endParaRPr lang="en-US" dirty="0"/>
          </a:p>
        </p:txBody>
      </p:sp>
    </p:spTree>
    <p:extLst>
      <p:ext uri="{BB962C8B-B14F-4D97-AF65-F5344CB8AC3E}">
        <p14:creationId xmlns:p14="http://schemas.microsoft.com/office/powerpoint/2010/main" val="2575649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73"/>
          <p:cNvSpPr txBox="1"/>
          <p:nvPr/>
        </p:nvSpPr>
        <p:spPr>
          <a:xfrm>
            <a:off x="232575" y="21828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ZA" sz="2820" b="1" dirty="0">
                <a:solidFill>
                  <a:srgbClr val="000000"/>
                </a:solidFill>
                <a:latin typeface="Lato"/>
                <a:ea typeface="Lato"/>
                <a:cs typeface="Lato"/>
                <a:sym typeface="Lato"/>
              </a:rPr>
              <a:t>Des questions ?</a:t>
            </a:r>
            <a:endParaRPr sz="2820" b="1"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2"/>
          <p:cNvSpPr txBox="1">
            <a:spLocks noGrp="1"/>
          </p:cNvSpPr>
          <p:nvPr>
            <p:ph type="title"/>
          </p:nvPr>
        </p:nvSpPr>
        <p:spPr>
          <a:xfrm>
            <a:off x="0" y="-17225"/>
            <a:ext cx="4674600" cy="6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endParaRPr sz="2050">
              <a:latin typeface="Lato Light"/>
              <a:ea typeface="Lato Light"/>
              <a:cs typeface="Lato Light"/>
              <a:sym typeface="Lato Light"/>
            </a:endParaRPr>
          </a:p>
          <a:p>
            <a:pPr marL="0" lvl="0" indent="0" algn="l" rtl="0">
              <a:spcBef>
                <a:spcPts val="0"/>
              </a:spcBef>
              <a:spcAft>
                <a:spcPts val="0"/>
              </a:spcAft>
              <a:buSzPts val="990"/>
              <a:buNone/>
            </a:pPr>
            <a:endParaRPr sz="2050">
              <a:latin typeface="Lato Light"/>
              <a:ea typeface="Lato Light"/>
              <a:cs typeface="Lato Light"/>
              <a:sym typeface="Lato Light"/>
            </a:endParaRPr>
          </a:p>
        </p:txBody>
      </p:sp>
      <p:sp>
        <p:nvSpPr>
          <p:cNvPr id="827" name="Google Shape;827;p42"/>
          <p:cNvSpPr txBox="1"/>
          <p:nvPr/>
        </p:nvSpPr>
        <p:spPr>
          <a:xfrm>
            <a:off x="6606725" y="1391550"/>
            <a:ext cx="2536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ZA" sz="1800" b="1" dirty="0">
                <a:latin typeface="Lato"/>
                <a:ea typeface="Lato"/>
                <a:cs typeface="Lato"/>
                <a:sym typeface="Lato"/>
              </a:rPr>
              <a:t>Pointes/</a:t>
            </a:r>
            <a:r>
              <a:rPr lang="en-ZA" sz="1800" b="1" dirty="0" err="1">
                <a:latin typeface="Lato"/>
                <a:ea typeface="Lato"/>
                <a:cs typeface="Lato"/>
                <a:sym typeface="Lato"/>
              </a:rPr>
              <a:t>feuilles</a:t>
            </a:r>
            <a:r>
              <a:rPr lang="en-ZA" sz="1800" b="1" dirty="0">
                <a:latin typeface="Lato"/>
                <a:ea typeface="Lato"/>
                <a:cs typeface="Lato"/>
                <a:sym typeface="Lato"/>
              </a:rPr>
              <a:t> </a:t>
            </a:r>
            <a:r>
              <a:rPr lang="en-ZA" sz="1800" dirty="0">
                <a:latin typeface="Lato"/>
                <a:ea typeface="Lato"/>
                <a:cs typeface="Lato"/>
                <a:sym typeface="Lato"/>
              </a:rPr>
              <a:t>- il </a:t>
            </a:r>
            <a:r>
              <a:rPr lang="en-ZA" sz="1800" dirty="0" err="1">
                <a:latin typeface="Lato"/>
                <a:ea typeface="Lato"/>
                <a:cs typeface="Lato"/>
                <a:sym typeface="Lato"/>
              </a:rPr>
              <a:t>s'agit</a:t>
            </a:r>
            <a:r>
              <a:rPr lang="en-ZA" sz="1800" dirty="0">
                <a:latin typeface="Lato"/>
                <a:ea typeface="Lato"/>
                <a:cs typeface="Lato"/>
                <a:sym typeface="Lato"/>
              </a:rPr>
              <a:t> </a:t>
            </a:r>
            <a:r>
              <a:rPr lang="en-ZA" sz="1800" dirty="0" err="1">
                <a:latin typeface="Lato"/>
                <a:ea typeface="Lato"/>
                <a:cs typeface="Lato"/>
                <a:sym typeface="Lato"/>
              </a:rPr>
              <a:t>d'échantillons</a:t>
            </a:r>
            <a:r>
              <a:rPr lang="en-ZA" sz="1800" dirty="0">
                <a:latin typeface="Lato"/>
                <a:ea typeface="Lato"/>
                <a:cs typeface="Lato"/>
                <a:sym typeface="Lato"/>
              </a:rPr>
              <a:t> </a:t>
            </a:r>
            <a:r>
              <a:rPr lang="en-ZA" sz="1800" dirty="0" err="1">
                <a:latin typeface="Lato"/>
                <a:ea typeface="Lato"/>
                <a:cs typeface="Lato"/>
                <a:sym typeface="Lato"/>
              </a:rPr>
              <a:t>séquencés</a:t>
            </a:r>
            <a:r>
              <a:rPr lang="en-ZA" sz="1800" dirty="0">
                <a:latin typeface="Lato"/>
                <a:ea typeface="Lato"/>
                <a:cs typeface="Lato"/>
                <a:sym typeface="Lato"/>
              </a:rPr>
              <a:t> </a:t>
            </a:r>
            <a:r>
              <a:rPr lang="en-ZA" sz="1800" dirty="0" err="1">
                <a:latin typeface="Lato"/>
                <a:ea typeface="Lato"/>
                <a:cs typeface="Lato"/>
                <a:sym typeface="Lato"/>
              </a:rPr>
              <a:t>réels</a:t>
            </a:r>
            <a:endParaRPr sz="1800" dirty="0">
              <a:latin typeface="Lato"/>
              <a:ea typeface="Lato"/>
              <a:cs typeface="Lato"/>
              <a:sym typeface="Lato"/>
            </a:endParaRPr>
          </a:p>
        </p:txBody>
      </p:sp>
      <p:cxnSp>
        <p:nvCxnSpPr>
          <p:cNvPr id="828" name="Google Shape;828;p42"/>
          <p:cNvCxnSpPr/>
          <p:nvPr/>
        </p:nvCxnSpPr>
        <p:spPr>
          <a:xfrm rot="5400000">
            <a:off x="6380375" y="2740925"/>
            <a:ext cx="1407300" cy="6336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829" name="Google Shape;829;p42"/>
          <p:cNvCxnSpPr>
            <a:stCxn id="827" idx="1"/>
            <a:endCxn id="830" idx="3"/>
          </p:cNvCxnSpPr>
          <p:nvPr/>
        </p:nvCxnSpPr>
        <p:spPr>
          <a:xfrm flipH="1">
            <a:off x="6237425" y="1899450"/>
            <a:ext cx="369300" cy="68700"/>
          </a:xfrm>
          <a:prstGeom prst="curvedConnector3">
            <a:avLst>
              <a:gd name="adj1" fmla="val 49981"/>
            </a:avLst>
          </a:prstGeom>
          <a:noFill/>
          <a:ln w="9525" cap="flat" cmpd="sng">
            <a:solidFill>
              <a:schemeClr val="dk2"/>
            </a:solidFill>
            <a:prstDash val="solid"/>
            <a:round/>
            <a:headEnd type="none" w="med" len="med"/>
            <a:tailEnd type="stealth" w="med" len="med"/>
          </a:ln>
        </p:spPr>
      </p:cxnSp>
      <p:cxnSp>
        <p:nvCxnSpPr>
          <p:cNvPr id="831" name="Google Shape;831;p42"/>
          <p:cNvCxnSpPr/>
          <p:nvPr/>
        </p:nvCxnSpPr>
        <p:spPr>
          <a:xfrm>
            <a:off x="2492811" y="2579470"/>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832" name="Google Shape;832;p42"/>
          <p:cNvCxnSpPr/>
          <p:nvPr/>
        </p:nvCxnSpPr>
        <p:spPr>
          <a:xfrm>
            <a:off x="2492811" y="3909815"/>
            <a:ext cx="4000800" cy="0"/>
          </a:xfrm>
          <a:prstGeom prst="straightConnector1">
            <a:avLst/>
          </a:prstGeom>
          <a:noFill/>
          <a:ln w="28575" cap="flat" cmpd="sng">
            <a:solidFill>
              <a:srgbClr val="999999"/>
            </a:solidFill>
            <a:prstDash val="solid"/>
            <a:round/>
            <a:headEnd type="none" w="med" len="med"/>
            <a:tailEnd type="none" w="med" len="med"/>
          </a:ln>
        </p:spPr>
      </p:cxnSp>
      <p:cxnSp>
        <p:nvCxnSpPr>
          <p:cNvPr id="833" name="Google Shape;833;p42"/>
          <p:cNvCxnSpPr/>
          <p:nvPr/>
        </p:nvCxnSpPr>
        <p:spPr>
          <a:xfrm rot="10800000">
            <a:off x="2492799" y="2560230"/>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834" name="Google Shape;834;p42"/>
          <p:cNvCxnSpPr/>
          <p:nvPr/>
        </p:nvCxnSpPr>
        <p:spPr>
          <a:xfrm rot="10800000">
            <a:off x="3763287" y="1896472"/>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835" name="Google Shape;835;p42"/>
          <p:cNvCxnSpPr/>
          <p:nvPr/>
        </p:nvCxnSpPr>
        <p:spPr>
          <a:xfrm>
            <a:off x="3763300" y="3253347"/>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836" name="Google Shape;836;p42"/>
          <p:cNvCxnSpPr/>
          <p:nvPr/>
        </p:nvCxnSpPr>
        <p:spPr>
          <a:xfrm rot="10800000">
            <a:off x="5033776" y="2955058"/>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837" name="Google Shape;837;p42"/>
          <p:cNvCxnSpPr/>
          <p:nvPr/>
        </p:nvCxnSpPr>
        <p:spPr>
          <a:xfrm>
            <a:off x="3763300" y="1899462"/>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838" name="Google Shape;838;p42"/>
          <p:cNvCxnSpPr/>
          <p:nvPr/>
        </p:nvCxnSpPr>
        <p:spPr>
          <a:xfrm rot="10800000">
            <a:off x="5033776" y="1462166"/>
            <a:ext cx="0" cy="874500"/>
          </a:xfrm>
          <a:prstGeom prst="straightConnector1">
            <a:avLst/>
          </a:prstGeom>
          <a:noFill/>
          <a:ln w="28575" cap="flat" cmpd="sng">
            <a:solidFill>
              <a:srgbClr val="999999"/>
            </a:solidFill>
            <a:prstDash val="solid"/>
            <a:round/>
            <a:headEnd type="none" w="med" len="med"/>
            <a:tailEnd type="none" w="med" len="med"/>
          </a:ln>
        </p:spPr>
      </p:cxnSp>
      <p:cxnSp>
        <p:nvCxnSpPr>
          <p:cNvPr id="839" name="Google Shape;839;p42"/>
          <p:cNvCxnSpPr/>
          <p:nvPr/>
        </p:nvCxnSpPr>
        <p:spPr>
          <a:xfrm>
            <a:off x="5033788" y="2336672"/>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840" name="Google Shape;840;p42"/>
          <p:cNvCxnSpPr/>
          <p:nvPr/>
        </p:nvCxnSpPr>
        <p:spPr>
          <a:xfrm rot="10800000">
            <a:off x="5820268" y="2048502"/>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841" name="Google Shape;841;p42"/>
          <p:cNvCxnSpPr/>
          <p:nvPr/>
        </p:nvCxnSpPr>
        <p:spPr>
          <a:xfrm>
            <a:off x="5820281" y="2624808"/>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842" name="Google Shape;842;p42"/>
          <p:cNvCxnSpPr/>
          <p:nvPr/>
        </p:nvCxnSpPr>
        <p:spPr>
          <a:xfrm>
            <a:off x="5033788" y="1463649"/>
            <a:ext cx="1270500" cy="0"/>
          </a:xfrm>
          <a:prstGeom prst="straightConnector1">
            <a:avLst/>
          </a:prstGeom>
          <a:noFill/>
          <a:ln w="28575" cap="flat" cmpd="sng">
            <a:solidFill>
              <a:srgbClr val="999999"/>
            </a:solidFill>
            <a:prstDash val="solid"/>
            <a:round/>
            <a:headEnd type="none" w="med" len="med"/>
            <a:tailEnd type="none" w="med" len="med"/>
          </a:ln>
        </p:spPr>
      </p:cxnSp>
      <p:sp>
        <p:nvSpPr>
          <p:cNvPr id="843" name="Google Shape;843;p42"/>
          <p:cNvSpPr/>
          <p:nvPr/>
        </p:nvSpPr>
        <p:spPr>
          <a:xfrm>
            <a:off x="4983353" y="29125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txBox="1">
            <a:spLocks noGrp="1"/>
          </p:cNvSpPr>
          <p:nvPr>
            <p:ph type="title"/>
          </p:nvPr>
        </p:nvSpPr>
        <p:spPr>
          <a:xfrm>
            <a:off x="4099894" y="2955051"/>
            <a:ext cx="786600" cy="2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C1321T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45" name="Google Shape;845;p42"/>
          <p:cNvSpPr/>
          <p:nvPr/>
        </p:nvSpPr>
        <p:spPr>
          <a:xfrm>
            <a:off x="4983353" y="3493360"/>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6456250" y="3859377"/>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6557098" y="2574368"/>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5769838" y="19938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6222123" y="1413232"/>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txBox="1">
            <a:spLocks noGrp="1"/>
          </p:cNvSpPr>
          <p:nvPr>
            <p:ph type="title"/>
          </p:nvPr>
        </p:nvSpPr>
        <p:spPr>
          <a:xfrm>
            <a:off x="4053076" y="161235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T8897C</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51" name="Google Shape;851;p42"/>
          <p:cNvSpPr txBox="1">
            <a:spLocks noGrp="1"/>
          </p:cNvSpPr>
          <p:nvPr>
            <p:ph type="title"/>
          </p:nvPr>
        </p:nvSpPr>
        <p:spPr>
          <a:xfrm>
            <a:off x="2792512" y="2292375"/>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A101G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52" name="Google Shape;852;p42"/>
          <p:cNvSpPr txBox="1">
            <a:spLocks noGrp="1"/>
          </p:cNvSpPr>
          <p:nvPr>
            <p:ph type="title"/>
          </p:nvPr>
        </p:nvSpPr>
        <p:spPr>
          <a:xfrm>
            <a:off x="2842300" y="3608438"/>
            <a:ext cx="33018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A2355G, T4567C, G5982A, T5998C, C9563T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53" name="Google Shape;853;p42"/>
          <p:cNvSpPr txBox="1">
            <a:spLocks noGrp="1"/>
          </p:cNvSpPr>
          <p:nvPr>
            <p:ph type="title"/>
          </p:nvPr>
        </p:nvSpPr>
        <p:spPr>
          <a:xfrm>
            <a:off x="5371905" y="1188700"/>
            <a:ext cx="8967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A3487G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54" name="Google Shape;854;p42"/>
          <p:cNvSpPr txBox="1">
            <a:spLocks noGrp="1"/>
          </p:cNvSpPr>
          <p:nvPr>
            <p:ph type="title"/>
          </p:nvPr>
        </p:nvSpPr>
        <p:spPr>
          <a:xfrm>
            <a:off x="5146825" y="204849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A45G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55" name="Google Shape;855;p42"/>
          <p:cNvSpPr txBox="1">
            <a:spLocks noGrp="1"/>
          </p:cNvSpPr>
          <p:nvPr>
            <p:ph type="title"/>
          </p:nvPr>
        </p:nvSpPr>
        <p:spPr>
          <a:xfrm>
            <a:off x="5870651" y="2336676"/>
            <a:ext cx="8967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T1089A</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cxnSp>
        <p:nvCxnSpPr>
          <p:cNvPr id="856" name="Google Shape;856;p42"/>
          <p:cNvCxnSpPr/>
          <p:nvPr/>
        </p:nvCxnSpPr>
        <p:spPr>
          <a:xfrm>
            <a:off x="2213650" y="3253350"/>
            <a:ext cx="279300" cy="0"/>
          </a:xfrm>
          <a:prstGeom prst="straightConnector1">
            <a:avLst/>
          </a:prstGeom>
          <a:noFill/>
          <a:ln w="28575" cap="flat" cmpd="sng">
            <a:solidFill>
              <a:srgbClr val="999999"/>
            </a:solidFill>
            <a:prstDash val="solid"/>
            <a:round/>
            <a:headEnd type="none" w="med" len="med"/>
            <a:tailEnd type="none" w="med" len="med"/>
          </a:ln>
        </p:spPr>
      </p:cxnSp>
      <p:sp>
        <p:nvSpPr>
          <p:cNvPr id="857" name="Google Shape;857;p42"/>
          <p:cNvSpPr txBox="1">
            <a:spLocks noGrp="1"/>
          </p:cNvSpPr>
          <p:nvPr>
            <p:ph type="title"/>
          </p:nvPr>
        </p:nvSpPr>
        <p:spPr>
          <a:xfrm>
            <a:off x="6304318" y="11887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A</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30" name="Google Shape;830;p42"/>
          <p:cNvSpPr txBox="1">
            <a:spLocks noGrp="1"/>
          </p:cNvSpPr>
          <p:nvPr>
            <p:ph type="title"/>
          </p:nvPr>
        </p:nvSpPr>
        <p:spPr>
          <a:xfrm>
            <a:off x="5820268" y="18193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B</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58" name="Google Shape;858;p42"/>
          <p:cNvSpPr txBox="1">
            <a:spLocks noGrp="1"/>
          </p:cNvSpPr>
          <p:nvPr>
            <p:ph type="title"/>
          </p:nvPr>
        </p:nvSpPr>
        <p:spPr>
          <a:xfrm>
            <a:off x="6596918" y="23315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C</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59" name="Google Shape;859;p42"/>
          <p:cNvSpPr txBox="1">
            <a:spLocks noGrp="1"/>
          </p:cNvSpPr>
          <p:nvPr>
            <p:ph type="title"/>
          </p:nvPr>
        </p:nvSpPr>
        <p:spPr>
          <a:xfrm>
            <a:off x="5033768" y="27225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D</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60" name="Google Shape;860;p42"/>
          <p:cNvSpPr txBox="1">
            <a:spLocks noGrp="1"/>
          </p:cNvSpPr>
          <p:nvPr>
            <p:ph type="title"/>
          </p:nvPr>
        </p:nvSpPr>
        <p:spPr>
          <a:xfrm>
            <a:off x="5063643" y="3312913"/>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E</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61" name="Google Shape;861;p42"/>
          <p:cNvSpPr txBox="1">
            <a:spLocks noGrp="1"/>
          </p:cNvSpPr>
          <p:nvPr>
            <p:ph type="title"/>
          </p:nvPr>
        </p:nvSpPr>
        <p:spPr>
          <a:xfrm>
            <a:off x="6493593" y="36033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F</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2" name="Google Shape;91;p18">
            <a:extLst>
              <a:ext uri="{FF2B5EF4-FFF2-40B4-BE49-F238E27FC236}">
                <a16:creationId xmlns:a16="http://schemas.microsoft.com/office/drawing/2014/main" id="{1CE6A696-C501-9FAC-C0BD-E4C10C99C197}"/>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Terminologie</a:t>
            </a:r>
            <a:r>
              <a:rPr lang="en-US" sz="2500" b="1" dirty="0">
                <a:latin typeface="Lato"/>
                <a:ea typeface="Lato"/>
                <a:cs typeface="Lato"/>
                <a:sym typeface="Lato"/>
              </a:rPr>
              <a:t> des </a:t>
            </a:r>
            <a:r>
              <a:rPr lang="en-US" sz="2500" b="1" dirty="0" err="1">
                <a:latin typeface="Lato"/>
                <a:ea typeface="Lato"/>
                <a:cs typeface="Lato"/>
                <a:sym typeface="Lato"/>
              </a:rPr>
              <a:t>arbres</a:t>
            </a:r>
            <a:endParaRPr lang="en-US" b="1" dirty="0">
              <a:latin typeface="Lato"/>
              <a:ea typeface="Lato"/>
              <a:cs typeface="Lato"/>
              <a:sym typeface="Lato"/>
            </a:endParaRPr>
          </a:p>
        </p:txBody>
      </p:sp>
    </p:spTree>
    <p:extLst>
      <p:ext uri="{BB962C8B-B14F-4D97-AF65-F5344CB8AC3E}">
        <p14:creationId xmlns:p14="http://schemas.microsoft.com/office/powerpoint/2010/main" val="190814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3"/>
          <p:cNvSpPr txBox="1"/>
          <p:nvPr/>
        </p:nvSpPr>
        <p:spPr>
          <a:xfrm>
            <a:off x="1423817" y="763330"/>
            <a:ext cx="2536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ZA" sz="1800" b="1" dirty="0" err="1">
                <a:latin typeface="Lato"/>
                <a:ea typeface="Lato"/>
                <a:cs typeface="Lato"/>
                <a:sym typeface="Lato"/>
              </a:rPr>
              <a:t>Nœuds</a:t>
            </a:r>
            <a:r>
              <a:rPr lang="en-ZA" sz="1800" b="1" dirty="0">
                <a:latin typeface="Lato"/>
                <a:ea typeface="Lato"/>
                <a:cs typeface="Lato"/>
                <a:sym typeface="Lato"/>
              </a:rPr>
              <a:t> internes - </a:t>
            </a:r>
            <a:r>
              <a:rPr lang="en-ZA" sz="1800" dirty="0">
                <a:latin typeface="Lato"/>
                <a:ea typeface="Lato"/>
                <a:cs typeface="Lato"/>
                <a:sym typeface="Lato"/>
              </a:rPr>
              <a:t>il </a:t>
            </a:r>
            <a:r>
              <a:rPr lang="en-ZA" sz="1800" dirty="0" err="1">
                <a:latin typeface="Lato"/>
                <a:ea typeface="Lato"/>
                <a:cs typeface="Lato"/>
                <a:sym typeface="Lato"/>
              </a:rPr>
              <a:t>s'agit</a:t>
            </a:r>
            <a:r>
              <a:rPr lang="en-ZA" sz="1800" dirty="0">
                <a:latin typeface="Lato"/>
                <a:ea typeface="Lato"/>
                <a:cs typeface="Lato"/>
                <a:sym typeface="Lato"/>
              </a:rPr>
              <a:t> de </a:t>
            </a:r>
            <a:r>
              <a:rPr lang="en-ZA" sz="1800" dirty="0" err="1">
                <a:latin typeface="Lato"/>
                <a:ea typeface="Lato"/>
                <a:cs typeface="Lato"/>
                <a:sym typeface="Lato"/>
              </a:rPr>
              <a:t>séquences</a:t>
            </a:r>
            <a:r>
              <a:rPr lang="en-ZA" sz="1800" dirty="0">
                <a:latin typeface="Lato"/>
                <a:ea typeface="Lato"/>
                <a:cs typeface="Lato"/>
                <a:sym typeface="Lato"/>
              </a:rPr>
              <a:t> </a:t>
            </a:r>
            <a:r>
              <a:rPr lang="en-ZA" sz="1800" dirty="0" err="1">
                <a:latin typeface="Lato"/>
                <a:ea typeface="Lato"/>
                <a:cs typeface="Lato"/>
                <a:sym typeface="Lato"/>
              </a:rPr>
              <a:t>ancestrales</a:t>
            </a:r>
            <a:r>
              <a:rPr lang="en-ZA" sz="1800" dirty="0">
                <a:latin typeface="Lato"/>
                <a:ea typeface="Lato"/>
                <a:cs typeface="Lato"/>
                <a:sym typeface="Lato"/>
              </a:rPr>
              <a:t> </a:t>
            </a:r>
            <a:r>
              <a:rPr lang="en-ZA" sz="1800" dirty="0" err="1">
                <a:latin typeface="Lato"/>
                <a:ea typeface="Lato"/>
                <a:cs typeface="Lato"/>
                <a:sym typeface="Lato"/>
              </a:rPr>
              <a:t>déduites</a:t>
            </a:r>
            <a:endParaRPr sz="1800" dirty="0">
              <a:latin typeface="Lato"/>
              <a:ea typeface="Lato"/>
              <a:cs typeface="Lato"/>
              <a:sym typeface="Lato"/>
            </a:endParaRPr>
          </a:p>
        </p:txBody>
      </p:sp>
      <p:cxnSp>
        <p:nvCxnSpPr>
          <p:cNvPr id="867" name="Google Shape;867;p43"/>
          <p:cNvCxnSpPr/>
          <p:nvPr/>
        </p:nvCxnSpPr>
        <p:spPr>
          <a:xfrm rot="-5400000" flipH="1">
            <a:off x="2868763" y="1918163"/>
            <a:ext cx="1254600" cy="9897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868" name="Google Shape;868;p43"/>
          <p:cNvCxnSpPr/>
          <p:nvPr/>
        </p:nvCxnSpPr>
        <p:spPr>
          <a:xfrm>
            <a:off x="3686575" y="1514400"/>
            <a:ext cx="1523700" cy="820200"/>
          </a:xfrm>
          <a:prstGeom prst="curvedConnector3">
            <a:avLst>
              <a:gd name="adj1" fmla="val 69221"/>
            </a:avLst>
          </a:prstGeom>
          <a:noFill/>
          <a:ln w="9525" cap="flat" cmpd="sng">
            <a:solidFill>
              <a:schemeClr val="dk2"/>
            </a:solidFill>
            <a:prstDash val="solid"/>
            <a:round/>
            <a:headEnd type="none" w="med" len="med"/>
            <a:tailEnd type="stealth" w="med" len="med"/>
          </a:ln>
        </p:spPr>
      </p:cxnSp>
      <p:cxnSp>
        <p:nvCxnSpPr>
          <p:cNvPr id="869" name="Google Shape;869;p43"/>
          <p:cNvCxnSpPr/>
          <p:nvPr/>
        </p:nvCxnSpPr>
        <p:spPr>
          <a:xfrm>
            <a:off x="2778561" y="3043020"/>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870" name="Google Shape;870;p43"/>
          <p:cNvCxnSpPr/>
          <p:nvPr/>
        </p:nvCxnSpPr>
        <p:spPr>
          <a:xfrm>
            <a:off x="2778561" y="4373365"/>
            <a:ext cx="4000800" cy="0"/>
          </a:xfrm>
          <a:prstGeom prst="straightConnector1">
            <a:avLst/>
          </a:prstGeom>
          <a:noFill/>
          <a:ln w="28575" cap="flat" cmpd="sng">
            <a:solidFill>
              <a:srgbClr val="999999"/>
            </a:solidFill>
            <a:prstDash val="solid"/>
            <a:round/>
            <a:headEnd type="none" w="med" len="med"/>
            <a:tailEnd type="none" w="med" len="med"/>
          </a:ln>
        </p:spPr>
      </p:cxnSp>
      <p:cxnSp>
        <p:nvCxnSpPr>
          <p:cNvPr id="871" name="Google Shape;871;p43"/>
          <p:cNvCxnSpPr/>
          <p:nvPr/>
        </p:nvCxnSpPr>
        <p:spPr>
          <a:xfrm rot="10800000">
            <a:off x="2778549" y="3023780"/>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872" name="Google Shape;872;p43"/>
          <p:cNvCxnSpPr/>
          <p:nvPr/>
        </p:nvCxnSpPr>
        <p:spPr>
          <a:xfrm rot="10800000">
            <a:off x="4049037" y="2360022"/>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873" name="Google Shape;873;p43"/>
          <p:cNvCxnSpPr/>
          <p:nvPr/>
        </p:nvCxnSpPr>
        <p:spPr>
          <a:xfrm>
            <a:off x="4049050" y="3716897"/>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874" name="Google Shape;874;p43"/>
          <p:cNvCxnSpPr/>
          <p:nvPr/>
        </p:nvCxnSpPr>
        <p:spPr>
          <a:xfrm rot="10800000">
            <a:off x="5319526" y="3418608"/>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875" name="Google Shape;875;p43"/>
          <p:cNvCxnSpPr/>
          <p:nvPr/>
        </p:nvCxnSpPr>
        <p:spPr>
          <a:xfrm>
            <a:off x="4049050" y="2363012"/>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876" name="Google Shape;876;p43"/>
          <p:cNvCxnSpPr/>
          <p:nvPr/>
        </p:nvCxnSpPr>
        <p:spPr>
          <a:xfrm rot="10800000">
            <a:off x="5319526" y="1925716"/>
            <a:ext cx="0" cy="874500"/>
          </a:xfrm>
          <a:prstGeom prst="straightConnector1">
            <a:avLst/>
          </a:prstGeom>
          <a:noFill/>
          <a:ln w="28575" cap="flat" cmpd="sng">
            <a:solidFill>
              <a:srgbClr val="999999"/>
            </a:solidFill>
            <a:prstDash val="solid"/>
            <a:round/>
            <a:headEnd type="none" w="med" len="med"/>
            <a:tailEnd type="none" w="med" len="med"/>
          </a:ln>
        </p:spPr>
      </p:cxnSp>
      <p:cxnSp>
        <p:nvCxnSpPr>
          <p:cNvPr id="877" name="Google Shape;877;p43"/>
          <p:cNvCxnSpPr/>
          <p:nvPr/>
        </p:nvCxnSpPr>
        <p:spPr>
          <a:xfrm>
            <a:off x="5319538" y="2800222"/>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878" name="Google Shape;878;p43"/>
          <p:cNvCxnSpPr/>
          <p:nvPr/>
        </p:nvCxnSpPr>
        <p:spPr>
          <a:xfrm rot="10800000">
            <a:off x="6106018" y="2512052"/>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879" name="Google Shape;879;p43"/>
          <p:cNvCxnSpPr/>
          <p:nvPr/>
        </p:nvCxnSpPr>
        <p:spPr>
          <a:xfrm>
            <a:off x="6106031" y="3088358"/>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880" name="Google Shape;880;p43"/>
          <p:cNvCxnSpPr/>
          <p:nvPr/>
        </p:nvCxnSpPr>
        <p:spPr>
          <a:xfrm>
            <a:off x="5319538" y="1927199"/>
            <a:ext cx="1270500" cy="0"/>
          </a:xfrm>
          <a:prstGeom prst="straightConnector1">
            <a:avLst/>
          </a:prstGeom>
          <a:noFill/>
          <a:ln w="28575" cap="flat" cmpd="sng">
            <a:solidFill>
              <a:srgbClr val="999999"/>
            </a:solidFill>
            <a:prstDash val="solid"/>
            <a:round/>
            <a:headEnd type="none" w="med" len="med"/>
            <a:tailEnd type="none" w="med" len="med"/>
          </a:ln>
        </p:spPr>
      </p:cxnSp>
      <p:sp>
        <p:nvSpPr>
          <p:cNvPr id="881" name="Google Shape;881;p43"/>
          <p:cNvSpPr/>
          <p:nvPr/>
        </p:nvSpPr>
        <p:spPr>
          <a:xfrm>
            <a:off x="5269103" y="337605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txBox="1">
            <a:spLocks noGrp="1"/>
          </p:cNvSpPr>
          <p:nvPr>
            <p:ph type="title"/>
          </p:nvPr>
        </p:nvSpPr>
        <p:spPr>
          <a:xfrm>
            <a:off x="4385644" y="3418601"/>
            <a:ext cx="786600" cy="2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C1321T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83" name="Google Shape;883;p43"/>
          <p:cNvSpPr/>
          <p:nvPr/>
        </p:nvSpPr>
        <p:spPr>
          <a:xfrm>
            <a:off x="5269103" y="3956910"/>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6742000" y="4322927"/>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6842848" y="3037918"/>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6055588" y="245735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6507873" y="1876782"/>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txBox="1">
            <a:spLocks noGrp="1"/>
          </p:cNvSpPr>
          <p:nvPr>
            <p:ph type="title"/>
          </p:nvPr>
        </p:nvSpPr>
        <p:spPr>
          <a:xfrm>
            <a:off x="4338826" y="207590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T8897C</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89" name="Google Shape;889;p43"/>
          <p:cNvSpPr txBox="1">
            <a:spLocks noGrp="1"/>
          </p:cNvSpPr>
          <p:nvPr>
            <p:ph type="title"/>
          </p:nvPr>
        </p:nvSpPr>
        <p:spPr>
          <a:xfrm>
            <a:off x="3078262" y="2755925"/>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A101G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90" name="Google Shape;890;p43"/>
          <p:cNvSpPr txBox="1">
            <a:spLocks noGrp="1"/>
          </p:cNvSpPr>
          <p:nvPr>
            <p:ph type="title"/>
          </p:nvPr>
        </p:nvSpPr>
        <p:spPr>
          <a:xfrm>
            <a:off x="3128050" y="4071988"/>
            <a:ext cx="33018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A2355G, T4567C, G5982A, T5998C, C9563T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91" name="Google Shape;891;p43"/>
          <p:cNvSpPr txBox="1">
            <a:spLocks noGrp="1"/>
          </p:cNvSpPr>
          <p:nvPr>
            <p:ph type="title"/>
          </p:nvPr>
        </p:nvSpPr>
        <p:spPr>
          <a:xfrm>
            <a:off x="5657655" y="1652250"/>
            <a:ext cx="8967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A3487G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92" name="Google Shape;892;p43"/>
          <p:cNvSpPr txBox="1">
            <a:spLocks noGrp="1"/>
          </p:cNvSpPr>
          <p:nvPr>
            <p:ph type="title"/>
          </p:nvPr>
        </p:nvSpPr>
        <p:spPr>
          <a:xfrm>
            <a:off x="5432575" y="251204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A45G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893" name="Google Shape;893;p43"/>
          <p:cNvSpPr txBox="1">
            <a:spLocks noGrp="1"/>
          </p:cNvSpPr>
          <p:nvPr>
            <p:ph type="title"/>
          </p:nvPr>
        </p:nvSpPr>
        <p:spPr>
          <a:xfrm>
            <a:off x="6156401" y="2800226"/>
            <a:ext cx="8967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T1089A</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cxnSp>
        <p:nvCxnSpPr>
          <p:cNvPr id="894" name="Google Shape;894;p43"/>
          <p:cNvCxnSpPr/>
          <p:nvPr/>
        </p:nvCxnSpPr>
        <p:spPr>
          <a:xfrm>
            <a:off x="2499400" y="3716900"/>
            <a:ext cx="279300" cy="0"/>
          </a:xfrm>
          <a:prstGeom prst="straightConnector1">
            <a:avLst/>
          </a:prstGeom>
          <a:noFill/>
          <a:ln w="28575" cap="flat" cmpd="sng">
            <a:solidFill>
              <a:srgbClr val="999999"/>
            </a:solidFill>
            <a:prstDash val="solid"/>
            <a:round/>
            <a:headEnd type="none" w="med" len="med"/>
            <a:tailEnd type="none" w="med" len="med"/>
          </a:ln>
        </p:spPr>
      </p:cxnSp>
      <p:sp>
        <p:nvSpPr>
          <p:cNvPr id="895" name="Google Shape;895;p43"/>
          <p:cNvSpPr txBox="1">
            <a:spLocks noGrp="1"/>
          </p:cNvSpPr>
          <p:nvPr>
            <p:ph type="title"/>
          </p:nvPr>
        </p:nvSpPr>
        <p:spPr>
          <a:xfrm>
            <a:off x="6590068" y="16522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A</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96" name="Google Shape;896;p43"/>
          <p:cNvSpPr txBox="1">
            <a:spLocks noGrp="1"/>
          </p:cNvSpPr>
          <p:nvPr>
            <p:ph type="title"/>
          </p:nvPr>
        </p:nvSpPr>
        <p:spPr>
          <a:xfrm>
            <a:off x="6106018" y="228292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B</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97" name="Google Shape;897;p43"/>
          <p:cNvSpPr txBox="1">
            <a:spLocks noGrp="1"/>
          </p:cNvSpPr>
          <p:nvPr>
            <p:ph type="title"/>
          </p:nvPr>
        </p:nvSpPr>
        <p:spPr>
          <a:xfrm>
            <a:off x="6882668" y="279512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C</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98" name="Google Shape;898;p43"/>
          <p:cNvSpPr txBox="1">
            <a:spLocks noGrp="1"/>
          </p:cNvSpPr>
          <p:nvPr>
            <p:ph type="title"/>
          </p:nvPr>
        </p:nvSpPr>
        <p:spPr>
          <a:xfrm>
            <a:off x="5319518" y="31861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D</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899" name="Google Shape;899;p43"/>
          <p:cNvSpPr txBox="1">
            <a:spLocks noGrp="1"/>
          </p:cNvSpPr>
          <p:nvPr>
            <p:ph type="title"/>
          </p:nvPr>
        </p:nvSpPr>
        <p:spPr>
          <a:xfrm>
            <a:off x="5349393" y="3776463"/>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E</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00" name="Google Shape;900;p43"/>
          <p:cNvSpPr txBox="1">
            <a:spLocks noGrp="1"/>
          </p:cNvSpPr>
          <p:nvPr>
            <p:ph type="title"/>
          </p:nvPr>
        </p:nvSpPr>
        <p:spPr>
          <a:xfrm>
            <a:off x="6779343" y="40669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F</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2" name="Google Shape;91;p18">
            <a:extLst>
              <a:ext uri="{FF2B5EF4-FFF2-40B4-BE49-F238E27FC236}">
                <a16:creationId xmlns:a16="http://schemas.microsoft.com/office/drawing/2014/main" id="{5E8B11D8-AE70-DC5C-4A98-5C93C8751ACD}"/>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Terminologie</a:t>
            </a:r>
            <a:r>
              <a:rPr lang="en-US" sz="2500" b="1" dirty="0">
                <a:latin typeface="Lato"/>
                <a:ea typeface="Lato"/>
                <a:cs typeface="Lato"/>
                <a:sym typeface="Lato"/>
              </a:rPr>
              <a:t> des </a:t>
            </a:r>
            <a:r>
              <a:rPr lang="en-US" sz="2500" b="1" dirty="0" err="1">
                <a:latin typeface="Lato"/>
                <a:ea typeface="Lato"/>
                <a:cs typeface="Lato"/>
                <a:sym typeface="Lato"/>
              </a:rPr>
              <a:t>arbres</a:t>
            </a:r>
            <a:endParaRPr lang="en-US" sz="1200" b="1" dirty="0">
              <a:latin typeface="Lato"/>
              <a:ea typeface="Lato"/>
              <a:cs typeface="Lato"/>
              <a:sym typeface="Lato"/>
            </a:endParaRPr>
          </a:p>
        </p:txBody>
      </p:sp>
    </p:spTree>
    <p:extLst>
      <p:ext uri="{BB962C8B-B14F-4D97-AF65-F5344CB8AC3E}">
        <p14:creationId xmlns:p14="http://schemas.microsoft.com/office/powerpoint/2010/main" val="340687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cxnSp>
        <p:nvCxnSpPr>
          <p:cNvPr id="905" name="Google Shape;905;p44"/>
          <p:cNvCxnSpPr/>
          <p:nvPr/>
        </p:nvCxnSpPr>
        <p:spPr>
          <a:xfrm>
            <a:off x="2492811" y="2579470"/>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06" name="Google Shape;906;p44"/>
          <p:cNvCxnSpPr/>
          <p:nvPr/>
        </p:nvCxnSpPr>
        <p:spPr>
          <a:xfrm>
            <a:off x="2492811" y="3909815"/>
            <a:ext cx="4000800" cy="0"/>
          </a:xfrm>
          <a:prstGeom prst="straightConnector1">
            <a:avLst/>
          </a:prstGeom>
          <a:noFill/>
          <a:ln w="28575" cap="flat" cmpd="sng">
            <a:solidFill>
              <a:srgbClr val="999999"/>
            </a:solidFill>
            <a:prstDash val="solid"/>
            <a:round/>
            <a:headEnd type="none" w="med" len="med"/>
            <a:tailEnd type="none" w="med" len="med"/>
          </a:ln>
        </p:spPr>
      </p:cxnSp>
      <p:cxnSp>
        <p:nvCxnSpPr>
          <p:cNvPr id="907" name="Google Shape;907;p44"/>
          <p:cNvCxnSpPr/>
          <p:nvPr/>
        </p:nvCxnSpPr>
        <p:spPr>
          <a:xfrm rot="10800000">
            <a:off x="2492799" y="2560230"/>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908" name="Google Shape;908;p44"/>
          <p:cNvCxnSpPr/>
          <p:nvPr/>
        </p:nvCxnSpPr>
        <p:spPr>
          <a:xfrm rot="10800000">
            <a:off x="3763287" y="1896472"/>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909" name="Google Shape;909;p44"/>
          <p:cNvCxnSpPr/>
          <p:nvPr/>
        </p:nvCxnSpPr>
        <p:spPr>
          <a:xfrm>
            <a:off x="3763300" y="3253347"/>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10" name="Google Shape;910;p44"/>
          <p:cNvCxnSpPr/>
          <p:nvPr/>
        </p:nvCxnSpPr>
        <p:spPr>
          <a:xfrm rot="10800000">
            <a:off x="5033776" y="2955058"/>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911" name="Google Shape;911;p44"/>
          <p:cNvCxnSpPr/>
          <p:nvPr/>
        </p:nvCxnSpPr>
        <p:spPr>
          <a:xfrm>
            <a:off x="3763300" y="1899462"/>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12" name="Google Shape;912;p44"/>
          <p:cNvCxnSpPr/>
          <p:nvPr/>
        </p:nvCxnSpPr>
        <p:spPr>
          <a:xfrm rot="10800000">
            <a:off x="5033776" y="1462166"/>
            <a:ext cx="0" cy="874500"/>
          </a:xfrm>
          <a:prstGeom prst="straightConnector1">
            <a:avLst/>
          </a:prstGeom>
          <a:noFill/>
          <a:ln w="28575" cap="flat" cmpd="sng">
            <a:solidFill>
              <a:srgbClr val="999999"/>
            </a:solidFill>
            <a:prstDash val="solid"/>
            <a:round/>
            <a:headEnd type="none" w="med" len="med"/>
            <a:tailEnd type="none" w="med" len="med"/>
          </a:ln>
        </p:spPr>
      </p:cxnSp>
      <p:cxnSp>
        <p:nvCxnSpPr>
          <p:cNvPr id="913" name="Google Shape;913;p44"/>
          <p:cNvCxnSpPr/>
          <p:nvPr/>
        </p:nvCxnSpPr>
        <p:spPr>
          <a:xfrm>
            <a:off x="5033788" y="2336672"/>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914" name="Google Shape;914;p44"/>
          <p:cNvCxnSpPr/>
          <p:nvPr/>
        </p:nvCxnSpPr>
        <p:spPr>
          <a:xfrm rot="10800000">
            <a:off x="5820268" y="2048502"/>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915" name="Google Shape;915;p44"/>
          <p:cNvCxnSpPr/>
          <p:nvPr/>
        </p:nvCxnSpPr>
        <p:spPr>
          <a:xfrm>
            <a:off x="5820281" y="2624808"/>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916" name="Google Shape;916;p44"/>
          <p:cNvCxnSpPr/>
          <p:nvPr/>
        </p:nvCxnSpPr>
        <p:spPr>
          <a:xfrm>
            <a:off x="5033788" y="1463649"/>
            <a:ext cx="1270500" cy="0"/>
          </a:xfrm>
          <a:prstGeom prst="straightConnector1">
            <a:avLst/>
          </a:prstGeom>
          <a:noFill/>
          <a:ln w="28575" cap="flat" cmpd="sng">
            <a:solidFill>
              <a:srgbClr val="999999"/>
            </a:solidFill>
            <a:prstDash val="solid"/>
            <a:round/>
            <a:headEnd type="none" w="med" len="med"/>
            <a:tailEnd type="none" w="med" len="med"/>
          </a:ln>
        </p:spPr>
      </p:cxnSp>
      <p:sp>
        <p:nvSpPr>
          <p:cNvPr id="917" name="Google Shape;917;p44"/>
          <p:cNvSpPr/>
          <p:nvPr/>
        </p:nvSpPr>
        <p:spPr>
          <a:xfrm>
            <a:off x="4983353" y="29125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txBox="1">
            <a:spLocks noGrp="1"/>
          </p:cNvSpPr>
          <p:nvPr>
            <p:ph type="title"/>
          </p:nvPr>
        </p:nvSpPr>
        <p:spPr>
          <a:xfrm>
            <a:off x="4099894" y="2955051"/>
            <a:ext cx="786600" cy="2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C1321T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19" name="Google Shape;919;p44"/>
          <p:cNvSpPr/>
          <p:nvPr/>
        </p:nvSpPr>
        <p:spPr>
          <a:xfrm>
            <a:off x="4983353" y="3493360"/>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6456250" y="3859377"/>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6557098" y="2574368"/>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5769838" y="19938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6222123" y="1413232"/>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txBox="1">
            <a:spLocks noGrp="1"/>
          </p:cNvSpPr>
          <p:nvPr>
            <p:ph type="title"/>
          </p:nvPr>
        </p:nvSpPr>
        <p:spPr>
          <a:xfrm>
            <a:off x="4053076" y="161235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T8897C</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25" name="Google Shape;925;p44"/>
          <p:cNvSpPr txBox="1">
            <a:spLocks noGrp="1"/>
          </p:cNvSpPr>
          <p:nvPr>
            <p:ph type="title"/>
          </p:nvPr>
        </p:nvSpPr>
        <p:spPr>
          <a:xfrm>
            <a:off x="2792512" y="2292375"/>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A101G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26" name="Google Shape;926;p44"/>
          <p:cNvSpPr txBox="1">
            <a:spLocks noGrp="1"/>
          </p:cNvSpPr>
          <p:nvPr>
            <p:ph type="title"/>
          </p:nvPr>
        </p:nvSpPr>
        <p:spPr>
          <a:xfrm>
            <a:off x="2842300" y="3608438"/>
            <a:ext cx="33018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A2355G, T4567C, G5982A, T5998C, C9563T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27" name="Google Shape;927;p44"/>
          <p:cNvSpPr txBox="1">
            <a:spLocks noGrp="1"/>
          </p:cNvSpPr>
          <p:nvPr>
            <p:ph type="title"/>
          </p:nvPr>
        </p:nvSpPr>
        <p:spPr>
          <a:xfrm>
            <a:off x="5371905" y="1188700"/>
            <a:ext cx="8967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A3487G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28" name="Google Shape;928;p44"/>
          <p:cNvSpPr txBox="1">
            <a:spLocks noGrp="1"/>
          </p:cNvSpPr>
          <p:nvPr>
            <p:ph type="title"/>
          </p:nvPr>
        </p:nvSpPr>
        <p:spPr>
          <a:xfrm>
            <a:off x="5146825" y="204849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A45G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29" name="Google Shape;929;p44"/>
          <p:cNvSpPr txBox="1">
            <a:spLocks noGrp="1"/>
          </p:cNvSpPr>
          <p:nvPr>
            <p:ph type="title"/>
          </p:nvPr>
        </p:nvSpPr>
        <p:spPr>
          <a:xfrm>
            <a:off x="5870651" y="2336676"/>
            <a:ext cx="8967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T1089A</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cxnSp>
        <p:nvCxnSpPr>
          <p:cNvPr id="930" name="Google Shape;930;p44"/>
          <p:cNvCxnSpPr/>
          <p:nvPr/>
        </p:nvCxnSpPr>
        <p:spPr>
          <a:xfrm>
            <a:off x="2213650" y="3253350"/>
            <a:ext cx="279300" cy="0"/>
          </a:xfrm>
          <a:prstGeom prst="straightConnector1">
            <a:avLst/>
          </a:prstGeom>
          <a:noFill/>
          <a:ln w="28575" cap="flat" cmpd="sng">
            <a:solidFill>
              <a:srgbClr val="999999"/>
            </a:solidFill>
            <a:prstDash val="solid"/>
            <a:round/>
            <a:headEnd type="none" w="med" len="med"/>
            <a:tailEnd type="none" w="med" len="med"/>
          </a:ln>
        </p:spPr>
      </p:cxnSp>
      <p:sp>
        <p:nvSpPr>
          <p:cNvPr id="931" name="Google Shape;931;p44"/>
          <p:cNvSpPr txBox="1">
            <a:spLocks noGrp="1"/>
          </p:cNvSpPr>
          <p:nvPr>
            <p:ph type="title"/>
          </p:nvPr>
        </p:nvSpPr>
        <p:spPr>
          <a:xfrm>
            <a:off x="6304318" y="11887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A</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32" name="Google Shape;932;p44"/>
          <p:cNvSpPr txBox="1">
            <a:spLocks noGrp="1"/>
          </p:cNvSpPr>
          <p:nvPr>
            <p:ph type="title"/>
          </p:nvPr>
        </p:nvSpPr>
        <p:spPr>
          <a:xfrm>
            <a:off x="5820268" y="18193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B</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33" name="Google Shape;933;p44"/>
          <p:cNvSpPr txBox="1">
            <a:spLocks noGrp="1"/>
          </p:cNvSpPr>
          <p:nvPr>
            <p:ph type="title"/>
          </p:nvPr>
        </p:nvSpPr>
        <p:spPr>
          <a:xfrm>
            <a:off x="6596918" y="23315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C</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34" name="Google Shape;934;p44"/>
          <p:cNvSpPr txBox="1">
            <a:spLocks noGrp="1"/>
          </p:cNvSpPr>
          <p:nvPr>
            <p:ph type="title"/>
          </p:nvPr>
        </p:nvSpPr>
        <p:spPr>
          <a:xfrm>
            <a:off x="5033768" y="27225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D</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35" name="Google Shape;935;p44"/>
          <p:cNvSpPr txBox="1">
            <a:spLocks noGrp="1"/>
          </p:cNvSpPr>
          <p:nvPr>
            <p:ph type="title"/>
          </p:nvPr>
        </p:nvSpPr>
        <p:spPr>
          <a:xfrm>
            <a:off x="5063643" y="3312913"/>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E</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36" name="Google Shape;936;p44"/>
          <p:cNvSpPr txBox="1">
            <a:spLocks noGrp="1"/>
          </p:cNvSpPr>
          <p:nvPr>
            <p:ph type="title"/>
          </p:nvPr>
        </p:nvSpPr>
        <p:spPr>
          <a:xfrm>
            <a:off x="6493593" y="36033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F</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cxnSp>
        <p:nvCxnSpPr>
          <p:cNvPr id="937" name="Google Shape;937;p44"/>
          <p:cNvCxnSpPr/>
          <p:nvPr/>
        </p:nvCxnSpPr>
        <p:spPr>
          <a:xfrm rot="10800000">
            <a:off x="2492798" y="4241603"/>
            <a:ext cx="4218600" cy="0"/>
          </a:xfrm>
          <a:prstGeom prst="straightConnector1">
            <a:avLst/>
          </a:prstGeom>
          <a:noFill/>
          <a:ln w="28575" cap="flat" cmpd="sng">
            <a:solidFill>
              <a:schemeClr val="dk2"/>
            </a:solidFill>
            <a:prstDash val="solid"/>
            <a:round/>
            <a:headEnd type="none" w="med" len="med"/>
            <a:tailEnd type="triangle" w="med" len="med"/>
          </a:ln>
        </p:spPr>
      </p:cxnSp>
      <p:sp>
        <p:nvSpPr>
          <p:cNvPr id="2" name="Google Shape;91;p18">
            <a:extLst>
              <a:ext uri="{FF2B5EF4-FFF2-40B4-BE49-F238E27FC236}">
                <a16:creationId xmlns:a16="http://schemas.microsoft.com/office/drawing/2014/main" id="{F7D9B311-DA13-C6BF-977C-225A8AAF5CAA}"/>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Terminologie</a:t>
            </a:r>
            <a:r>
              <a:rPr lang="en-US" sz="2500" b="1" dirty="0">
                <a:latin typeface="Lato"/>
                <a:ea typeface="Lato"/>
                <a:cs typeface="Lato"/>
                <a:sym typeface="Lato"/>
              </a:rPr>
              <a:t> des </a:t>
            </a:r>
            <a:r>
              <a:rPr lang="en-US" sz="2500" b="1" dirty="0" err="1">
                <a:latin typeface="Lato"/>
                <a:ea typeface="Lato"/>
                <a:cs typeface="Lato"/>
                <a:sym typeface="Lato"/>
              </a:rPr>
              <a:t>arbres</a:t>
            </a:r>
            <a:endParaRPr lang="en-US" sz="1200" b="1" dirty="0">
              <a:latin typeface="Lato"/>
              <a:ea typeface="Lato"/>
              <a:cs typeface="Lato"/>
              <a:sym typeface="Lato"/>
            </a:endParaRPr>
          </a:p>
        </p:txBody>
      </p:sp>
      <p:sp>
        <p:nvSpPr>
          <p:cNvPr id="3" name="Google Shape;938;p44">
            <a:extLst>
              <a:ext uri="{FF2B5EF4-FFF2-40B4-BE49-F238E27FC236}">
                <a16:creationId xmlns:a16="http://schemas.microsoft.com/office/drawing/2014/main" id="{B0F057A0-90CF-1553-4C0F-9B3B01884D07}"/>
              </a:ext>
            </a:extLst>
          </p:cNvPr>
          <p:cNvSpPr txBox="1"/>
          <p:nvPr/>
        </p:nvSpPr>
        <p:spPr>
          <a:xfrm>
            <a:off x="592075" y="4005627"/>
            <a:ext cx="7396217"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Lato"/>
                <a:ea typeface="Lato"/>
                <a:cs typeface="Lato"/>
                <a:sym typeface="Lato"/>
              </a:rPr>
              <a:t>Basal </a:t>
            </a:r>
            <a:r>
              <a:rPr lang="en" sz="1800" dirty="0">
                <a:latin typeface="Lato"/>
                <a:ea typeface="Lato"/>
                <a:cs typeface="Lato"/>
                <a:sym typeface="Lato"/>
              </a:rPr>
              <a:t>– </a:t>
            </a:r>
          </a:p>
          <a:p>
            <a:pPr marL="0" lvl="0" indent="0" algn="l" rtl="0">
              <a:spcBef>
                <a:spcPts val="0"/>
              </a:spcBef>
              <a:spcAft>
                <a:spcPts val="0"/>
              </a:spcAft>
              <a:buNone/>
            </a:pPr>
            <a:r>
              <a:rPr lang="en-ZA" sz="1800" dirty="0">
                <a:latin typeface="Lato"/>
                <a:ea typeface="Lato"/>
                <a:cs typeface="Lato"/>
                <a:sym typeface="Lato"/>
              </a:rPr>
              <a:t>la </a:t>
            </a:r>
            <a:r>
              <a:rPr lang="en-ZA" sz="1800" dirty="0" err="1">
                <a:latin typeface="Lato"/>
                <a:ea typeface="Lato"/>
                <a:cs typeface="Lato"/>
                <a:sym typeface="Lato"/>
              </a:rPr>
              <a:t>directionnalité</a:t>
            </a:r>
            <a:r>
              <a:rPr lang="en-ZA" sz="1800" dirty="0">
                <a:latin typeface="Lato"/>
                <a:ea typeface="Lato"/>
                <a:cs typeface="Lato"/>
                <a:sym typeface="Lato"/>
              </a:rPr>
              <a:t> de </a:t>
            </a:r>
            <a:r>
              <a:rPr lang="en-ZA" sz="1800" dirty="0" err="1">
                <a:latin typeface="Lato"/>
                <a:ea typeface="Lato"/>
                <a:cs typeface="Lato"/>
                <a:sym typeface="Lato"/>
              </a:rPr>
              <a:t>l'éloignement</a:t>
            </a:r>
            <a:r>
              <a:rPr lang="en-ZA" sz="1800" dirty="0">
                <a:latin typeface="Lato"/>
                <a:ea typeface="Lato"/>
                <a:cs typeface="Lato"/>
                <a:sym typeface="Lato"/>
              </a:rPr>
              <a:t> des pointes et de </a:t>
            </a:r>
            <a:r>
              <a:rPr lang="en-ZA" sz="1800" dirty="0" err="1">
                <a:latin typeface="Lato"/>
                <a:ea typeface="Lato"/>
                <a:cs typeface="Lato"/>
                <a:sym typeface="Lato"/>
              </a:rPr>
              <a:t>l'approfondissement</a:t>
            </a:r>
            <a:r>
              <a:rPr lang="en-ZA" sz="1800" dirty="0">
                <a:latin typeface="Lato"/>
                <a:ea typeface="Lato"/>
                <a:cs typeface="Lato"/>
                <a:sym typeface="Lato"/>
              </a:rPr>
              <a:t> de </a:t>
            </a:r>
            <a:r>
              <a:rPr lang="en-ZA" sz="1800" dirty="0" err="1">
                <a:latin typeface="Lato"/>
                <a:ea typeface="Lato"/>
                <a:cs typeface="Lato"/>
                <a:sym typeface="Lato"/>
              </a:rPr>
              <a:t>l'arbre</a:t>
            </a:r>
            <a:endParaRPr sz="1800" dirty="0">
              <a:latin typeface="Lato"/>
              <a:ea typeface="Lato"/>
              <a:cs typeface="Lato"/>
              <a:sym typeface="Lato"/>
            </a:endParaRPr>
          </a:p>
        </p:txBody>
      </p:sp>
    </p:spTree>
    <p:extLst>
      <p:ext uri="{BB962C8B-B14F-4D97-AF65-F5344CB8AC3E}">
        <p14:creationId xmlns:p14="http://schemas.microsoft.com/office/powerpoint/2010/main" val="227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5"/>
          <p:cNvSpPr txBox="1"/>
          <p:nvPr/>
        </p:nvSpPr>
        <p:spPr>
          <a:xfrm>
            <a:off x="526125" y="4051900"/>
            <a:ext cx="29001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ZA" sz="1800" b="1" dirty="0">
                <a:latin typeface="Lato"/>
                <a:ea typeface="Lato"/>
                <a:cs typeface="Lato"/>
                <a:sym typeface="Lato"/>
              </a:rPr>
              <a:t>Racine (Root) </a:t>
            </a:r>
            <a:r>
              <a:rPr lang="en-ZA" sz="1800" dirty="0">
                <a:latin typeface="Lato"/>
                <a:ea typeface="Lato"/>
                <a:cs typeface="Lato"/>
                <a:sym typeface="Lato"/>
              </a:rPr>
              <a:t>- le </a:t>
            </a:r>
            <a:r>
              <a:rPr lang="en-ZA" sz="1800" dirty="0" err="1">
                <a:latin typeface="Lato"/>
                <a:ea typeface="Lato"/>
                <a:cs typeface="Lato"/>
                <a:sym typeface="Lato"/>
              </a:rPr>
              <a:t>nœud</a:t>
            </a:r>
            <a:r>
              <a:rPr lang="en-ZA" sz="1800" dirty="0">
                <a:latin typeface="Lato"/>
                <a:ea typeface="Lato"/>
                <a:cs typeface="Lato"/>
                <a:sym typeface="Lato"/>
              </a:rPr>
              <a:t> interne le plus basal de </a:t>
            </a:r>
            <a:r>
              <a:rPr lang="en-ZA" sz="1800" dirty="0" err="1">
                <a:latin typeface="Lato"/>
                <a:ea typeface="Lato"/>
                <a:cs typeface="Lato"/>
                <a:sym typeface="Lato"/>
              </a:rPr>
              <a:t>l'arbre</a:t>
            </a:r>
            <a:endParaRPr sz="1800" dirty="0">
              <a:latin typeface="Lato"/>
              <a:ea typeface="Lato"/>
              <a:cs typeface="Lato"/>
              <a:sym typeface="Lato"/>
            </a:endParaRPr>
          </a:p>
        </p:txBody>
      </p:sp>
      <p:cxnSp>
        <p:nvCxnSpPr>
          <p:cNvPr id="944" name="Google Shape;944;p45"/>
          <p:cNvCxnSpPr/>
          <p:nvPr/>
        </p:nvCxnSpPr>
        <p:spPr>
          <a:xfrm rot="10800000" flipH="1">
            <a:off x="1778200" y="3253350"/>
            <a:ext cx="1171800" cy="8484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945" name="Google Shape;945;p45"/>
          <p:cNvCxnSpPr/>
          <p:nvPr/>
        </p:nvCxnSpPr>
        <p:spPr>
          <a:xfrm>
            <a:off x="2950011" y="2579470"/>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46" name="Google Shape;946;p45"/>
          <p:cNvCxnSpPr/>
          <p:nvPr/>
        </p:nvCxnSpPr>
        <p:spPr>
          <a:xfrm>
            <a:off x="2950011" y="3909815"/>
            <a:ext cx="4000800" cy="0"/>
          </a:xfrm>
          <a:prstGeom prst="straightConnector1">
            <a:avLst/>
          </a:prstGeom>
          <a:noFill/>
          <a:ln w="28575" cap="flat" cmpd="sng">
            <a:solidFill>
              <a:srgbClr val="999999"/>
            </a:solidFill>
            <a:prstDash val="solid"/>
            <a:round/>
            <a:headEnd type="none" w="med" len="med"/>
            <a:tailEnd type="none" w="med" len="med"/>
          </a:ln>
        </p:spPr>
      </p:cxnSp>
      <p:cxnSp>
        <p:nvCxnSpPr>
          <p:cNvPr id="947" name="Google Shape;947;p45"/>
          <p:cNvCxnSpPr/>
          <p:nvPr/>
        </p:nvCxnSpPr>
        <p:spPr>
          <a:xfrm rot="10800000">
            <a:off x="2949999" y="2560230"/>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948" name="Google Shape;948;p45"/>
          <p:cNvCxnSpPr/>
          <p:nvPr/>
        </p:nvCxnSpPr>
        <p:spPr>
          <a:xfrm rot="10800000">
            <a:off x="4220487" y="1896472"/>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949" name="Google Shape;949;p45"/>
          <p:cNvCxnSpPr/>
          <p:nvPr/>
        </p:nvCxnSpPr>
        <p:spPr>
          <a:xfrm>
            <a:off x="4220500" y="3253347"/>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50" name="Google Shape;950;p45"/>
          <p:cNvCxnSpPr/>
          <p:nvPr/>
        </p:nvCxnSpPr>
        <p:spPr>
          <a:xfrm rot="10800000">
            <a:off x="5490976" y="2955058"/>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951" name="Google Shape;951;p45"/>
          <p:cNvCxnSpPr/>
          <p:nvPr/>
        </p:nvCxnSpPr>
        <p:spPr>
          <a:xfrm>
            <a:off x="4220500" y="1899462"/>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52" name="Google Shape;952;p45"/>
          <p:cNvCxnSpPr/>
          <p:nvPr/>
        </p:nvCxnSpPr>
        <p:spPr>
          <a:xfrm rot="10800000">
            <a:off x="5490976" y="1462166"/>
            <a:ext cx="0" cy="874500"/>
          </a:xfrm>
          <a:prstGeom prst="straightConnector1">
            <a:avLst/>
          </a:prstGeom>
          <a:noFill/>
          <a:ln w="28575" cap="flat" cmpd="sng">
            <a:solidFill>
              <a:srgbClr val="999999"/>
            </a:solidFill>
            <a:prstDash val="solid"/>
            <a:round/>
            <a:headEnd type="none" w="med" len="med"/>
            <a:tailEnd type="none" w="med" len="med"/>
          </a:ln>
        </p:spPr>
      </p:cxnSp>
      <p:cxnSp>
        <p:nvCxnSpPr>
          <p:cNvPr id="953" name="Google Shape;953;p45"/>
          <p:cNvCxnSpPr/>
          <p:nvPr/>
        </p:nvCxnSpPr>
        <p:spPr>
          <a:xfrm>
            <a:off x="5490988" y="2336672"/>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954" name="Google Shape;954;p45"/>
          <p:cNvCxnSpPr/>
          <p:nvPr/>
        </p:nvCxnSpPr>
        <p:spPr>
          <a:xfrm rot="10800000">
            <a:off x="6277468" y="2048502"/>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955" name="Google Shape;955;p45"/>
          <p:cNvCxnSpPr/>
          <p:nvPr/>
        </p:nvCxnSpPr>
        <p:spPr>
          <a:xfrm>
            <a:off x="6277481" y="2624808"/>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956" name="Google Shape;956;p45"/>
          <p:cNvCxnSpPr/>
          <p:nvPr/>
        </p:nvCxnSpPr>
        <p:spPr>
          <a:xfrm>
            <a:off x="5490988" y="1463649"/>
            <a:ext cx="1270500" cy="0"/>
          </a:xfrm>
          <a:prstGeom prst="straightConnector1">
            <a:avLst/>
          </a:prstGeom>
          <a:noFill/>
          <a:ln w="28575" cap="flat" cmpd="sng">
            <a:solidFill>
              <a:srgbClr val="999999"/>
            </a:solidFill>
            <a:prstDash val="solid"/>
            <a:round/>
            <a:headEnd type="none" w="med" len="med"/>
            <a:tailEnd type="none" w="med" len="med"/>
          </a:ln>
        </p:spPr>
      </p:cxnSp>
      <p:sp>
        <p:nvSpPr>
          <p:cNvPr id="957" name="Google Shape;957;p45"/>
          <p:cNvSpPr/>
          <p:nvPr/>
        </p:nvSpPr>
        <p:spPr>
          <a:xfrm>
            <a:off x="5440553" y="29125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5"/>
          <p:cNvSpPr txBox="1">
            <a:spLocks noGrp="1"/>
          </p:cNvSpPr>
          <p:nvPr>
            <p:ph type="title"/>
          </p:nvPr>
        </p:nvSpPr>
        <p:spPr>
          <a:xfrm>
            <a:off x="4557094" y="2955051"/>
            <a:ext cx="786600" cy="2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C1321T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59" name="Google Shape;959;p45"/>
          <p:cNvSpPr/>
          <p:nvPr/>
        </p:nvSpPr>
        <p:spPr>
          <a:xfrm>
            <a:off x="5440553" y="3493360"/>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5"/>
          <p:cNvSpPr/>
          <p:nvPr/>
        </p:nvSpPr>
        <p:spPr>
          <a:xfrm>
            <a:off x="6913450" y="3859377"/>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5"/>
          <p:cNvSpPr/>
          <p:nvPr/>
        </p:nvSpPr>
        <p:spPr>
          <a:xfrm>
            <a:off x="7014298" y="2574368"/>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5"/>
          <p:cNvSpPr/>
          <p:nvPr/>
        </p:nvSpPr>
        <p:spPr>
          <a:xfrm>
            <a:off x="6227038" y="19938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5"/>
          <p:cNvSpPr/>
          <p:nvPr/>
        </p:nvSpPr>
        <p:spPr>
          <a:xfrm>
            <a:off x="6679323" y="1413232"/>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5"/>
          <p:cNvSpPr txBox="1">
            <a:spLocks noGrp="1"/>
          </p:cNvSpPr>
          <p:nvPr>
            <p:ph type="title"/>
          </p:nvPr>
        </p:nvSpPr>
        <p:spPr>
          <a:xfrm>
            <a:off x="4510276" y="161235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T8897C</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65" name="Google Shape;965;p45"/>
          <p:cNvSpPr txBox="1">
            <a:spLocks noGrp="1"/>
          </p:cNvSpPr>
          <p:nvPr>
            <p:ph type="title"/>
          </p:nvPr>
        </p:nvSpPr>
        <p:spPr>
          <a:xfrm>
            <a:off x="3249712" y="2292375"/>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A101G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66" name="Google Shape;966;p45"/>
          <p:cNvSpPr txBox="1">
            <a:spLocks noGrp="1"/>
          </p:cNvSpPr>
          <p:nvPr>
            <p:ph type="title"/>
          </p:nvPr>
        </p:nvSpPr>
        <p:spPr>
          <a:xfrm>
            <a:off x="3299500" y="3608438"/>
            <a:ext cx="33018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A2355G, T4567C, G5982A, T5998C, C9563T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67" name="Google Shape;967;p45"/>
          <p:cNvSpPr txBox="1">
            <a:spLocks noGrp="1"/>
          </p:cNvSpPr>
          <p:nvPr>
            <p:ph type="title"/>
          </p:nvPr>
        </p:nvSpPr>
        <p:spPr>
          <a:xfrm>
            <a:off x="5829105" y="1188700"/>
            <a:ext cx="8967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A3487G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68" name="Google Shape;968;p45"/>
          <p:cNvSpPr txBox="1">
            <a:spLocks noGrp="1"/>
          </p:cNvSpPr>
          <p:nvPr>
            <p:ph type="title"/>
          </p:nvPr>
        </p:nvSpPr>
        <p:spPr>
          <a:xfrm>
            <a:off x="5604025" y="204849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A45G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69" name="Google Shape;969;p45"/>
          <p:cNvSpPr txBox="1">
            <a:spLocks noGrp="1"/>
          </p:cNvSpPr>
          <p:nvPr>
            <p:ph type="title"/>
          </p:nvPr>
        </p:nvSpPr>
        <p:spPr>
          <a:xfrm>
            <a:off x="6327851" y="2336676"/>
            <a:ext cx="8967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T1089A</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cxnSp>
        <p:nvCxnSpPr>
          <p:cNvPr id="970" name="Google Shape;970;p45"/>
          <p:cNvCxnSpPr/>
          <p:nvPr/>
        </p:nvCxnSpPr>
        <p:spPr>
          <a:xfrm>
            <a:off x="2670850" y="3253350"/>
            <a:ext cx="279300" cy="0"/>
          </a:xfrm>
          <a:prstGeom prst="straightConnector1">
            <a:avLst/>
          </a:prstGeom>
          <a:noFill/>
          <a:ln w="28575" cap="flat" cmpd="sng">
            <a:solidFill>
              <a:srgbClr val="999999"/>
            </a:solidFill>
            <a:prstDash val="solid"/>
            <a:round/>
            <a:headEnd type="none" w="med" len="med"/>
            <a:tailEnd type="none" w="med" len="med"/>
          </a:ln>
        </p:spPr>
      </p:cxnSp>
      <p:sp>
        <p:nvSpPr>
          <p:cNvPr id="971" name="Google Shape;971;p45"/>
          <p:cNvSpPr txBox="1">
            <a:spLocks noGrp="1"/>
          </p:cNvSpPr>
          <p:nvPr>
            <p:ph type="title"/>
          </p:nvPr>
        </p:nvSpPr>
        <p:spPr>
          <a:xfrm>
            <a:off x="6761518" y="11887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A</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72" name="Google Shape;972;p45"/>
          <p:cNvSpPr txBox="1">
            <a:spLocks noGrp="1"/>
          </p:cNvSpPr>
          <p:nvPr>
            <p:ph type="title"/>
          </p:nvPr>
        </p:nvSpPr>
        <p:spPr>
          <a:xfrm>
            <a:off x="6277468" y="18193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B</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73" name="Google Shape;973;p45"/>
          <p:cNvSpPr txBox="1">
            <a:spLocks noGrp="1"/>
          </p:cNvSpPr>
          <p:nvPr>
            <p:ph type="title"/>
          </p:nvPr>
        </p:nvSpPr>
        <p:spPr>
          <a:xfrm>
            <a:off x="7054118" y="23315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C</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74" name="Google Shape;974;p45"/>
          <p:cNvSpPr txBox="1">
            <a:spLocks noGrp="1"/>
          </p:cNvSpPr>
          <p:nvPr>
            <p:ph type="title"/>
          </p:nvPr>
        </p:nvSpPr>
        <p:spPr>
          <a:xfrm>
            <a:off x="5490968" y="27225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D</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75" name="Google Shape;975;p45"/>
          <p:cNvSpPr txBox="1">
            <a:spLocks noGrp="1"/>
          </p:cNvSpPr>
          <p:nvPr>
            <p:ph type="title"/>
          </p:nvPr>
        </p:nvSpPr>
        <p:spPr>
          <a:xfrm>
            <a:off x="5520843" y="3312913"/>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E</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976" name="Google Shape;976;p45"/>
          <p:cNvSpPr txBox="1">
            <a:spLocks noGrp="1"/>
          </p:cNvSpPr>
          <p:nvPr>
            <p:ph type="title"/>
          </p:nvPr>
        </p:nvSpPr>
        <p:spPr>
          <a:xfrm>
            <a:off x="6950793" y="36033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F</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2" name="Google Shape;91;p18">
            <a:extLst>
              <a:ext uri="{FF2B5EF4-FFF2-40B4-BE49-F238E27FC236}">
                <a16:creationId xmlns:a16="http://schemas.microsoft.com/office/drawing/2014/main" id="{6C778316-DEBB-E031-0E59-D737727BDD61}"/>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Terminologie</a:t>
            </a:r>
            <a:r>
              <a:rPr lang="en-US" sz="2500" b="1" dirty="0">
                <a:latin typeface="Lato"/>
                <a:ea typeface="Lato"/>
                <a:cs typeface="Lato"/>
                <a:sym typeface="Lato"/>
              </a:rPr>
              <a:t> des </a:t>
            </a:r>
            <a:r>
              <a:rPr lang="en-US" sz="2500" b="1" dirty="0" err="1">
                <a:latin typeface="Lato"/>
                <a:ea typeface="Lato"/>
                <a:cs typeface="Lato"/>
                <a:sym typeface="Lato"/>
              </a:rPr>
              <a:t>arbres</a:t>
            </a:r>
            <a:endParaRPr lang="en-US" sz="1200" b="1" dirty="0">
              <a:latin typeface="Lato"/>
              <a:ea typeface="Lato"/>
              <a:cs typeface="Lato"/>
              <a:sym typeface="Lato"/>
            </a:endParaRPr>
          </a:p>
        </p:txBody>
      </p:sp>
    </p:spTree>
    <p:extLst>
      <p:ext uri="{BB962C8B-B14F-4D97-AF65-F5344CB8AC3E}">
        <p14:creationId xmlns:p14="http://schemas.microsoft.com/office/powerpoint/2010/main" val="295532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6"/>
          <p:cNvSpPr txBox="1"/>
          <p:nvPr/>
        </p:nvSpPr>
        <p:spPr>
          <a:xfrm>
            <a:off x="5628453" y="4013873"/>
            <a:ext cx="31512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ZA" sz="1600" b="1" dirty="0">
                <a:latin typeface="Lato"/>
                <a:ea typeface="Lato"/>
                <a:cs typeface="Lato"/>
                <a:sym typeface="Lato"/>
              </a:rPr>
              <a:t>Branches </a:t>
            </a:r>
            <a:r>
              <a:rPr lang="en-ZA" sz="1600" dirty="0">
                <a:latin typeface="Lato"/>
                <a:ea typeface="Lato"/>
                <a:cs typeface="Lato"/>
                <a:sym typeface="Lato"/>
              </a:rPr>
              <a:t>- </a:t>
            </a:r>
            <a:r>
              <a:rPr lang="en-ZA" sz="1600" dirty="0" err="1">
                <a:latin typeface="Lato"/>
                <a:ea typeface="Lato"/>
                <a:cs typeface="Lato"/>
                <a:sym typeface="Lato"/>
              </a:rPr>
              <a:t>ici</a:t>
            </a:r>
            <a:r>
              <a:rPr lang="en-ZA" sz="1600" dirty="0">
                <a:latin typeface="Lato"/>
                <a:ea typeface="Lato"/>
                <a:cs typeface="Lato"/>
                <a:sym typeface="Lato"/>
              </a:rPr>
              <a:t>, la longueur </a:t>
            </a:r>
            <a:r>
              <a:rPr lang="en-ZA" sz="1600" dirty="0" err="1">
                <a:latin typeface="Lato"/>
                <a:ea typeface="Lato"/>
                <a:cs typeface="Lato"/>
                <a:sym typeface="Lato"/>
              </a:rPr>
              <a:t>est</a:t>
            </a:r>
            <a:r>
              <a:rPr lang="en-ZA" sz="1600" dirty="0">
                <a:latin typeface="Lato"/>
                <a:ea typeface="Lato"/>
                <a:cs typeface="Lato"/>
                <a:sym typeface="Lato"/>
              </a:rPr>
              <a:t> </a:t>
            </a:r>
            <a:r>
              <a:rPr lang="en-ZA" sz="1600" dirty="0" err="1">
                <a:latin typeface="Lato"/>
                <a:ea typeface="Lato"/>
                <a:cs typeface="Lato"/>
                <a:sym typeface="Lato"/>
              </a:rPr>
              <a:t>proportionnelle</a:t>
            </a:r>
            <a:r>
              <a:rPr lang="en-ZA" sz="1600" dirty="0">
                <a:latin typeface="Lato"/>
                <a:ea typeface="Lato"/>
                <a:cs typeface="Lato"/>
                <a:sym typeface="Lato"/>
              </a:rPr>
              <a:t> au </a:t>
            </a:r>
            <a:r>
              <a:rPr lang="en-ZA" sz="1600" dirty="0" err="1">
                <a:latin typeface="Lato"/>
                <a:ea typeface="Lato"/>
                <a:cs typeface="Lato"/>
                <a:sym typeface="Lato"/>
              </a:rPr>
              <a:t>nombre</a:t>
            </a:r>
            <a:r>
              <a:rPr lang="en-ZA" sz="1600" dirty="0">
                <a:latin typeface="Lato"/>
                <a:ea typeface="Lato"/>
                <a:cs typeface="Lato"/>
                <a:sym typeface="Lato"/>
              </a:rPr>
              <a:t> de </a:t>
            </a:r>
            <a:r>
              <a:rPr lang="en-ZA" sz="1600" dirty="0" err="1">
                <a:latin typeface="Lato"/>
                <a:ea typeface="Lato"/>
                <a:cs typeface="Lato"/>
                <a:sym typeface="Lato"/>
              </a:rPr>
              <a:t>changements</a:t>
            </a:r>
            <a:r>
              <a:rPr lang="en-ZA" sz="1600" dirty="0">
                <a:latin typeface="Lato"/>
                <a:ea typeface="Lato"/>
                <a:cs typeface="Lato"/>
                <a:sym typeface="Lato"/>
              </a:rPr>
              <a:t> de </a:t>
            </a:r>
            <a:r>
              <a:rPr lang="en-ZA" sz="1600" dirty="0" err="1">
                <a:latin typeface="Lato"/>
                <a:ea typeface="Lato"/>
                <a:cs typeface="Lato"/>
                <a:sym typeface="Lato"/>
              </a:rPr>
              <a:t>nucléotides</a:t>
            </a:r>
            <a:r>
              <a:rPr lang="en-ZA" sz="1600" dirty="0">
                <a:latin typeface="Lato"/>
                <a:ea typeface="Lato"/>
                <a:cs typeface="Lato"/>
                <a:sym typeface="Lato"/>
              </a:rPr>
              <a:t>.</a:t>
            </a:r>
            <a:endParaRPr sz="1600" dirty="0">
              <a:latin typeface="Lato"/>
              <a:ea typeface="Lato"/>
              <a:cs typeface="Lato"/>
              <a:sym typeface="Lato"/>
            </a:endParaRPr>
          </a:p>
        </p:txBody>
      </p:sp>
      <p:cxnSp>
        <p:nvCxnSpPr>
          <p:cNvPr id="982" name="Google Shape;982;p46"/>
          <p:cNvCxnSpPr>
            <a:stCxn id="981" idx="1"/>
          </p:cNvCxnSpPr>
          <p:nvPr/>
        </p:nvCxnSpPr>
        <p:spPr>
          <a:xfrm rot="10800000">
            <a:off x="4677753" y="3906473"/>
            <a:ext cx="950700" cy="56905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983" name="Google Shape;983;p46"/>
          <p:cNvCxnSpPr/>
          <p:nvPr/>
        </p:nvCxnSpPr>
        <p:spPr>
          <a:xfrm rot="5400000" flipH="1">
            <a:off x="5404000" y="2993025"/>
            <a:ext cx="1535700" cy="8286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984" name="Google Shape;984;p46"/>
          <p:cNvCxnSpPr/>
          <p:nvPr/>
        </p:nvCxnSpPr>
        <p:spPr>
          <a:xfrm>
            <a:off x="2086411" y="2509620"/>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85" name="Google Shape;985;p46"/>
          <p:cNvCxnSpPr/>
          <p:nvPr/>
        </p:nvCxnSpPr>
        <p:spPr>
          <a:xfrm>
            <a:off x="2086411" y="3839965"/>
            <a:ext cx="4000800" cy="0"/>
          </a:xfrm>
          <a:prstGeom prst="straightConnector1">
            <a:avLst/>
          </a:prstGeom>
          <a:noFill/>
          <a:ln w="28575" cap="flat" cmpd="sng">
            <a:solidFill>
              <a:srgbClr val="999999"/>
            </a:solidFill>
            <a:prstDash val="solid"/>
            <a:round/>
            <a:headEnd type="none" w="med" len="med"/>
            <a:tailEnd type="none" w="med" len="med"/>
          </a:ln>
        </p:spPr>
      </p:cxnSp>
      <p:cxnSp>
        <p:nvCxnSpPr>
          <p:cNvPr id="986" name="Google Shape;986;p46"/>
          <p:cNvCxnSpPr/>
          <p:nvPr/>
        </p:nvCxnSpPr>
        <p:spPr>
          <a:xfrm rot="10800000">
            <a:off x="2086399" y="2490380"/>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987" name="Google Shape;987;p46"/>
          <p:cNvCxnSpPr/>
          <p:nvPr/>
        </p:nvCxnSpPr>
        <p:spPr>
          <a:xfrm rot="10800000">
            <a:off x="3356887" y="1826622"/>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988" name="Google Shape;988;p46"/>
          <p:cNvCxnSpPr/>
          <p:nvPr/>
        </p:nvCxnSpPr>
        <p:spPr>
          <a:xfrm>
            <a:off x="3356900" y="3183497"/>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89" name="Google Shape;989;p46"/>
          <p:cNvCxnSpPr/>
          <p:nvPr/>
        </p:nvCxnSpPr>
        <p:spPr>
          <a:xfrm rot="10800000">
            <a:off x="4627376" y="2885208"/>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990" name="Google Shape;990;p46"/>
          <p:cNvCxnSpPr/>
          <p:nvPr/>
        </p:nvCxnSpPr>
        <p:spPr>
          <a:xfrm>
            <a:off x="3356900" y="1829612"/>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991" name="Google Shape;991;p46"/>
          <p:cNvCxnSpPr/>
          <p:nvPr/>
        </p:nvCxnSpPr>
        <p:spPr>
          <a:xfrm rot="10800000">
            <a:off x="4627376" y="1392316"/>
            <a:ext cx="0" cy="874500"/>
          </a:xfrm>
          <a:prstGeom prst="straightConnector1">
            <a:avLst/>
          </a:prstGeom>
          <a:noFill/>
          <a:ln w="28575" cap="flat" cmpd="sng">
            <a:solidFill>
              <a:srgbClr val="999999"/>
            </a:solidFill>
            <a:prstDash val="solid"/>
            <a:round/>
            <a:headEnd type="none" w="med" len="med"/>
            <a:tailEnd type="none" w="med" len="med"/>
          </a:ln>
        </p:spPr>
      </p:cxnSp>
      <p:cxnSp>
        <p:nvCxnSpPr>
          <p:cNvPr id="992" name="Google Shape;992;p46"/>
          <p:cNvCxnSpPr/>
          <p:nvPr/>
        </p:nvCxnSpPr>
        <p:spPr>
          <a:xfrm>
            <a:off x="4627388" y="2266822"/>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993" name="Google Shape;993;p46"/>
          <p:cNvCxnSpPr/>
          <p:nvPr/>
        </p:nvCxnSpPr>
        <p:spPr>
          <a:xfrm rot="10800000">
            <a:off x="5413868" y="1978652"/>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994" name="Google Shape;994;p46"/>
          <p:cNvCxnSpPr/>
          <p:nvPr/>
        </p:nvCxnSpPr>
        <p:spPr>
          <a:xfrm>
            <a:off x="5413881" y="2554958"/>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995" name="Google Shape;995;p46"/>
          <p:cNvCxnSpPr/>
          <p:nvPr/>
        </p:nvCxnSpPr>
        <p:spPr>
          <a:xfrm>
            <a:off x="4627388" y="1393799"/>
            <a:ext cx="1270500" cy="0"/>
          </a:xfrm>
          <a:prstGeom prst="straightConnector1">
            <a:avLst/>
          </a:prstGeom>
          <a:noFill/>
          <a:ln w="28575" cap="flat" cmpd="sng">
            <a:solidFill>
              <a:srgbClr val="999999"/>
            </a:solidFill>
            <a:prstDash val="solid"/>
            <a:round/>
            <a:headEnd type="none" w="med" len="med"/>
            <a:tailEnd type="none" w="med" len="med"/>
          </a:ln>
        </p:spPr>
      </p:cxnSp>
      <p:sp>
        <p:nvSpPr>
          <p:cNvPr id="996" name="Google Shape;996;p46"/>
          <p:cNvSpPr/>
          <p:nvPr/>
        </p:nvSpPr>
        <p:spPr>
          <a:xfrm>
            <a:off x="4576953" y="284265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txBox="1">
            <a:spLocks noGrp="1"/>
          </p:cNvSpPr>
          <p:nvPr>
            <p:ph type="title"/>
          </p:nvPr>
        </p:nvSpPr>
        <p:spPr>
          <a:xfrm>
            <a:off x="3693494" y="2885201"/>
            <a:ext cx="786600" cy="2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C1321T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998" name="Google Shape;998;p46"/>
          <p:cNvSpPr/>
          <p:nvPr/>
        </p:nvSpPr>
        <p:spPr>
          <a:xfrm>
            <a:off x="4576953" y="3423510"/>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6"/>
          <p:cNvSpPr/>
          <p:nvPr/>
        </p:nvSpPr>
        <p:spPr>
          <a:xfrm>
            <a:off x="6049850" y="3789527"/>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6"/>
          <p:cNvSpPr/>
          <p:nvPr/>
        </p:nvSpPr>
        <p:spPr>
          <a:xfrm>
            <a:off x="6150698" y="2504518"/>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5363438" y="192395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6"/>
          <p:cNvSpPr/>
          <p:nvPr/>
        </p:nvSpPr>
        <p:spPr>
          <a:xfrm>
            <a:off x="5815723" y="1343382"/>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6"/>
          <p:cNvSpPr txBox="1">
            <a:spLocks noGrp="1"/>
          </p:cNvSpPr>
          <p:nvPr>
            <p:ph type="title"/>
          </p:nvPr>
        </p:nvSpPr>
        <p:spPr>
          <a:xfrm>
            <a:off x="3646676" y="154250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T8897C</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004" name="Google Shape;1004;p46"/>
          <p:cNvSpPr txBox="1">
            <a:spLocks noGrp="1"/>
          </p:cNvSpPr>
          <p:nvPr>
            <p:ph type="title"/>
          </p:nvPr>
        </p:nvSpPr>
        <p:spPr>
          <a:xfrm>
            <a:off x="2386112" y="2222525"/>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A101G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005" name="Google Shape;1005;p46"/>
          <p:cNvSpPr txBox="1">
            <a:spLocks noGrp="1"/>
          </p:cNvSpPr>
          <p:nvPr>
            <p:ph type="title"/>
          </p:nvPr>
        </p:nvSpPr>
        <p:spPr>
          <a:xfrm>
            <a:off x="2435900" y="3538588"/>
            <a:ext cx="33018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A2355G, T4567C, G5982A, T5998C, C9563T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006" name="Google Shape;1006;p46"/>
          <p:cNvSpPr txBox="1">
            <a:spLocks noGrp="1"/>
          </p:cNvSpPr>
          <p:nvPr>
            <p:ph type="title"/>
          </p:nvPr>
        </p:nvSpPr>
        <p:spPr>
          <a:xfrm>
            <a:off x="4965505" y="1118850"/>
            <a:ext cx="8967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A3487G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007" name="Google Shape;1007;p46"/>
          <p:cNvSpPr txBox="1">
            <a:spLocks noGrp="1"/>
          </p:cNvSpPr>
          <p:nvPr>
            <p:ph type="title"/>
          </p:nvPr>
        </p:nvSpPr>
        <p:spPr>
          <a:xfrm>
            <a:off x="4740425" y="197864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A45G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008" name="Google Shape;1008;p46"/>
          <p:cNvSpPr txBox="1">
            <a:spLocks noGrp="1"/>
          </p:cNvSpPr>
          <p:nvPr>
            <p:ph type="title"/>
          </p:nvPr>
        </p:nvSpPr>
        <p:spPr>
          <a:xfrm>
            <a:off x="5464251" y="2266826"/>
            <a:ext cx="8967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T1089A</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cxnSp>
        <p:nvCxnSpPr>
          <p:cNvPr id="1009" name="Google Shape;1009;p46"/>
          <p:cNvCxnSpPr/>
          <p:nvPr/>
        </p:nvCxnSpPr>
        <p:spPr>
          <a:xfrm>
            <a:off x="1807250" y="3183500"/>
            <a:ext cx="279300" cy="0"/>
          </a:xfrm>
          <a:prstGeom prst="straightConnector1">
            <a:avLst/>
          </a:prstGeom>
          <a:noFill/>
          <a:ln w="28575" cap="flat" cmpd="sng">
            <a:solidFill>
              <a:srgbClr val="999999"/>
            </a:solidFill>
            <a:prstDash val="solid"/>
            <a:round/>
            <a:headEnd type="none" w="med" len="med"/>
            <a:tailEnd type="none" w="med" len="med"/>
          </a:ln>
        </p:spPr>
      </p:cxnSp>
      <p:sp>
        <p:nvSpPr>
          <p:cNvPr id="1010" name="Google Shape;1010;p46"/>
          <p:cNvSpPr txBox="1">
            <a:spLocks noGrp="1"/>
          </p:cNvSpPr>
          <p:nvPr>
            <p:ph type="title"/>
          </p:nvPr>
        </p:nvSpPr>
        <p:spPr>
          <a:xfrm>
            <a:off x="5897918" y="11188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A</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011" name="Google Shape;1011;p46"/>
          <p:cNvSpPr txBox="1">
            <a:spLocks noGrp="1"/>
          </p:cNvSpPr>
          <p:nvPr>
            <p:ph type="title"/>
          </p:nvPr>
        </p:nvSpPr>
        <p:spPr>
          <a:xfrm>
            <a:off x="5413868" y="174952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B</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012" name="Google Shape;1012;p46"/>
          <p:cNvSpPr txBox="1">
            <a:spLocks noGrp="1"/>
          </p:cNvSpPr>
          <p:nvPr>
            <p:ph type="title"/>
          </p:nvPr>
        </p:nvSpPr>
        <p:spPr>
          <a:xfrm>
            <a:off x="6190518" y="226172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C</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013" name="Google Shape;1013;p46"/>
          <p:cNvSpPr txBox="1">
            <a:spLocks noGrp="1"/>
          </p:cNvSpPr>
          <p:nvPr>
            <p:ph type="title"/>
          </p:nvPr>
        </p:nvSpPr>
        <p:spPr>
          <a:xfrm>
            <a:off x="4627368" y="26527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D</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014" name="Google Shape;1014;p46"/>
          <p:cNvSpPr txBox="1">
            <a:spLocks noGrp="1"/>
          </p:cNvSpPr>
          <p:nvPr>
            <p:ph type="title"/>
          </p:nvPr>
        </p:nvSpPr>
        <p:spPr>
          <a:xfrm>
            <a:off x="4657243" y="3243063"/>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E</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015" name="Google Shape;1015;p46"/>
          <p:cNvSpPr txBox="1">
            <a:spLocks noGrp="1"/>
          </p:cNvSpPr>
          <p:nvPr>
            <p:ph type="title"/>
          </p:nvPr>
        </p:nvSpPr>
        <p:spPr>
          <a:xfrm>
            <a:off x="6087193" y="35335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F</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2" name="Google Shape;91;p18">
            <a:extLst>
              <a:ext uri="{FF2B5EF4-FFF2-40B4-BE49-F238E27FC236}">
                <a16:creationId xmlns:a16="http://schemas.microsoft.com/office/drawing/2014/main" id="{99C44572-3FF5-0CFC-4880-7D5EC9D476F7}"/>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Terminologie</a:t>
            </a:r>
            <a:r>
              <a:rPr lang="en-US" sz="2500" b="1" dirty="0">
                <a:latin typeface="Lato"/>
                <a:ea typeface="Lato"/>
                <a:cs typeface="Lato"/>
                <a:sym typeface="Lato"/>
              </a:rPr>
              <a:t> des </a:t>
            </a:r>
            <a:r>
              <a:rPr lang="en-US" sz="2500" b="1" dirty="0" err="1">
                <a:latin typeface="Lato"/>
                <a:ea typeface="Lato"/>
                <a:cs typeface="Lato"/>
                <a:sym typeface="Lato"/>
              </a:rPr>
              <a:t>arbres</a:t>
            </a:r>
            <a:endParaRPr lang="en-US" sz="1200" b="1" dirty="0">
              <a:latin typeface="Lato"/>
              <a:ea typeface="Lato"/>
              <a:cs typeface="Lato"/>
              <a:sym typeface="Lato"/>
            </a:endParaRPr>
          </a:p>
        </p:txBody>
      </p:sp>
    </p:spTree>
    <p:extLst>
      <p:ext uri="{BB962C8B-B14F-4D97-AF65-F5344CB8AC3E}">
        <p14:creationId xmlns:p14="http://schemas.microsoft.com/office/powerpoint/2010/main" val="46011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49"/>
          <p:cNvSpPr/>
          <p:nvPr/>
        </p:nvSpPr>
        <p:spPr>
          <a:xfrm rot="5400000">
            <a:off x="4845075" y="1501525"/>
            <a:ext cx="862800" cy="1603200"/>
          </a:xfrm>
          <a:prstGeom prst="round2SameRect">
            <a:avLst>
              <a:gd name="adj1" fmla="val 16667"/>
              <a:gd name="adj2" fmla="val 50000"/>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rot="5400000">
            <a:off x="3509450" y="2578925"/>
            <a:ext cx="759300" cy="1383000"/>
          </a:xfrm>
          <a:prstGeom prst="round2SameRect">
            <a:avLst>
              <a:gd name="adj1" fmla="val 16667"/>
              <a:gd name="adj2" fmla="val 50000"/>
            </a:avLst>
          </a:prstGeom>
          <a:solidFill>
            <a:srgbClr val="FCE5CD">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rot="5400000">
            <a:off x="3968150" y="391513"/>
            <a:ext cx="1664400" cy="3151200"/>
          </a:xfrm>
          <a:prstGeom prst="round2SameRect">
            <a:avLst>
              <a:gd name="adj1" fmla="val 16667"/>
              <a:gd name="adj2" fmla="val 50000"/>
            </a:avLst>
          </a:prstGeom>
          <a:solidFill>
            <a:srgbClr val="FCE5CD">
              <a:alpha val="47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txBox="1"/>
          <p:nvPr/>
        </p:nvSpPr>
        <p:spPr>
          <a:xfrm>
            <a:off x="6840525" y="2755825"/>
            <a:ext cx="2256147"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ZA" sz="1800" b="1" dirty="0">
                <a:latin typeface="Lato"/>
                <a:ea typeface="Lato"/>
                <a:cs typeface="Lato"/>
                <a:sym typeface="Lato"/>
              </a:rPr>
              <a:t>Clade/</a:t>
            </a:r>
            <a:r>
              <a:rPr lang="en-ZA" sz="1800" b="1" dirty="0" err="1">
                <a:latin typeface="Lato"/>
                <a:ea typeface="Lato"/>
                <a:cs typeface="Lato"/>
                <a:sym typeface="Lato"/>
              </a:rPr>
              <a:t>lignée</a:t>
            </a:r>
            <a:r>
              <a:rPr lang="en-ZA" sz="1800" b="1" dirty="0">
                <a:latin typeface="Lato"/>
                <a:ea typeface="Lato"/>
                <a:cs typeface="Lato"/>
                <a:sym typeface="Lato"/>
              </a:rPr>
              <a:t> : </a:t>
            </a:r>
            <a:r>
              <a:rPr lang="en-ZA" sz="1800" dirty="0" err="1">
                <a:latin typeface="Lato"/>
                <a:ea typeface="Lato"/>
                <a:cs typeface="Lato"/>
                <a:sym typeface="Lato"/>
              </a:rPr>
              <a:t>groupe</a:t>
            </a:r>
            <a:r>
              <a:rPr lang="en-ZA" sz="1800" dirty="0">
                <a:latin typeface="Lato"/>
                <a:ea typeface="Lato"/>
                <a:cs typeface="Lato"/>
                <a:sym typeface="Lato"/>
              </a:rPr>
              <a:t> </a:t>
            </a:r>
            <a:r>
              <a:rPr lang="en-ZA" sz="1800" dirty="0" err="1">
                <a:latin typeface="Lato"/>
                <a:ea typeface="Lato"/>
                <a:cs typeface="Lato"/>
                <a:sym typeface="Lato"/>
              </a:rPr>
              <a:t>d'échantillons</a:t>
            </a:r>
            <a:r>
              <a:rPr lang="en-ZA" sz="1800" dirty="0">
                <a:latin typeface="Lato"/>
                <a:ea typeface="Lato"/>
                <a:cs typeface="Lato"/>
                <a:sym typeface="Lato"/>
              </a:rPr>
              <a:t> </a:t>
            </a:r>
            <a:r>
              <a:rPr lang="en-ZA" sz="1800" dirty="0" err="1">
                <a:latin typeface="Lato"/>
                <a:ea typeface="Lato"/>
                <a:cs typeface="Lato"/>
                <a:sym typeface="Lato"/>
              </a:rPr>
              <a:t>partageant</a:t>
            </a:r>
            <a:r>
              <a:rPr lang="en-ZA" sz="1800" dirty="0">
                <a:latin typeface="Lato"/>
                <a:ea typeface="Lato"/>
                <a:cs typeface="Lato"/>
                <a:sym typeface="Lato"/>
              </a:rPr>
              <a:t> </a:t>
            </a:r>
            <a:r>
              <a:rPr lang="en-ZA" sz="1800" dirty="0" err="1">
                <a:latin typeface="Lato"/>
                <a:ea typeface="Lato"/>
                <a:cs typeface="Lato"/>
                <a:sym typeface="Lato"/>
              </a:rPr>
              <a:t>une</a:t>
            </a:r>
            <a:r>
              <a:rPr lang="en-ZA" sz="1800" dirty="0">
                <a:latin typeface="Lato"/>
                <a:ea typeface="Lato"/>
                <a:cs typeface="Lato"/>
                <a:sym typeface="Lato"/>
              </a:rPr>
              <a:t> </a:t>
            </a:r>
            <a:r>
              <a:rPr lang="en-ZA" sz="1800" dirty="0" err="1">
                <a:latin typeface="Lato"/>
                <a:ea typeface="Lato"/>
                <a:cs typeface="Lato"/>
                <a:sym typeface="Lato"/>
              </a:rPr>
              <a:t>certaine</a:t>
            </a:r>
            <a:r>
              <a:rPr lang="en-ZA" sz="1800" dirty="0">
                <a:latin typeface="Lato"/>
                <a:ea typeface="Lato"/>
                <a:cs typeface="Lato"/>
                <a:sym typeface="Lato"/>
              </a:rPr>
              <a:t> </a:t>
            </a:r>
            <a:r>
              <a:rPr lang="en-ZA" sz="1800" dirty="0" err="1">
                <a:latin typeface="Lato"/>
                <a:ea typeface="Lato"/>
                <a:cs typeface="Lato"/>
                <a:sym typeface="Lato"/>
              </a:rPr>
              <a:t>histoire</a:t>
            </a:r>
            <a:r>
              <a:rPr lang="en-ZA" sz="1800" dirty="0">
                <a:latin typeface="Lato"/>
                <a:ea typeface="Lato"/>
                <a:cs typeface="Lato"/>
                <a:sym typeface="Lato"/>
              </a:rPr>
              <a:t> </a:t>
            </a:r>
            <a:r>
              <a:rPr lang="en-ZA" sz="1800" dirty="0" err="1">
                <a:latin typeface="Lato"/>
                <a:ea typeface="Lato"/>
                <a:cs typeface="Lato"/>
                <a:sym typeface="Lato"/>
              </a:rPr>
              <a:t>génétique</a:t>
            </a:r>
            <a:r>
              <a:rPr lang="en-ZA" sz="1800" dirty="0">
                <a:latin typeface="Lato"/>
                <a:ea typeface="Lato"/>
                <a:cs typeface="Lato"/>
                <a:sym typeface="Lato"/>
              </a:rPr>
              <a:t>.</a:t>
            </a:r>
            <a:endParaRPr sz="1800" dirty="0">
              <a:latin typeface="Lato"/>
              <a:ea typeface="Lato"/>
              <a:cs typeface="Lato"/>
              <a:sym typeface="Lato"/>
            </a:endParaRPr>
          </a:p>
        </p:txBody>
      </p:sp>
      <p:cxnSp>
        <p:nvCxnSpPr>
          <p:cNvPr id="1099" name="Google Shape;1099;p49"/>
          <p:cNvCxnSpPr/>
          <p:nvPr/>
        </p:nvCxnSpPr>
        <p:spPr>
          <a:xfrm>
            <a:off x="1838761" y="2579470"/>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1100" name="Google Shape;1100;p49"/>
          <p:cNvCxnSpPr/>
          <p:nvPr/>
        </p:nvCxnSpPr>
        <p:spPr>
          <a:xfrm>
            <a:off x="1838761" y="3909815"/>
            <a:ext cx="4000800" cy="0"/>
          </a:xfrm>
          <a:prstGeom prst="straightConnector1">
            <a:avLst/>
          </a:prstGeom>
          <a:noFill/>
          <a:ln w="28575" cap="flat" cmpd="sng">
            <a:solidFill>
              <a:srgbClr val="999999"/>
            </a:solidFill>
            <a:prstDash val="solid"/>
            <a:round/>
            <a:headEnd type="none" w="med" len="med"/>
            <a:tailEnd type="none" w="med" len="med"/>
          </a:ln>
        </p:spPr>
      </p:cxnSp>
      <p:cxnSp>
        <p:nvCxnSpPr>
          <p:cNvPr id="1101" name="Google Shape;1101;p49"/>
          <p:cNvCxnSpPr/>
          <p:nvPr/>
        </p:nvCxnSpPr>
        <p:spPr>
          <a:xfrm rot="10800000">
            <a:off x="1838749" y="2560230"/>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1102" name="Google Shape;1102;p49"/>
          <p:cNvCxnSpPr/>
          <p:nvPr/>
        </p:nvCxnSpPr>
        <p:spPr>
          <a:xfrm rot="10800000">
            <a:off x="3109237" y="1896472"/>
            <a:ext cx="0" cy="1365900"/>
          </a:xfrm>
          <a:prstGeom prst="straightConnector1">
            <a:avLst/>
          </a:prstGeom>
          <a:noFill/>
          <a:ln w="28575" cap="flat" cmpd="sng">
            <a:solidFill>
              <a:srgbClr val="999999"/>
            </a:solidFill>
            <a:prstDash val="solid"/>
            <a:round/>
            <a:headEnd type="none" w="med" len="med"/>
            <a:tailEnd type="none" w="med" len="med"/>
          </a:ln>
        </p:spPr>
      </p:cxnSp>
      <p:cxnSp>
        <p:nvCxnSpPr>
          <p:cNvPr id="1103" name="Google Shape;1103;p49"/>
          <p:cNvCxnSpPr/>
          <p:nvPr/>
        </p:nvCxnSpPr>
        <p:spPr>
          <a:xfrm>
            <a:off x="3109250" y="3253347"/>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1104" name="Google Shape;1104;p49"/>
          <p:cNvCxnSpPr/>
          <p:nvPr/>
        </p:nvCxnSpPr>
        <p:spPr>
          <a:xfrm rot="10800000">
            <a:off x="4379726" y="2955058"/>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1105" name="Google Shape;1105;p49"/>
          <p:cNvCxnSpPr/>
          <p:nvPr/>
        </p:nvCxnSpPr>
        <p:spPr>
          <a:xfrm>
            <a:off x="3109250" y="1899462"/>
            <a:ext cx="1270500" cy="0"/>
          </a:xfrm>
          <a:prstGeom prst="straightConnector1">
            <a:avLst/>
          </a:prstGeom>
          <a:noFill/>
          <a:ln w="28575" cap="flat" cmpd="sng">
            <a:solidFill>
              <a:srgbClr val="999999"/>
            </a:solidFill>
            <a:prstDash val="solid"/>
            <a:round/>
            <a:headEnd type="none" w="med" len="med"/>
            <a:tailEnd type="none" w="med" len="med"/>
          </a:ln>
        </p:spPr>
      </p:cxnSp>
      <p:cxnSp>
        <p:nvCxnSpPr>
          <p:cNvPr id="1106" name="Google Shape;1106;p49"/>
          <p:cNvCxnSpPr/>
          <p:nvPr/>
        </p:nvCxnSpPr>
        <p:spPr>
          <a:xfrm rot="10800000">
            <a:off x="4379726" y="1462166"/>
            <a:ext cx="0" cy="874500"/>
          </a:xfrm>
          <a:prstGeom prst="straightConnector1">
            <a:avLst/>
          </a:prstGeom>
          <a:noFill/>
          <a:ln w="28575" cap="flat" cmpd="sng">
            <a:solidFill>
              <a:srgbClr val="999999"/>
            </a:solidFill>
            <a:prstDash val="solid"/>
            <a:round/>
            <a:headEnd type="none" w="med" len="med"/>
            <a:tailEnd type="none" w="med" len="med"/>
          </a:ln>
        </p:spPr>
      </p:cxnSp>
      <p:cxnSp>
        <p:nvCxnSpPr>
          <p:cNvPr id="1107" name="Google Shape;1107;p49"/>
          <p:cNvCxnSpPr/>
          <p:nvPr/>
        </p:nvCxnSpPr>
        <p:spPr>
          <a:xfrm>
            <a:off x="4379738" y="2336672"/>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1108" name="Google Shape;1108;p49"/>
          <p:cNvCxnSpPr/>
          <p:nvPr/>
        </p:nvCxnSpPr>
        <p:spPr>
          <a:xfrm rot="10800000">
            <a:off x="5166218" y="2048502"/>
            <a:ext cx="0" cy="576300"/>
          </a:xfrm>
          <a:prstGeom prst="straightConnector1">
            <a:avLst/>
          </a:prstGeom>
          <a:noFill/>
          <a:ln w="28575" cap="flat" cmpd="sng">
            <a:solidFill>
              <a:srgbClr val="999999"/>
            </a:solidFill>
            <a:prstDash val="solid"/>
            <a:round/>
            <a:headEnd type="none" w="med" len="med"/>
            <a:tailEnd type="none" w="med" len="med"/>
          </a:ln>
        </p:spPr>
      </p:cxnSp>
      <p:cxnSp>
        <p:nvCxnSpPr>
          <p:cNvPr id="1109" name="Google Shape;1109;p49"/>
          <p:cNvCxnSpPr/>
          <p:nvPr/>
        </p:nvCxnSpPr>
        <p:spPr>
          <a:xfrm>
            <a:off x="5166231" y="2624808"/>
            <a:ext cx="786600" cy="0"/>
          </a:xfrm>
          <a:prstGeom prst="straightConnector1">
            <a:avLst/>
          </a:prstGeom>
          <a:noFill/>
          <a:ln w="28575" cap="flat" cmpd="sng">
            <a:solidFill>
              <a:srgbClr val="999999"/>
            </a:solidFill>
            <a:prstDash val="solid"/>
            <a:round/>
            <a:headEnd type="none" w="med" len="med"/>
            <a:tailEnd type="none" w="med" len="med"/>
          </a:ln>
        </p:spPr>
      </p:cxnSp>
      <p:cxnSp>
        <p:nvCxnSpPr>
          <p:cNvPr id="1110" name="Google Shape;1110;p49"/>
          <p:cNvCxnSpPr/>
          <p:nvPr/>
        </p:nvCxnSpPr>
        <p:spPr>
          <a:xfrm>
            <a:off x="4379738" y="1463649"/>
            <a:ext cx="1270500" cy="0"/>
          </a:xfrm>
          <a:prstGeom prst="straightConnector1">
            <a:avLst/>
          </a:prstGeom>
          <a:noFill/>
          <a:ln w="28575" cap="flat" cmpd="sng">
            <a:solidFill>
              <a:srgbClr val="999999"/>
            </a:solidFill>
            <a:prstDash val="solid"/>
            <a:round/>
            <a:headEnd type="none" w="med" len="med"/>
            <a:tailEnd type="none" w="med" len="med"/>
          </a:ln>
        </p:spPr>
      </p:cxnSp>
      <p:sp>
        <p:nvSpPr>
          <p:cNvPr id="1111" name="Google Shape;1111;p49"/>
          <p:cNvSpPr/>
          <p:nvPr/>
        </p:nvSpPr>
        <p:spPr>
          <a:xfrm>
            <a:off x="4329303" y="29125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txBox="1">
            <a:spLocks noGrp="1"/>
          </p:cNvSpPr>
          <p:nvPr>
            <p:ph type="title"/>
          </p:nvPr>
        </p:nvSpPr>
        <p:spPr>
          <a:xfrm>
            <a:off x="3445844" y="2955051"/>
            <a:ext cx="786600" cy="2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C1321T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113" name="Google Shape;1113;p49"/>
          <p:cNvSpPr/>
          <p:nvPr/>
        </p:nvSpPr>
        <p:spPr>
          <a:xfrm>
            <a:off x="4329303" y="3493360"/>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5802200" y="3859377"/>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5903048" y="2574368"/>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5115788" y="1993804"/>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5568073" y="1413232"/>
            <a:ext cx="100800" cy="1008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txBox="1">
            <a:spLocks noGrp="1"/>
          </p:cNvSpPr>
          <p:nvPr>
            <p:ph type="title"/>
          </p:nvPr>
        </p:nvSpPr>
        <p:spPr>
          <a:xfrm>
            <a:off x="3399026" y="161235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T8897C</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119" name="Google Shape;1119;p49"/>
          <p:cNvSpPr txBox="1">
            <a:spLocks noGrp="1"/>
          </p:cNvSpPr>
          <p:nvPr>
            <p:ph type="title"/>
          </p:nvPr>
        </p:nvSpPr>
        <p:spPr>
          <a:xfrm>
            <a:off x="2138462" y="2292375"/>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A101G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120" name="Google Shape;1120;p49"/>
          <p:cNvSpPr txBox="1">
            <a:spLocks noGrp="1"/>
          </p:cNvSpPr>
          <p:nvPr>
            <p:ph type="title"/>
          </p:nvPr>
        </p:nvSpPr>
        <p:spPr>
          <a:xfrm>
            <a:off x="2188250" y="3608438"/>
            <a:ext cx="33018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A2355G, T4567C, G5982A, T5998C, C9563T</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121" name="Google Shape;1121;p49"/>
          <p:cNvSpPr txBox="1">
            <a:spLocks noGrp="1"/>
          </p:cNvSpPr>
          <p:nvPr>
            <p:ph type="title"/>
          </p:nvPr>
        </p:nvSpPr>
        <p:spPr>
          <a:xfrm>
            <a:off x="4717855" y="1188700"/>
            <a:ext cx="8967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A3487G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122" name="Google Shape;1122;p49"/>
          <p:cNvSpPr txBox="1">
            <a:spLocks noGrp="1"/>
          </p:cNvSpPr>
          <p:nvPr>
            <p:ph type="title"/>
          </p:nvPr>
        </p:nvSpPr>
        <p:spPr>
          <a:xfrm>
            <a:off x="4492775" y="2048493"/>
            <a:ext cx="7866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A45G</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sp>
        <p:nvSpPr>
          <p:cNvPr id="1123" name="Google Shape;1123;p49"/>
          <p:cNvSpPr txBox="1">
            <a:spLocks noGrp="1"/>
          </p:cNvSpPr>
          <p:nvPr>
            <p:ph type="title"/>
          </p:nvPr>
        </p:nvSpPr>
        <p:spPr>
          <a:xfrm>
            <a:off x="5216601" y="2336676"/>
            <a:ext cx="896700" cy="28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00">
                <a:latin typeface="Lato"/>
                <a:ea typeface="Lato"/>
                <a:cs typeface="Lato"/>
                <a:sym typeface="Lato"/>
              </a:rPr>
              <a:t>T1089A</a:t>
            </a:r>
            <a:endParaRPr sz="1200">
              <a:latin typeface="Lato"/>
              <a:ea typeface="Lato"/>
              <a:cs typeface="Lato"/>
              <a:sym typeface="Lato"/>
            </a:endParaRPr>
          </a:p>
          <a:p>
            <a:pPr marL="0" lvl="0" indent="0" algn="l" rtl="0">
              <a:spcBef>
                <a:spcPts val="0"/>
              </a:spcBef>
              <a:spcAft>
                <a:spcPts val="0"/>
              </a:spcAft>
              <a:buSzPts val="990"/>
              <a:buNone/>
            </a:pPr>
            <a:endParaRPr sz="1200">
              <a:latin typeface="Lato Light"/>
              <a:ea typeface="Lato Light"/>
              <a:cs typeface="Lato Light"/>
              <a:sym typeface="Lato Light"/>
            </a:endParaRPr>
          </a:p>
          <a:p>
            <a:pPr marL="0" lvl="0" indent="0" algn="l" rtl="0">
              <a:spcBef>
                <a:spcPts val="0"/>
              </a:spcBef>
              <a:spcAft>
                <a:spcPts val="0"/>
              </a:spcAft>
              <a:buSzPts val="990"/>
              <a:buNone/>
            </a:pPr>
            <a:endParaRPr sz="1200">
              <a:latin typeface="Lato Light"/>
              <a:ea typeface="Lato Light"/>
              <a:cs typeface="Lato Light"/>
              <a:sym typeface="Lato Light"/>
            </a:endParaRPr>
          </a:p>
        </p:txBody>
      </p:sp>
      <p:cxnSp>
        <p:nvCxnSpPr>
          <p:cNvPr id="1124" name="Google Shape;1124;p49"/>
          <p:cNvCxnSpPr/>
          <p:nvPr/>
        </p:nvCxnSpPr>
        <p:spPr>
          <a:xfrm>
            <a:off x="1559600" y="3253350"/>
            <a:ext cx="279300" cy="0"/>
          </a:xfrm>
          <a:prstGeom prst="straightConnector1">
            <a:avLst/>
          </a:prstGeom>
          <a:noFill/>
          <a:ln w="28575" cap="flat" cmpd="sng">
            <a:solidFill>
              <a:srgbClr val="999999"/>
            </a:solidFill>
            <a:prstDash val="solid"/>
            <a:round/>
            <a:headEnd type="none" w="med" len="med"/>
            <a:tailEnd type="none" w="med" len="med"/>
          </a:ln>
        </p:spPr>
      </p:cxnSp>
      <p:cxnSp>
        <p:nvCxnSpPr>
          <p:cNvPr id="1125" name="Google Shape;1125;p49"/>
          <p:cNvCxnSpPr/>
          <p:nvPr/>
        </p:nvCxnSpPr>
        <p:spPr>
          <a:xfrm rot="10800000">
            <a:off x="6408175" y="1515550"/>
            <a:ext cx="1209300" cy="1096500"/>
          </a:xfrm>
          <a:prstGeom prst="curvedConnector3">
            <a:avLst>
              <a:gd name="adj1" fmla="val 50000"/>
            </a:avLst>
          </a:prstGeom>
          <a:noFill/>
          <a:ln w="9525" cap="flat" cmpd="sng">
            <a:solidFill>
              <a:schemeClr val="dk2"/>
            </a:solidFill>
            <a:prstDash val="solid"/>
            <a:round/>
            <a:headEnd type="none" w="med" len="med"/>
            <a:tailEnd type="stealth" w="med" len="med"/>
          </a:ln>
        </p:spPr>
      </p:cxnSp>
      <p:sp>
        <p:nvSpPr>
          <p:cNvPr id="1126" name="Google Shape;1126;p49"/>
          <p:cNvSpPr txBox="1">
            <a:spLocks noGrp="1"/>
          </p:cNvSpPr>
          <p:nvPr>
            <p:ph type="title"/>
          </p:nvPr>
        </p:nvSpPr>
        <p:spPr>
          <a:xfrm>
            <a:off x="5650268" y="118870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A</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127" name="Google Shape;1127;p49"/>
          <p:cNvSpPr txBox="1">
            <a:spLocks noGrp="1"/>
          </p:cNvSpPr>
          <p:nvPr>
            <p:ph type="title"/>
          </p:nvPr>
        </p:nvSpPr>
        <p:spPr>
          <a:xfrm>
            <a:off x="5166218" y="18193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B</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128" name="Google Shape;1128;p49"/>
          <p:cNvSpPr txBox="1">
            <a:spLocks noGrp="1"/>
          </p:cNvSpPr>
          <p:nvPr>
            <p:ph type="title"/>
          </p:nvPr>
        </p:nvSpPr>
        <p:spPr>
          <a:xfrm>
            <a:off x="5942868" y="2331575"/>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C</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129" name="Google Shape;1129;p49"/>
          <p:cNvSpPr txBox="1">
            <a:spLocks noGrp="1"/>
          </p:cNvSpPr>
          <p:nvPr>
            <p:ph type="title"/>
          </p:nvPr>
        </p:nvSpPr>
        <p:spPr>
          <a:xfrm>
            <a:off x="4379718" y="27225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D</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130" name="Google Shape;1130;p49"/>
          <p:cNvSpPr txBox="1">
            <a:spLocks noGrp="1"/>
          </p:cNvSpPr>
          <p:nvPr>
            <p:ph type="title"/>
          </p:nvPr>
        </p:nvSpPr>
        <p:spPr>
          <a:xfrm>
            <a:off x="4409593" y="3312913"/>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E</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sp>
        <p:nvSpPr>
          <p:cNvPr id="1131" name="Google Shape;1131;p49"/>
          <p:cNvSpPr txBox="1">
            <a:spLocks noGrp="1"/>
          </p:cNvSpPr>
          <p:nvPr>
            <p:ph type="title"/>
          </p:nvPr>
        </p:nvSpPr>
        <p:spPr>
          <a:xfrm>
            <a:off x="5839543" y="3603350"/>
            <a:ext cx="417300" cy="2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latin typeface="Lato"/>
                <a:ea typeface="Lato"/>
                <a:cs typeface="Lato"/>
                <a:sym typeface="Lato"/>
              </a:rPr>
              <a:t>F</a:t>
            </a:r>
            <a:endParaRPr sz="1800" b="1">
              <a:latin typeface="Lato"/>
              <a:ea typeface="Lato"/>
              <a:cs typeface="Lato"/>
              <a:sym typeface="Lato"/>
            </a:endParaRPr>
          </a:p>
          <a:p>
            <a:pPr marL="0" lvl="0" indent="0" algn="l" rtl="0">
              <a:spcBef>
                <a:spcPts val="0"/>
              </a:spcBef>
              <a:spcAft>
                <a:spcPts val="0"/>
              </a:spcAft>
              <a:buSzPts val="990"/>
              <a:buNone/>
            </a:pPr>
            <a:endParaRPr sz="1800">
              <a:latin typeface="Lato Light"/>
              <a:ea typeface="Lato Light"/>
              <a:cs typeface="Lato Light"/>
              <a:sym typeface="Lato Light"/>
            </a:endParaRPr>
          </a:p>
          <a:p>
            <a:pPr marL="0" lvl="0" indent="0" algn="l" rtl="0">
              <a:spcBef>
                <a:spcPts val="0"/>
              </a:spcBef>
              <a:spcAft>
                <a:spcPts val="0"/>
              </a:spcAft>
              <a:buSzPts val="990"/>
              <a:buNone/>
            </a:pPr>
            <a:endParaRPr sz="1800">
              <a:latin typeface="Lato Light"/>
              <a:ea typeface="Lato Light"/>
              <a:cs typeface="Lato Light"/>
              <a:sym typeface="Lato Light"/>
            </a:endParaRPr>
          </a:p>
        </p:txBody>
      </p:sp>
      <p:cxnSp>
        <p:nvCxnSpPr>
          <p:cNvPr id="1132" name="Google Shape;1132;p49"/>
          <p:cNvCxnSpPr/>
          <p:nvPr/>
        </p:nvCxnSpPr>
        <p:spPr>
          <a:xfrm rot="10800000">
            <a:off x="6053450" y="2015500"/>
            <a:ext cx="1319400" cy="724800"/>
          </a:xfrm>
          <a:prstGeom prst="curvedConnector3">
            <a:avLst>
              <a:gd name="adj1" fmla="val 50000"/>
            </a:avLst>
          </a:prstGeom>
          <a:noFill/>
          <a:ln w="9525" cap="flat" cmpd="sng">
            <a:solidFill>
              <a:schemeClr val="dk2"/>
            </a:solidFill>
            <a:prstDash val="solid"/>
            <a:round/>
            <a:headEnd type="none" w="med" len="med"/>
            <a:tailEnd type="stealth" w="med" len="med"/>
          </a:ln>
        </p:spPr>
      </p:cxnSp>
      <p:sp>
        <p:nvSpPr>
          <p:cNvPr id="2" name="Google Shape;91;p18">
            <a:extLst>
              <a:ext uri="{FF2B5EF4-FFF2-40B4-BE49-F238E27FC236}">
                <a16:creationId xmlns:a16="http://schemas.microsoft.com/office/drawing/2014/main" id="{366BC8FC-C6BF-0E57-D12C-C47416C80653}"/>
              </a:ext>
            </a:extLst>
          </p:cNvPr>
          <p:cNvSpPr txBox="1">
            <a:spLocks/>
          </p:cNvSpPr>
          <p:nvPr/>
        </p:nvSpPr>
        <p:spPr>
          <a:xfrm>
            <a:off x="187650" y="138675"/>
            <a:ext cx="8768700" cy="698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pPr>
            <a:r>
              <a:rPr lang="en-US" sz="2500" b="1" dirty="0" err="1">
                <a:latin typeface="Lato"/>
                <a:ea typeface="Lato"/>
                <a:cs typeface="Lato"/>
                <a:sym typeface="Lato"/>
              </a:rPr>
              <a:t>Terminologie</a:t>
            </a:r>
            <a:r>
              <a:rPr lang="en-US" sz="2500" b="1" dirty="0">
                <a:latin typeface="Lato"/>
                <a:ea typeface="Lato"/>
                <a:cs typeface="Lato"/>
                <a:sym typeface="Lato"/>
              </a:rPr>
              <a:t> des </a:t>
            </a:r>
            <a:r>
              <a:rPr lang="en-US" sz="2500" b="1" dirty="0" err="1">
                <a:latin typeface="Lato"/>
                <a:ea typeface="Lato"/>
                <a:cs typeface="Lato"/>
                <a:sym typeface="Lato"/>
              </a:rPr>
              <a:t>arbres</a:t>
            </a:r>
            <a:endParaRPr lang="en-US" sz="1200" b="1" dirty="0">
              <a:latin typeface="Lato"/>
              <a:ea typeface="Lato"/>
              <a:cs typeface="Lato"/>
              <a:sym typeface="Lato"/>
            </a:endParaRPr>
          </a:p>
        </p:txBody>
      </p:sp>
    </p:spTree>
    <p:extLst>
      <p:ext uri="{BB962C8B-B14F-4D97-AF65-F5344CB8AC3E}">
        <p14:creationId xmlns:p14="http://schemas.microsoft.com/office/powerpoint/2010/main" val="35368070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2832</TotalTime>
  <Words>1812</Words>
  <Application>Microsoft Macintosh PowerPoint</Application>
  <PresentationFormat>On-screen Show (16:9)</PresentationFormat>
  <Paragraphs>420</Paragraphs>
  <Slides>35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Poppins</vt:lpstr>
      <vt:lpstr>Gill Sans</vt:lpstr>
      <vt:lpstr>Helvetica</vt:lpstr>
      <vt:lpstr>Trebuchet MS</vt:lpstr>
      <vt:lpstr>Lato</vt:lpstr>
      <vt:lpstr>Calibri</vt:lpstr>
      <vt:lpstr>Courier</vt:lpstr>
      <vt:lpstr>Courier New</vt:lpstr>
      <vt:lpstr>Lucida Grande</vt:lpstr>
      <vt:lpstr>Lato Light</vt:lpstr>
      <vt:lpstr>Simple Light</vt:lpstr>
      <vt:lpstr>Introduction à la phylogénie</vt:lpstr>
      <vt:lpstr>PowerPoint Presentation</vt:lpstr>
      <vt:lpstr>Construire et décrire des arbres.</vt:lpstr>
      <vt:lpstr> </vt:lpstr>
      <vt:lpstr>C1321T  </vt:lpstr>
      <vt:lpstr>C1321T  </vt:lpstr>
      <vt:lpstr>C1321T  </vt:lpstr>
      <vt:lpstr>C1321T  </vt:lpstr>
      <vt:lpstr>C1321T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Bootstrapping</vt:lpstr>
      <vt:lpstr>Recherche dans l'espace des arbres (Tree Space)</vt:lpstr>
      <vt:lpstr>Recherche dans l'espace des arbres (Tree Space)</vt:lpstr>
      <vt:lpstr>Recherche dans l'espace des arbres (Tree Space)</vt:lpstr>
      <vt:lpstr>Recherche dans l'espace des arbres (Tree Space)</vt:lpstr>
      <vt:lpstr>Recherche dans l'espace des arbres (Tree Space)</vt:lpstr>
      <vt:lpstr>Recherche dans l'espace des arbres (Tree Space)</vt:lpstr>
      <vt:lpstr>Recherche dans l'espace des arbres (Tree Space)</vt:lpstr>
      <vt:lpstr>Recherche dans l'espace des arbres (Tree Space)</vt:lpstr>
      <vt:lpstr>Recherche dans l'espace des arbres</vt:lpstr>
      <vt:lpstr>Escalade de colline</vt:lpstr>
      <vt:lpstr>Résumé - Méthodes phylogénétiques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Applied Genomic Epidemiology for Outbreak Response </dc:title>
  <cp:lastModifiedBy>Houriiyah Tegally (219098683)</cp:lastModifiedBy>
  <cp:revision>19</cp:revision>
  <dcterms:modified xsi:type="dcterms:W3CDTF">2023-09-05T18:58:06Z</dcterms:modified>
</cp:coreProperties>
</file>