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63" r:id="rId2"/>
    <p:sldId id="264" r:id="rId3"/>
    <p:sldId id="265" r:id="rId4"/>
    <p:sldId id="266" r:id="rId5"/>
    <p:sldId id="262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4A128-AFE6-4FE2-BE4A-BD61721539A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D28BB-FA9A-440B-B8B9-E54E56BF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your career progresses</a:t>
            </a:r>
            <a:r>
              <a:rPr lang="en-US" baseline="0" dirty="0" smtClean="0"/>
              <a:t> the importance of communication skills increases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D28BB-FA9A-440B-B8B9-E54E56BFB1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66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0EA887-9F87-4273-ACA9-9E1A2E9C3218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2EBF469-29F8-40EE-AF9F-CF983A890D8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0EA887-9F87-4273-ACA9-9E1A2E9C3218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EBF469-29F8-40EE-AF9F-CF983A890D8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0EA887-9F87-4273-ACA9-9E1A2E9C3218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EBF469-29F8-40EE-AF9F-CF983A890D8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0EA887-9F87-4273-ACA9-9E1A2E9C3218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EBF469-29F8-40EE-AF9F-CF983A890D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0EA887-9F87-4273-ACA9-9E1A2E9C3218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EBF469-29F8-40EE-AF9F-CF983A890D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0EA887-9F87-4273-ACA9-9E1A2E9C3218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EBF469-29F8-40EE-AF9F-CF983A890D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0EA887-9F87-4273-ACA9-9E1A2E9C3218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EBF469-29F8-40EE-AF9F-CF983A890D8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0EA887-9F87-4273-ACA9-9E1A2E9C3218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EBF469-29F8-40EE-AF9F-CF983A890D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0EA887-9F87-4273-ACA9-9E1A2E9C3218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EBF469-29F8-40EE-AF9F-CF983A890D8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40EA887-9F87-4273-ACA9-9E1A2E9C3218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EBF469-29F8-40EE-AF9F-CF983A890D8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0EA887-9F87-4273-ACA9-9E1A2E9C3218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2EBF469-29F8-40EE-AF9F-CF983A890D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40EA887-9F87-4273-ACA9-9E1A2E9C3218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2EBF469-29F8-40EE-AF9F-CF983A890D8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GB" sz="4400" dirty="0" smtClean="0">
              <a:latin typeface="+mj-lt"/>
            </a:endParaRPr>
          </a:p>
          <a:p>
            <a:pPr marL="109728" indent="0">
              <a:buNone/>
            </a:pPr>
            <a:r>
              <a:rPr lang="en-GB" sz="4400" dirty="0" smtClean="0">
                <a:latin typeface="+mj-lt"/>
              </a:rPr>
              <a:t>COMMUNICATION AS</a:t>
            </a:r>
          </a:p>
          <a:p>
            <a:pPr marL="109728" indent="0">
              <a:buNone/>
            </a:pPr>
            <a:r>
              <a:rPr lang="en-GB" sz="4400">
                <a:latin typeface="+mj-lt"/>
              </a:rPr>
              <a:t>	</a:t>
            </a:r>
            <a:r>
              <a:rPr lang="en-GB" sz="4400" smtClean="0">
                <a:latin typeface="+mj-lt"/>
              </a:rPr>
              <a:t>	AN </a:t>
            </a:r>
            <a:r>
              <a:rPr lang="en-GB" sz="4400" dirty="0" smtClean="0">
                <a:latin typeface="+mj-lt"/>
              </a:rPr>
              <a:t>ENTERPRISE SKILL</a:t>
            </a:r>
          </a:p>
          <a:p>
            <a:pPr marL="109728" indent="0">
              <a:buNone/>
            </a:pPr>
            <a:endParaRPr lang="en-GB" sz="4400" dirty="0" smtClean="0">
              <a:latin typeface="+mj-lt"/>
            </a:endParaRPr>
          </a:p>
          <a:p>
            <a:pPr marL="109728" indent="0">
              <a:buNone/>
            </a:pPr>
            <a:endParaRPr lang="en-GB" sz="4400" dirty="0">
              <a:latin typeface="+mj-lt"/>
            </a:endParaRPr>
          </a:p>
          <a:p>
            <a:pPr marL="109728" indent="0">
              <a:buNone/>
            </a:pPr>
            <a:endParaRPr lang="en-GB" sz="4400" dirty="0">
              <a:latin typeface="+mj-lt"/>
            </a:endParaRP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GB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Communication is the exchanging of information by speaking, writing, or using some other medium like television, </a:t>
            </a:r>
            <a:r>
              <a:rPr lang="en-GB" dirty="0" err="1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etc</a:t>
            </a:r>
            <a:endParaRPr lang="en-GB" dirty="0" smtClean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GB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</a:t>
            </a:r>
            <a:r>
              <a:rPr lang="en-GB" dirty="0" err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</a:t>
            </a:r>
            <a:r>
              <a:rPr lang="en-GB" dirty="0" err="1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norder</a:t>
            </a:r>
            <a:r>
              <a:rPr lang="en-GB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words, communication is the act of giving, receiving and sharing information through a particular medium.</a:t>
            </a:r>
            <a:endParaRPr lang="en-US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COMMUNICATION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086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Verbal communication</a:t>
            </a:r>
          </a:p>
          <a:p>
            <a:pPr marL="109728" indent="0">
              <a:buNone/>
            </a:pPr>
            <a:r>
              <a:rPr lang="en-GB" dirty="0" smtClean="0"/>
              <a:t>   </a:t>
            </a:r>
            <a:r>
              <a:rPr lang="en-GB" sz="2000" dirty="0" smtClean="0"/>
              <a:t>this type of communication  occurs when we engage in speaking with others.it can be face to face, over the phone.</a:t>
            </a:r>
          </a:p>
          <a:p>
            <a:pPr marL="109728" indent="0">
              <a:buNone/>
            </a:pPr>
            <a:endParaRPr lang="en-GB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 smtClean="0"/>
              <a:t>Non-verbal communication</a:t>
            </a:r>
          </a:p>
          <a:p>
            <a:pPr marL="109728" indent="0">
              <a:buNone/>
            </a:pPr>
            <a:r>
              <a:rPr lang="en-GB" sz="2000" dirty="0"/>
              <a:t> </a:t>
            </a:r>
            <a:r>
              <a:rPr lang="en-GB" sz="2000" dirty="0" smtClean="0"/>
              <a:t>   this type of communication includes facial expression, posture, eye contact, </a:t>
            </a:r>
            <a:r>
              <a:rPr lang="en-GB" sz="2000" dirty="0" err="1" smtClean="0"/>
              <a:t>etc</a:t>
            </a:r>
            <a:endParaRPr lang="en-GB" sz="2000" dirty="0" smtClean="0"/>
          </a:p>
          <a:p>
            <a:pPr marL="109728" indent="0">
              <a:buNone/>
            </a:pPr>
            <a:endParaRPr lang="en-GB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 smtClean="0"/>
              <a:t>Written communication </a:t>
            </a:r>
          </a:p>
          <a:p>
            <a:pPr marL="109728" indent="0">
              <a:buNone/>
            </a:pPr>
            <a:r>
              <a:rPr lang="en-GB" sz="2000" dirty="0" smtClean="0"/>
              <a:t>    it can be done through emails, </a:t>
            </a:r>
            <a:r>
              <a:rPr lang="en-GB" sz="2000" dirty="0" err="1" smtClean="0"/>
              <a:t>facebook</a:t>
            </a:r>
            <a:r>
              <a:rPr lang="en-GB" sz="2000" dirty="0" smtClean="0"/>
              <a:t> post, a tweet, etc.</a:t>
            </a:r>
          </a:p>
          <a:p>
            <a:pPr marL="109728" indent="0">
              <a:buNone/>
            </a:pPr>
            <a:r>
              <a:rPr lang="en-GB" sz="2000" dirty="0"/>
              <a:t> </a:t>
            </a:r>
            <a:r>
              <a:rPr lang="en-GB" sz="2000" dirty="0" smtClean="0"/>
              <a:t>  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6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800" dirty="0" smtClean="0"/>
              <a:t>Listening </a:t>
            </a:r>
          </a:p>
          <a:p>
            <a:pPr marL="109728" indent="0">
              <a:buNone/>
            </a:pPr>
            <a:r>
              <a:rPr lang="en-GB" sz="2000" dirty="0" smtClean="0"/>
              <a:t>   The act of listening is perhaps one of the most important types of communication because we cannot listen to the person sitting across from us, we cannot effectively engage </a:t>
            </a:r>
            <a:r>
              <a:rPr lang="en-GB" sz="2000" dirty="0" err="1" smtClean="0"/>
              <a:t>wth</a:t>
            </a:r>
            <a:r>
              <a:rPr lang="en-GB" sz="2000" dirty="0" smtClean="0"/>
              <a:t> them.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 smtClean="0"/>
              <a:t>Visual communication</a:t>
            </a:r>
          </a:p>
          <a:p>
            <a:pPr marL="109728" indent="0">
              <a:buNone/>
            </a:pPr>
            <a:r>
              <a:rPr lang="en-GB" sz="2800" dirty="0"/>
              <a:t> </a:t>
            </a:r>
            <a:r>
              <a:rPr lang="en-GB" sz="2800" dirty="0" smtClean="0"/>
              <a:t>  </a:t>
            </a:r>
            <a:r>
              <a:rPr lang="en-GB" sz="2000" dirty="0" smtClean="0"/>
              <a:t>visual communication is done on a daily basis through televisions, </a:t>
            </a:r>
            <a:r>
              <a:rPr lang="en-GB" sz="2000" dirty="0" err="1" smtClean="0"/>
              <a:t>facebook</a:t>
            </a:r>
            <a:r>
              <a:rPr lang="en-GB" sz="2000" dirty="0" smtClean="0"/>
              <a:t> </a:t>
            </a:r>
            <a:r>
              <a:rPr lang="en-GB" sz="2000" dirty="0" err="1" smtClean="0"/>
              <a:t>post,memes,videos</a:t>
            </a:r>
            <a:r>
              <a:rPr lang="en-GB" sz="2000" dirty="0" smtClean="0"/>
              <a:t> </a:t>
            </a:r>
            <a:r>
              <a:rPr lang="en-GB" sz="2000" dirty="0" err="1" smtClean="0"/>
              <a:t>etc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2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220000"/>
              </a:lnSpc>
              <a:buFont typeface="Wingdings" panose="05000000000000000000" pitchFamily="2" charset="2"/>
              <a:buChar char="Ø"/>
            </a:pPr>
            <a:r>
              <a:rPr lang="en-GB" dirty="0" smtClean="0"/>
              <a:t>Practice active listening</a:t>
            </a:r>
          </a:p>
          <a:p>
            <a:pPr marL="109728" indent="0" algn="just">
              <a:buNone/>
            </a:pPr>
            <a:r>
              <a:rPr lang="en-GB" sz="2000" dirty="0" smtClean="0"/>
              <a:t>Good communicators are good listeners. It means engaging with what people say by giving good replies and asking questions.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800" dirty="0" smtClean="0"/>
              <a:t>Focus on nonverbal communication</a:t>
            </a:r>
          </a:p>
          <a:p>
            <a:pPr marL="365760" lvl="1" indent="0" algn="just">
              <a:buNone/>
            </a:pPr>
            <a:r>
              <a:rPr lang="en-GB" sz="1800" dirty="0" smtClean="0"/>
              <a:t>Mastering nonverbal signals can hep prevent miscommunication to those around you. Pay attention to your body language when </a:t>
            </a:r>
            <a:r>
              <a:rPr lang="en-GB" sz="1800" dirty="0" err="1" smtClean="0"/>
              <a:t>speaking,ur</a:t>
            </a:r>
            <a:r>
              <a:rPr lang="en-GB" sz="1800" dirty="0" smtClean="0"/>
              <a:t> nonverbal cues affect </a:t>
            </a:r>
            <a:r>
              <a:rPr lang="en-GB" sz="1800" dirty="0" err="1" smtClean="0"/>
              <a:t>ur</a:t>
            </a:r>
            <a:r>
              <a:rPr lang="en-GB" sz="1800" dirty="0" smtClean="0"/>
              <a:t> </a:t>
            </a:r>
            <a:r>
              <a:rPr lang="en-GB" sz="1800" dirty="0" err="1" smtClean="0"/>
              <a:t>fisrt</a:t>
            </a:r>
            <a:r>
              <a:rPr lang="en-GB" sz="1800" dirty="0" smtClean="0"/>
              <a:t> impression you have on someone.</a:t>
            </a:r>
          </a:p>
          <a:p>
            <a:pPr marL="651510" lvl="1" indent="-285750" algn="just">
              <a:buFont typeface="Wingdings" panose="05000000000000000000" pitchFamily="2" charset="2"/>
              <a:buChar char="Ø"/>
            </a:pPr>
            <a:r>
              <a:rPr lang="en-GB" sz="2800" dirty="0" smtClean="0"/>
              <a:t>Practice public speaking</a:t>
            </a:r>
          </a:p>
          <a:p>
            <a:pPr marL="365760" lvl="1" indent="0" algn="just">
              <a:buNone/>
            </a:pPr>
            <a:r>
              <a:rPr lang="en-GB" sz="1800" dirty="0" err="1" smtClean="0"/>
              <a:t>Theres</a:t>
            </a:r>
            <a:r>
              <a:rPr lang="en-GB" sz="1800" dirty="0" smtClean="0"/>
              <a:t> no better way </a:t>
            </a:r>
            <a:r>
              <a:rPr lang="en-GB" sz="1800" dirty="0" err="1" smtClean="0"/>
              <a:t>todevelop</a:t>
            </a:r>
            <a:r>
              <a:rPr lang="en-GB" sz="1800" dirty="0" smtClean="0"/>
              <a:t> good communication skill than by seeking out public speaking opportunities.</a:t>
            </a:r>
          </a:p>
          <a:p>
            <a:pPr marL="708660" lvl="1" indent="-342900" algn="just">
              <a:buFont typeface="Wingdings" panose="05000000000000000000" pitchFamily="2" charset="2"/>
              <a:buChar char="Ø"/>
            </a:pPr>
            <a:r>
              <a:rPr lang="en-GB" sz="1800" dirty="0" smtClean="0"/>
              <a:t>Use the correct medium</a:t>
            </a:r>
            <a:endParaRPr lang="en-GB" sz="2000" dirty="0" smtClean="0"/>
          </a:p>
          <a:p>
            <a:pPr marL="109728" indent="0" algn="just">
              <a:buNone/>
            </a:pPr>
            <a:r>
              <a:rPr lang="en-GB" sz="2000" dirty="0" smtClean="0"/>
              <a:t> </a:t>
            </a:r>
            <a:endParaRPr lang="en-GB" sz="2000" dirty="0"/>
          </a:p>
          <a:p>
            <a:pPr marL="109728" indent="0" algn="just">
              <a:lnSpc>
                <a:spcPct val="220000"/>
              </a:lnSpc>
              <a:buNone/>
            </a:pPr>
            <a:endParaRPr lang="en-GB" sz="20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Ways to improve 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communication skills?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22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Developing your communication skills can </a:t>
            </a:r>
            <a:r>
              <a:rPr lang="en-US" sz="2000" dirty="0" smtClean="0"/>
              <a:t>help in some aspects </a:t>
            </a:r>
            <a:r>
              <a:rPr lang="en-US" sz="2000" dirty="0" smtClean="0"/>
              <a:t>of your life, from your professional life to social </a:t>
            </a:r>
            <a:r>
              <a:rPr lang="en-US" sz="2000" dirty="0" smtClean="0"/>
              <a:t>gatherings</a:t>
            </a:r>
            <a:r>
              <a:rPr lang="en-US" dirty="0" smtClean="0"/>
              <a:t>.</a:t>
            </a:r>
          </a:p>
          <a:p>
            <a:pPr algn="just">
              <a:lnSpc>
                <a:spcPct val="220000"/>
              </a:lnSpc>
              <a:buFont typeface="Wingdings" panose="05000000000000000000" pitchFamily="2" charset="2"/>
              <a:buChar char="Ø"/>
            </a:pPr>
            <a:r>
              <a:rPr lang="en-GB" sz="2000" dirty="0" smtClean="0"/>
              <a:t>With good communication skills, you are better placed when being considered for promotion or presentation.</a:t>
            </a:r>
          </a:p>
          <a:p>
            <a:pPr algn="just">
              <a:lnSpc>
                <a:spcPct val="220000"/>
              </a:lnSpc>
              <a:buFont typeface="Wingdings" panose="05000000000000000000" pitchFamily="2" charset="2"/>
              <a:buChar char="Ø"/>
            </a:pPr>
            <a:r>
              <a:rPr lang="en-GB" sz="2000" dirty="0" smtClean="0"/>
              <a:t>Communication skills can help build a positive working relationship ensuring good contribution by each worker.</a:t>
            </a:r>
          </a:p>
          <a:p>
            <a:pPr algn="just">
              <a:lnSpc>
                <a:spcPct val="220000"/>
              </a:lnSpc>
              <a:buFont typeface="Wingdings" panose="05000000000000000000" pitchFamily="2" charset="2"/>
              <a:buChar char="Ø"/>
            </a:pPr>
            <a:r>
              <a:rPr lang="en-GB" sz="2000" dirty="0" smtClean="0"/>
              <a:t>Having good communication skills build good rapports with customers, if you business requires interacting with a large number of people good communication builds trust between the company and the customers</a:t>
            </a:r>
            <a:endParaRPr lang="en-US" sz="2000" dirty="0" smtClean="0"/>
          </a:p>
          <a:p>
            <a:pPr algn="just">
              <a:lnSpc>
                <a:spcPct val="220000"/>
              </a:lnSpc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algn="just">
              <a:lnSpc>
                <a:spcPct val="220000"/>
              </a:lnSpc>
              <a:buFont typeface="Wingdings" pitchFamily="2" charset="2"/>
              <a:buChar char="v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The importance </a:t>
            </a:r>
            <a:r>
              <a:rPr lang="en-US" dirty="0" smtClean="0">
                <a:solidFill>
                  <a:schemeClr val="accent1"/>
                </a:solidFill>
              </a:rPr>
              <a:t>of communication </a:t>
            </a:r>
            <a:r>
              <a:rPr lang="en-US" dirty="0" smtClean="0">
                <a:solidFill>
                  <a:schemeClr val="accent1"/>
                </a:solidFill>
              </a:rPr>
              <a:t>skills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623</TotalTime>
  <Words>308</Words>
  <Application>Microsoft Office PowerPoint</Application>
  <PresentationFormat>On-screen Show (4:3)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Cambria</vt:lpstr>
      <vt:lpstr>Lucida Sans Unicode</vt:lpstr>
      <vt:lpstr>Verdana</vt:lpstr>
      <vt:lpstr>Wingdings</vt:lpstr>
      <vt:lpstr>Wingdings 2</vt:lpstr>
      <vt:lpstr>Wingdings 3</vt:lpstr>
      <vt:lpstr>Concourse</vt:lpstr>
      <vt:lpstr>PowerPoint Presentation</vt:lpstr>
      <vt:lpstr>WHAT IS COMMUNICATION</vt:lpstr>
      <vt:lpstr>TYPES OF COMMUNICATION</vt:lpstr>
      <vt:lpstr>PowerPoint Presentation</vt:lpstr>
      <vt:lpstr>Ways to improve   communication skills?</vt:lpstr>
      <vt:lpstr>The importance of communication skills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Maiva</dc:creator>
  <cp:lastModifiedBy>TONY</cp:lastModifiedBy>
  <cp:revision>37</cp:revision>
  <dcterms:created xsi:type="dcterms:W3CDTF">2022-07-18T03:43:41Z</dcterms:created>
  <dcterms:modified xsi:type="dcterms:W3CDTF">2022-07-28T15:45:56Z</dcterms:modified>
</cp:coreProperties>
</file>