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8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9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9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759-2274-4AC4-81F0-C6426FD2426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3310-EABA-4E59-B0CF-01EF67B3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Algerian" panose="04020705040A02060702" pitchFamily="82" charset="0"/>
              </a:rPr>
              <a:t>    </a:t>
            </a:r>
            <a:r>
              <a:rPr lang="en-GB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GIT/GITHUB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4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sz="6600" dirty="0" smtClean="0">
                <a:latin typeface="Algerian" panose="04020705040A02060702" pitchFamily="82" charset="0"/>
              </a:rPr>
              <a:t>WHAT IS GIT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Git is an open source project developed in 2005 by Linus Torvalds. </a:t>
            </a:r>
          </a:p>
          <a:p>
            <a:pPr marL="0" indent="0">
              <a:buNone/>
            </a:pPr>
            <a:r>
              <a:rPr lang="en-GB" sz="2400" dirty="0" smtClean="0"/>
              <a:t>	It is a software for tracking changes in any set of files, usually used for coordinating work among programmers collaboratively developing source code during software development.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its goals include data integrity </a:t>
            </a:r>
            <a:r>
              <a:rPr lang="en-GB" sz="2400" smtClean="0"/>
              <a:t>fand</a:t>
            </a:r>
            <a:r>
              <a:rPr lang="en-GB" sz="2400" dirty="0" smtClean="0"/>
              <a:t> many 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67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 WHAT IS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</cp:lastModifiedBy>
  <cp:revision>2</cp:revision>
  <dcterms:created xsi:type="dcterms:W3CDTF">2022-07-28T20:50:21Z</dcterms:created>
  <dcterms:modified xsi:type="dcterms:W3CDTF">2022-07-28T21:03:06Z</dcterms:modified>
</cp:coreProperties>
</file>