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0494CD-82DC-44B7-8970-B21A8D0221B3}"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46BE-60B9-49C9-9C6A-7858589A20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5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0494CD-82DC-44B7-8970-B21A8D0221B3}"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46BE-60B9-49C9-9C6A-7858589A2090}" type="slidenum">
              <a:rPr lang="en-US" smtClean="0"/>
              <a:t>‹#›</a:t>
            </a:fld>
            <a:endParaRPr lang="en-US"/>
          </a:p>
        </p:txBody>
      </p:sp>
    </p:spTree>
    <p:extLst>
      <p:ext uri="{BB962C8B-B14F-4D97-AF65-F5344CB8AC3E}">
        <p14:creationId xmlns:p14="http://schemas.microsoft.com/office/powerpoint/2010/main" val="346342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0494CD-82DC-44B7-8970-B21A8D0221B3}"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46BE-60B9-49C9-9C6A-7858589A2090}" type="slidenum">
              <a:rPr lang="en-US" smtClean="0"/>
              <a:t>‹#›</a:t>
            </a:fld>
            <a:endParaRPr lang="en-US"/>
          </a:p>
        </p:txBody>
      </p:sp>
    </p:spTree>
    <p:extLst>
      <p:ext uri="{BB962C8B-B14F-4D97-AF65-F5344CB8AC3E}">
        <p14:creationId xmlns:p14="http://schemas.microsoft.com/office/powerpoint/2010/main" val="335117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0494CD-82DC-44B7-8970-B21A8D0221B3}"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46BE-60B9-49C9-9C6A-7858589A2090}" type="slidenum">
              <a:rPr lang="en-US" smtClean="0"/>
              <a:t>‹#›</a:t>
            </a:fld>
            <a:endParaRPr lang="en-US"/>
          </a:p>
        </p:txBody>
      </p:sp>
    </p:spTree>
    <p:extLst>
      <p:ext uri="{BB962C8B-B14F-4D97-AF65-F5344CB8AC3E}">
        <p14:creationId xmlns:p14="http://schemas.microsoft.com/office/powerpoint/2010/main" val="223161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0494CD-82DC-44B7-8970-B21A8D0221B3}"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46BE-60B9-49C9-9C6A-7858589A20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9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0494CD-82DC-44B7-8970-B21A8D0221B3}"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46BE-60B9-49C9-9C6A-7858589A2090}" type="slidenum">
              <a:rPr lang="en-US" smtClean="0"/>
              <a:t>‹#›</a:t>
            </a:fld>
            <a:endParaRPr lang="en-US"/>
          </a:p>
        </p:txBody>
      </p:sp>
    </p:spTree>
    <p:extLst>
      <p:ext uri="{BB962C8B-B14F-4D97-AF65-F5344CB8AC3E}">
        <p14:creationId xmlns:p14="http://schemas.microsoft.com/office/powerpoint/2010/main" val="162486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494CD-82DC-44B7-8970-B21A8D0221B3}"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546BE-60B9-49C9-9C6A-7858589A2090}" type="slidenum">
              <a:rPr lang="en-US" smtClean="0"/>
              <a:t>‹#›</a:t>
            </a:fld>
            <a:endParaRPr lang="en-US"/>
          </a:p>
        </p:txBody>
      </p:sp>
    </p:spTree>
    <p:extLst>
      <p:ext uri="{BB962C8B-B14F-4D97-AF65-F5344CB8AC3E}">
        <p14:creationId xmlns:p14="http://schemas.microsoft.com/office/powerpoint/2010/main" val="223057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0494CD-82DC-44B7-8970-B21A8D0221B3}"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546BE-60B9-49C9-9C6A-7858589A2090}" type="slidenum">
              <a:rPr lang="en-US" smtClean="0"/>
              <a:t>‹#›</a:t>
            </a:fld>
            <a:endParaRPr lang="en-US"/>
          </a:p>
        </p:txBody>
      </p:sp>
    </p:spTree>
    <p:extLst>
      <p:ext uri="{BB962C8B-B14F-4D97-AF65-F5344CB8AC3E}">
        <p14:creationId xmlns:p14="http://schemas.microsoft.com/office/powerpoint/2010/main" val="102421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494CD-82DC-44B7-8970-B21A8D0221B3}" type="datetimeFigureOut">
              <a:rPr lang="en-US" smtClean="0"/>
              <a:t>7/28/2022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D546BE-60B9-49C9-9C6A-7858589A2090}" type="slidenum">
              <a:rPr lang="en-US" smtClean="0"/>
              <a:t>‹#›</a:t>
            </a:fld>
            <a:endParaRPr lang="en-US"/>
          </a:p>
        </p:txBody>
      </p:sp>
    </p:spTree>
    <p:extLst>
      <p:ext uri="{BB962C8B-B14F-4D97-AF65-F5344CB8AC3E}">
        <p14:creationId xmlns:p14="http://schemas.microsoft.com/office/powerpoint/2010/main" val="361393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0494CD-82DC-44B7-8970-B21A8D0221B3}" type="datetimeFigureOut">
              <a:rPr lang="en-US" smtClean="0"/>
              <a:t>7/28/2022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D546BE-60B9-49C9-9C6A-7858589A2090}" type="slidenum">
              <a:rPr lang="en-US" smtClean="0"/>
              <a:t>‹#›</a:t>
            </a:fld>
            <a:endParaRPr lang="en-US"/>
          </a:p>
        </p:txBody>
      </p:sp>
    </p:spTree>
    <p:extLst>
      <p:ext uri="{BB962C8B-B14F-4D97-AF65-F5344CB8AC3E}">
        <p14:creationId xmlns:p14="http://schemas.microsoft.com/office/powerpoint/2010/main" val="268158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0494CD-82DC-44B7-8970-B21A8D0221B3}"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46BE-60B9-49C9-9C6A-7858589A2090}" type="slidenum">
              <a:rPr lang="en-US" smtClean="0"/>
              <a:t>‹#›</a:t>
            </a:fld>
            <a:endParaRPr lang="en-US"/>
          </a:p>
        </p:txBody>
      </p:sp>
    </p:spTree>
    <p:extLst>
      <p:ext uri="{BB962C8B-B14F-4D97-AF65-F5344CB8AC3E}">
        <p14:creationId xmlns:p14="http://schemas.microsoft.com/office/powerpoint/2010/main" val="189001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0494CD-82DC-44B7-8970-B21A8D0221B3}" type="datetimeFigureOut">
              <a:rPr lang="en-US" smtClean="0"/>
              <a:t>7/28/2022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D546BE-60B9-49C9-9C6A-7858589A20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62801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008" y="1330183"/>
            <a:ext cx="9144000" cy="2036472"/>
          </a:xfrm>
        </p:spPr>
        <p:txBody>
          <a:bodyPr>
            <a:normAutofit/>
          </a:bodyPr>
          <a:lstStyle/>
          <a:p>
            <a:r>
              <a:rPr lang="en-GB" sz="4800" dirty="0" smtClean="0">
                <a:latin typeface="Algerian" panose="04020705040A02060702" pitchFamily="82" charset="0"/>
              </a:rPr>
              <a:t>PRESENTATION AS</a:t>
            </a:r>
            <a:br>
              <a:rPr lang="en-GB" sz="4800" dirty="0" smtClean="0">
                <a:latin typeface="Algerian" panose="04020705040A02060702" pitchFamily="82" charset="0"/>
              </a:rPr>
            </a:br>
            <a:r>
              <a:rPr lang="en-GB" sz="4800" dirty="0" smtClean="0">
                <a:latin typeface="Algerian" panose="04020705040A02060702" pitchFamily="82" charset="0"/>
              </a:rPr>
              <a:t>		   AN ENTERPRISE SKILL</a:t>
            </a:r>
            <a:endParaRPr lang="en-US" sz="4800" dirty="0">
              <a:latin typeface="Algerian" panose="04020705040A02060702" pitchFamily="82" charset="0"/>
            </a:endParaRPr>
          </a:p>
        </p:txBody>
      </p:sp>
      <p:sp>
        <p:nvSpPr>
          <p:cNvPr id="3" name="Subtitle 2"/>
          <p:cNvSpPr>
            <a:spLocks noGrp="1"/>
          </p:cNvSpPr>
          <p:nvPr>
            <p:ph type="subTitle" idx="1"/>
          </p:nvPr>
        </p:nvSpPr>
        <p:spPr>
          <a:xfrm>
            <a:off x="1523999" y="3512127"/>
            <a:ext cx="9667009" cy="654628"/>
          </a:xfrm>
        </p:spPr>
        <p:txBody>
          <a:bodyPr/>
          <a:lstStyle/>
          <a:p>
            <a:pPr algn="r"/>
            <a:r>
              <a:rPr lang="en-GB" dirty="0" smtClean="0"/>
              <a:t>By TONY STEVE</a:t>
            </a:r>
            <a:endParaRPr lang="en-US" dirty="0"/>
          </a:p>
        </p:txBody>
      </p:sp>
    </p:spTree>
    <p:extLst>
      <p:ext uri="{BB962C8B-B14F-4D97-AF65-F5344CB8AC3E}">
        <p14:creationId xmlns:p14="http://schemas.microsoft.com/office/powerpoint/2010/main" val="173512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What is presentation</a:t>
            </a:r>
            <a:endParaRPr lang="en-US" dirty="0"/>
          </a:p>
        </p:txBody>
      </p:sp>
      <p:sp>
        <p:nvSpPr>
          <p:cNvPr id="3" name="Content Placeholder 2"/>
          <p:cNvSpPr>
            <a:spLocks noGrp="1"/>
          </p:cNvSpPr>
          <p:nvPr>
            <p:ph idx="1"/>
          </p:nvPr>
        </p:nvSpPr>
        <p:spPr/>
        <p:txBody>
          <a:bodyPr>
            <a:normAutofit/>
          </a:bodyPr>
          <a:lstStyle/>
          <a:p>
            <a:pPr marL="0" indent="0" algn="just">
              <a:buNone/>
            </a:pPr>
            <a:r>
              <a:rPr lang="en-GB" sz="2400" dirty="0" smtClean="0"/>
              <a:t>	A presentation conveys information from a speaker to an audience , it typically demonstrates, lecture or speech meant to inform, persuade, motivate or present a new idea or product to an audience.</a:t>
            </a:r>
          </a:p>
          <a:p>
            <a:pPr marL="0" indent="0" algn="just">
              <a:buNone/>
            </a:pPr>
            <a:r>
              <a:rPr lang="en-GB" sz="2400" dirty="0" smtClean="0"/>
              <a:t>	Or we can simply define presentation as a speech or talk in which a new product, idea or piece of work is shown and explained to an audience.</a:t>
            </a:r>
            <a:endParaRPr lang="en-US" sz="2400" dirty="0" smtClean="0"/>
          </a:p>
          <a:p>
            <a:pPr marL="0" indent="0">
              <a:buNone/>
            </a:pPr>
            <a:r>
              <a:rPr lang="en-GB" sz="2400" dirty="0" smtClean="0"/>
              <a:t>	Presentation as a skill is everything you need to effectively execute every stage of a speech. This includes the research, organization, delivery.</a:t>
            </a:r>
            <a:endParaRPr lang="en-US" sz="2400" dirty="0"/>
          </a:p>
        </p:txBody>
      </p:sp>
    </p:spTree>
    <p:extLst>
      <p:ext uri="{BB962C8B-B14F-4D97-AF65-F5344CB8AC3E}">
        <p14:creationId xmlns:p14="http://schemas.microsoft.com/office/powerpoint/2010/main" val="3983688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Types of presentation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400" dirty="0" smtClean="0"/>
              <a:t>Informative presentation </a:t>
            </a:r>
            <a:endParaRPr lang="en-GB" sz="1400" dirty="0" smtClean="0"/>
          </a:p>
          <a:p>
            <a:pPr marL="0" indent="0">
              <a:buNone/>
            </a:pPr>
            <a:r>
              <a:rPr lang="en-GB" sz="1400" dirty="0" smtClean="0"/>
              <a:t>	</a:t>
            </a:r>
            <a:r>
              <a:rPr lang="en-GB" sz="1800" dirty="0" smtClean="0"/>
              <a:t>This type of presentation is educational, concise and direct to the point</a:t>
            </a:r>
            <a:endParaRPr lang="en-GB" sz="2400" dirty="0" smtClean="0"/>
          </a:p>
          <a:p>
            <a:pPr>
              <a:buFont typeface="Wingdings" panose="05000000000000000000" pitchFamily="2" charset="2"/>
              <a:buChar char="Ø"/>
            </a:pPr>
            <a:r>
              <a:rPr lang="en-GB" sz="2400" dirty="0" smtClean="0"/>
              <a:t>Persuasive presentation</a:t>
            </a:r>
          </a:p>
          <a:p>
            <a:pPr marL="0" indent="0">
              <a:buNone/>
            </a:pPr>
            <a:r>
              <a:rPr lang="en-GB" sz="2400" dirty="0"/>
              <a:t> 	</a:t>
            </a:r>
            <a:r>
              <a:rPr lang="en-GB" sz="1800" dirty="0" smtClean="0"/>
              <a:t>This presentation often presents a problem and explain their solutions using data </a:t>
            </a:r>
            <a:r>
              <a:rPr lang="en-GB" sz="1800" dirty="0" err="1" smtClean="0"/>
              <a:t>e.g</a:t>
            </a:r>
            <a:r>
              <a:rPr lang="en-GB" sz="1800" dirty="0" smtClean="0"/>
              <a:t> sales proposals</a:t>
            </a:r>
            <a:endParaRPr lang="en-GB" sz="2400" dirty="0" smtClean="0"/>
          </a:p>
          <a:p>
            <a:pPr>
              <a:buFont typeface="Wingdings" panose="05000000000000000000" pitchFamily="2" charset="2"/>
              <a:buChar char="Ø"/>
            </a:pPr>
            <a:r>
              <a:rPr lang="en-GB" sz="2400" dirty="0" smtClean="0"/>
              <a:t>Motivational presentation</a:t>
            </a:r>
          </a:p>
          <a:p>
            <a:pPr marL="0" indent="0">
              <a:buNone/>
            </a:pPr>
            <a:r>
              <a:rPr lang="en-GB" sz="2400" dirty="0"/>
              <a:t>	</a:t>
            </a:r>
            <a:r>
              <a:rPr lang="en-GB" sz="1800" dirty="0" smtClean="0"/>
              <a:t>Here the main aim to generate interest or gain audience approval. </a:t>
            </a:r>
            <a:r>
              <a:rPr lang="en-GB" dirty="0"/>
              <a:t> </a:t>
            </a:r>
          </a:p>
          <a:p>
            <a:pPr marL="0" indent="0">
              <a:buNone/>
            </a:pPr>
            <a:r>
              <a:rPr lang="en-GB" dirty="0" smtClean="0"/>
              <a:t>And many others…</a:t>
            </a:r>
          </a:p>
        </p:txBody>
      </p:sp>
    </p:spTree>
    <p:extLst>
      <p:ext uri="{BB962C8B-B14F-4D97-AF65-F5344CB8AC3E}">
        <p14:creationId xmlns:p14="http://schemas.microsoft.com/office/powerpoint/2010/main" val="4048705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393"/>
          </a:xfrm>
        </p:spPr>
        <p:txBody>
          <a:bodyPr>
            <a:normAutofit/>
          </a:bodyPr>
          <a:lstStyle/>
          <a:p>
            <a:r>
              <a:rPr lang="en-GB" sz="4000" dirty="0" smtClean="0"/>
              <a:t>HOW TO PREPARE AN EFFECTIVE PRESENTATON</a:t>
            </a:r>
            <a:endParaRPr lang="en-US" sz="4000" dirty="0"/>
          </a:p>
        </p:txBody>
      </p:sp>
      <p:sp>
        <p:nvSpPr>
          <p:cNvPr id="3" name="Content Placeholder 2"/>
          <p:cNvSpPr>
            <a:spLocks noGrp="1"/>
          </p:cNvSpPr>
          <p:nvPr>
            <p:ph idx="1"/>
          </p:nvPr>
        </p:nvSpPr>
        <p:spPr>
          <a:xfrm>
            <a:off x="488373" y="1049482"/>
            <a:ext cx="10865427" cy="5642263"/>
          </a:xfrm>
        </p:spPr>
        <p:txBody>
          <a:bodyPr>
            <a:normAutofit fontScale="62500" lnSpcReduction="20000"/>
          </a:bodyPr>
          <a:lstStyle/>
          <a:p>
            <a:pPr marL="342900" indent="-342900">
              <a:buFont typeface="+mj-lt"/>
              <a:buAutoNum type="arabicPeriod"/>
            </a:pPr>
            <a:r>
              <a:rPr lang="en-GB" sz="3600" b="1" dirty="0" smtClean="0">
                <a:latin typeface="Times New Roman" panose="02020603050405020304" pitchFamily="18" charset="0"/>
                <a:cs typeface="Times New Roman" panose="02020603050405020304" pitchFamily="18" charset="0"/>
              </a:rPr>
              <a:t>Keep it simple</a:t>
            </a:r>
          </a:p>
          <a:p>
            <a:pPr marL="0" indent="0">
              <a:buNone/>
            </a:pPr>
            <a:r>
              <a:rPr lang="en-GB" sz="2200" dirty="0"/>
              <a:t> </a:t>
            </a:r>
            <a:r>
              <a:rPr lang="en-GB" sz="2200" dirty="0" smtClean="0"/>
              <a:t>      </a:t>
            </a:r>
            <a:r>
              <a:rPr lang="en-GB" sz="3600" dirty="0" smtClean="0"/>
              <a:t>You surely want your presentation ideas to e easy to follow. Ask yourself what are the key points you want people to takeaway? Nothing is worst than being stuck watching a presentation that goes on and on whereas you hardly understand. Simplicity is vital, try putting in important points when presenting that way your audience can identify the main takeaways instead of searching them in a block of text.</a:t>
            </a:r>
          </a:p>
          <a:p>
            <a:pPr marL="0" indent="0">
              <a:buNone/>
            </a:pPr>
            <a:endParaRPr lang="en-GB" sz="1800" dirty="0" smtClean="0"/>
          </a:p>
          <a:p>
            <a:pPr marL="0" indent="0">
              <a:buNone/>
            </a:pPr>
            <a:r>
              <a:rPr lang="en-GB" sz="3100" b="1" dirty="0" smtClean="0">
                <a:latin typeface="Times New Roman" panose="02020603050405020304" pitchFamily="18" charset="0"/>
                <a:cs typeface="Times New Roman" panose="02020603050405020304" pitchFamily="18" charset="0"/>
              </a:rPr>
              <a:t>2. </a:t>
            </a:r>
            <a:r>
              <a:rPr lang="en-GB" sz="4400" b="1" dirty="0" smtClean="0">
                <a:latin typeface="Times New Roman" panose="02020603050405020304" pitchFamily="18" charset="0"/>
                <a:cs typeface="Times New Roman" panose="02020603050405020304" pitchFamily="18" charset="0"/>
              </a:rPr>
              <a:t>Create a compelling structure</a:t>
            </a:r>
          </a:p>
          <a:p>
            <a:pPr marL="0" indent="0">
              <a:buNone/>
            </a:pPr>
            <a:r>
              <a:rPr lang="en-GB" sz="1800" dirty="0" smtClean="0"/>
              <a:t>       </a:t>
            </a:r>
            <a:r>
              <a:rPr lang="en-GB" sz="3300" dirty="0" smtClean="0"/>
              <a:t>Pretend you’re an audience member and ask yourself what the best order is for your presentation. Make </a:t>
            </a:r>
            <a:r>
              <a:rPr lang="en-GB" sz="3700" dirty="0" smtClean="0"/>
              <a:t>sure</a:t>
            </a:r>
            <a:r>
              <a:rPr lang="en-GB" sz="3300" dirty="0" smtClean="0"/>
              <a:t> things are cohesive and logical. To keep the presentation interesting you may also need to add more slides, cut a section or rearrange the presentation structure.</a:t>
            </a:r>
          </a:p>
          <a:p>
            <a:pPr marL="0" indent="0">
              <a:buNone/>
            </a:pPr>
            <a:endParaRPr lang="en-GB" sz="1800" dirty="0" smtClean="0"/>
          </a:p>
          <a:p>
            <a:pPr marL="0" indent="0">
              <a:buNone/>
            </a:pPr>
            <a:r>
              <a:rPr lang="en-GB" sz="3100" b="1" dirty="0" smtClean="0">
                <a:latin typeface="Times New Roman" panose="02020603050405020304" pitchFamily="18" charset="0"/>
                <a:cs typeface="Times New Roman" panose="02020603050405020304" pitchFamily="18" charset="0"/>
              </a:rPr>
              <a:t>3.</a:t>
            </a:r>
            <a:r>
              <a:rPr lang="en-GB" sz="1800" b="1" dirty="0" smtClean="0">
                <a:latin typeface="Times New Roman" panose="02020603050405020304" pitchFamily="18" charset="0"/>
                <a:cs typeface="Times New Roman" panose="02020603050405020304" pitchFamily="18" charset="0"/>
              </a:rPr>
              <a:t> </a:t>
            </a:r>
            <a:r>
              <a:rPr lang="en-GB" sz="4400" b="1" dirty="0" smtClean="0">
                <a:latin typeface="Times New Roman" panose="02020603050405020304" pitchFamily="18" charset="0"/>
                <a:cs typeface="Times New Roman" panose="02020603050405020304" pitchFamily="18" charset="0"/>
              </a:rPr>
              <a:t>Use visual aids</a:t>
            </a:r>
          </a:p>
          <a:p>
            <a:pPr marL="0" indent="0">
              <a:buNone/>
            </a:pPr>
            <a:r>
              <a:rPr lang="en-GB" sz="3000" b="1" dirty="0" smtClean="0">
                <a:latin typeface="Times New Roman" panose="02020603050405020304" pitchFamily="18" charset="0"/>
                <a:cs typeface="Times New Roman" panose="02020603050405020304" pitchFamily="18" charset="0"/>
              </a:rPr>
              <a:t>   </a:t>
            </a:r>
            <a:r>
              <a:rPr lang="en-GB" sz="3800" dirty="0" smtClean="0">
                <a:cs typeface="Times New Roman" panose="02020603050405020304" pitchFamily="18" charset="0"/>
              </a:rPr>
              <a:t>Aim to incorporate photos/videos in your slides, they can also help reinforce your words. It helps illustrate your work when added</a:t>
            </a:r>
            <a:r>
              <a:rPr lang="en-GB" sz="3800" dirty="0">
                <a:cs typeface="Times New Roman" panose="02020603050405020304" pitchFamily="18" charset="0"/>
              </a:rPr>
              <a:t> </a:t>
            </a:r>
            <a:r>
              <a:rPr lang="en-GB" sz="3800" dirty="0" smtClean="0">
                <a:cs typeface="Times New Roman" panose="02020603050405020304" pitchFamily="18" charset="0"/>
              </a:rPr>
              <a:t>correctly.</a:t>
            </a:r>
          </a:p>
          <a:p>
            <a:pPr marL="0" indent="0">
              <a:buNone/>
            </a:pPr>
            <a:r>
              <a:rPr lang="en-GB" sz="3800" dirty="0" smtClean="0"/>
              <a:t>        </a:t>
            </a:r>
            <a:endParaRPr lang="en-US" sz="3800" dirty="0"/>
          </a:p>
        </p:txBody>
      </p:sp>
    </p:spTree>
    <p:extLst>
      <p:ext uri="{BB962C8B-B14F-4D97-AF65-F5344CB8AC3E}">
        <p14:creationId xmlns:p14="http://schemas.microsoft.com/office/powerpoint/2010/main" val="703684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GB" sz="2000" dirty="0" smtClean="0">
              <a:cs typeface="Times New Roman" panose="02020603050405020304" pitchFamily="18" charset="0"/>
            </a:endParaRPr>
          </a:p>
          <a:p>
            <a:pPr marL="0" indent="0">
              <a:buNone/>
            </a:pPr>
            <a:r>
              <a:rPr lang="en-GB" sz="3800" b="1" dirty="0" smtClean="0">
                <a:latin typeface="Times New Roman" panose="02020603050405020304" pitchFamily="18" charset="0"/>
                <a:cs typeface="Times New Roman" panose="02020603050405020304" pitchFamily="18" charset="0"/>
              </a:rPr>
              <a:t>4.Be aware of design techniques and trends</a:t>
            </a:r>
          </a:p>
          <a:p>
            <a:pPr marL="0" indent="0">
              <a:buNone/>
            </a:pPr>
            <a:r>
              <a:rPr lang="en-GB" sz="3000" dirty="0" smtClean="0">
                <a:cs typeface="Times New Roman" panose="02020603050405020304" pitchFamily="18" charset="0"/>
              </a:rPr>
              <a:t>       Place only your main points on the screen. Then explain them in details , keep the presentation appealing without overwhelming your audience with bright colours or too much font.</a:t>
            </a:r>
          </a:p>
          <a:p>
            <a:pPr marL="0" indent="0">
              <a:buNone/>
            </a:pPr>
            <a:endParaRPr lang="en-GB" sz="3800" dirty="0" smtClean="0">
              <a:cs typeface="Times New Roman" panose="02020603050405020304" pitchFamily="18" charset="0"/>
            </a:endParaRPr>
          </a:p>
          <a:p>
            <a:pPr marL="0" indent="0">
              <a:buNone/>
            </a:pPr>
            <a:r>
              <a:rPr lang="en-GB" sz="3800" b="1" dirty="0" smtClean="0">
                <a:latin typeface="Times New Roman" panose="02020603050405020304" pitchFamily="18" charset="0"/>
                <a:cs typeface="Times New Roman" panose="02020603050405020304" pitchFamily="18" charset="0"/>
              </a:rPr>
              <a:t>5. Follow the 10-20-30 rule</a:t>
            </a:r>
          </a:p>
          <a:p>
            <a:pPr marL="0" indent="0">
              <a:buNone/>
            </a:pPr>
            <a:r>
              <a:rPr lang="en-GB" sz="3200" b="1" dirty="0" smtClean="0">
                <a:latin typeface="Times New Roman" panose="02020603050405020304" pitchFamily="18" charset="0"/>
                <a:cs typeface="Times New Roman" panose="02020603050405020304" pitchFamily="18" charset="0"/>
              </a:rPr>
              <a:t>   </a:t>
            </a:r>
            <a:r>
              <a:rPr lang="en-GB" sz="3000" dirty="0" smtClean="0">
                <a:cs typeface="Times New Roman" panose="02020603050405020304" pitchFamily="18" charset="0"/>
              </a:rPr>
              <a:t>The best slideshow presentation are less than 10 slides, last no longer than 20 minutes, and use a font size of 30. this strategy helps condense your information and maintain the audience focus.</a:t>
            </a:r>
            <a:endParaRPr lang="en-GB" sz="3000" b="1" dirty="0" smtClean="0">
              <a:latin typeface="Times New Roman" panose="02020603050405020304" pitchFamily="18" charset="0"/>
              <a:cs typeface="Times New Roman" panose="02020603050405020304" pitchFamily="18" charset="0"/>
            </a:endParaRPr>
          </a:p>
          <a:p>
            <a:pPr marL="0" indent="0">
              <a:buNone/>
            </a:pPr>
            <a:r>
              <a:rPr lang="en-GB" sz="3000" b="1" dirty="0" smtClean="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337735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296890"/>
            <a:ext cx="8534400" cy="467591"/>
          </a:xfrm>
        </p:spPr>
        <p:txBody>
          <a:bodyPr>
            <a:normAutofit fontScale="90000"/>
          </a:bodyPr>
          <a:lstStyle/>
          <a:p>
            <a:endParaRPr lang="en-US" sz="3600" dirty="0"/>
          </a:p>
        </p:txBody>
      </p:sp>
      <p:sp>
        <p:nvSpPr>
          <p:cNvPr id="3" name="Content Placeholder 2"/>
          <p:cNvSpPr>
            <a:spLocks noGrp="1"/>
          </p:cNvSpPr>
          <p:nvPr>
            <p:ph idx="1"/>
          </p:nvPr>
        </p:nvSpPr>
        <p:spPr>
          <a:xfrm>
            <a:off x="684212" y="685800"/>
            <a:ext cx="8534400" cy="5496791"/>
          </a:xfrm>
        </p:spPr>
        <p:txBody>
          <a:bodyPr>
            <a:normAutofit/>
          </a:bodyPr>
          <a:lstStyle/>
          <a:p>
            <a:pPr marL="0" indent="0">
              <a:buNone/>
            </a:pPr>
            <a:r>
              <a:rPr lang="en-GB" sz="2400" dirty="0" smtClean="0"/>
              <a:t>	</a:t>
            </a:r>
          </a:p>
          <a:p>
            <a:pPr marL="0" indent="0">
              <a:buNone/>
            </a:pPr>
            <a:r>
              <a:rPr lang="en-GB" sz="2400" smtClean="0"/>
              <a:t> </a:t>
            </a:r>
            <a:r>
              <a:rPr lang="en-GB" sz="2400" smtClean="0"/>
              <a:t>	Benefits </a:t>
            </a:r>
            <a:r>
              <a:rPr lang="en-GB" sz="2400" dirty="0" smtClean="0"/>
              <a:t>of presentation as an enterprise skill</a:t>
            </a:r>
            <a:endParaRPr lang="en-GB" sz="2400" dirty="0"/>
          </a:p>
          <a:p>
            <a:pPr marL="0" indent="0">
              <a:buNone/>
            </a:pPr>
            <a:endParaRPr lang="en-GB" sz="2400" dirty="0" smtClean="0"/>
          </a:p>
          <a:p>
            <a:pPr marL="0" indent="0">
              <a:buNone/>
            </a:pPr>
            <a:r>
              <a:rPr lang="en-GB" sz="2400" dirty="0" smtClean="0"/>
              <a:t>	If you have effective presentation skills, this means you are good at communicating. By speaking clearly, and getting your ideas and message across to people well.</a:t>
            </a:r>
          </a:p>
          <a:p>
            <a:pPr marL="0" indent="0">
              <a:buNone/>
            </a:pPr>
            <a:r>
              <a:rPr lang="en-GB" sz="2400" dirty="0" smtClean="0"/>
              <a:t>By developing an practicing presentation skills, employees become more confident and can help move past anxiety of speaking to an audience.</a:t>
            </a:r>
          </a:p>
          <a:p>
            <a:pPr marL="0" indent="0">
              <a:buNone/>
            </a:pPr>
            <a:r>
              <a:rPr lang="en-GB" sz="2400" dirty="0" smtClean="0"/>
              <a:t>Having that skills of presentation builds confidence and ability to share your ideas</a:t>
            </a:r>
          </a:p>
          <a:p>
            <a:pPr marL="0" indent="0">
              <a:buNone/>
            </a:pPr>
            <a:endParaRPr lang="en-GB" sz="2400" dirty="0" smtClean="0"/>
          </a:p>
          <a:p>
            <a:pPr marL="0" indent="0">
              <a:buNone/>
            </a:pPr>
            <a:endParaRPr lang="en-US" sz="2400" dirty="0"/>
          </a:p>
        </p:txBody>
      </p:sp>
    </p:spTree>
    <p:extLst>
      <p:ext uri="{BB962C8B-B14F-4D97-AF65-F5344CB8AC3E}">
        <p14:creationId xmlns:p14="http://schemas.microsoft.com/office/powerpoint/2010/main" val="2037186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TotalTime>
  <Words>262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Calibri</vt:lpstr>
      <vt:lpstr>Calibri Light</vt:lpstr>
      <vt:lpstr>Times New Roman</vt:lpstr>
      <vt:lpstr>Wingdings</vt:lpstr>
      <vt:lpstr>Retrospect</vt:lpstr>
      <vt:lpstr>PRESENTATION AS      AN ENTERPRISE SKILL</vt:lpstr>
      <vt:lpstr> What is presentation</vt:lpstr>
      <vt:lpstr> Types of presentation</vt:lpstr>
      <vt:lpstr>HOW TO PREPARE AN EFFECTIVE PRESENTATON</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AS      AN ENTERPRISE SKILL</dc:title>
  <dc:creator>TONY</dc:creator>
  <cp:lastModifiedBy>TONY</cp:lastModifiedBy>
  <cp:revision>21</cp:revision>
  <dcterms:created xsi:type="dcterms:W3CDTF">2022-07-14T01:22:02Z</dcterms:created>
  <dcterms:modified xsi:type="dcterms:W3CDTF">2022-07-28T10:49:48Z</dcterms:modified>
</cp:coreProperties>
</file>