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57E1ED-6CC1-47B7-AB46-8E4E320368BB}" type="datetimeFigureOut">
              <a:rPr lang="en-US" smtClean="0"/>
              <a:t>8/3/2022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17678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7E1ED-6CC1-47B7-AB46-8E4E320368B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292633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7E1ED-6CC1-47B7-AB46-8E4E320368B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3177702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7E1ED-6CC1-47B7-AB46-8E4E320368B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2794563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7E1ED-6CC1-47B7-AB46-8E4E320368B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2443596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57E1ED-6CC1-47B7-AB46-8E4E320368BB}"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109839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57E1ED-6CC1-47B7-AB46-8E4E320368BB}" type="datetimeFigureOut">
              <a:rPr lang="en-US" smtClean="0"/>
              <a:t>8/3/2022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27235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657E1ED-6CC1-47B7-AB46-8E4E320368B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843344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657E1ED-6CC1-47B7-AB46-8E4E320368B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81687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57E1ED-6CC1-47B7-AB46-8E4E320368B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341099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57E1ED-6CC1-47B7-AB46-8E4E320368B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41555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57E1ED-6CC1-47B7-AB46-8E4E320368B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135056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57E1ED-6CC1-47B7-AB46-8E4E320368BB}" type="datetimeFigureOut">
              <a:rPr lang="en-US" smtClean="0"/>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236476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57E1ED-6CC1-47B7-AB46-8E4E320368BB}" type="datetimeFigureOut">
              <a:rPr lang="en-US" smtClean="0"/>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24508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7E1ED-6CC1-47B7-AB46-8E4E320368BB}" type="datetimeFigureOut">
              <a:rPr lang="en-US" smtClean="0"/>
              <a:t>8/3/2022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212964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7E1ED-6CC1-47B7-AB46-8E4E320368B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385558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7E1ED-6CC1-47B7-AB46-8E4E320368BB}" type="datetimeFigureOut">
              <a:rPr lang="en-US" smtClean="0"/>
              <a:t>8/3/2022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2C7D1D-CBB6-4C2D-B820-F3354974B5BE}" type="slidenum">
              <a:rPr lang="en-US" smtClean="0"/>
              <a:t>‹#›</a:t>
            </a:fld>
            <a:endParaRPr lang="en-US"/>
          </a:p>
        </p:txBody>
      </p:sp>
    </p:spTree>
    <p:extLst>
      <p:ext uri="{BB962C8B-B14F-4D97-AF65-F5344CB8AC3E}">
        <p14:creationId xmlns:p14="http://schemas.microsoft.com/office/powerpoint/2010/main" val="33396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657E1ED-6CC1-47B7-AB46-8E4E320368BB}" type="datetimeFigureOut">
              <a:rPr lang="en-US" smtClean="0"/>
              <a:t>8/3/2022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22C7D1D-CBB6-4C2D-B820-F3354974B5BE}" type="slidenum">
              <a:rPr lang="en-US" smtClean="0"/>
              <a:t>‹#›</a:t>
            </a:fld>
            <a:endParaRPr lang="en-US"/>
          </a:p>
        </p:txBody>
      </p:sp>
    </p:spTree>
    <p:extLst>
      <p:ext uri="{BB962C8B-B14F-4D97-AF65-F5344CB8AC3E}">
        <p14:creationId xmlns:p14="http://schemas.microsoft.com/office/powerpoint/2010/main" val="1638865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97720"/>
          </a:xfrm>
        </p:spPr>
        <p:txBody>
          <a:bodyPr/>
          <a:lstStyle/>
          <a:p>
            <a:r>
              <a:rPr lang="en-GB" dirty="0" smtClean="0"/>
              <a:t>		</a:t>
            </a:r>
            <a:r>
              <a:rPr lang="en-GB" sz="4800" b="1" dirty="0" smtClean="0">
                <a:effectLst>
                  <a:outerShdw blurRad="38100" dist="38100" dir="2700000" algn="tl">
                    <a:srgbClr val="000000">
                      <a:alpha val="43137"/>
                    </a:srgbClr>
                  </a:outerShdw>
                </a:effectLst>
                <a:latin typeface="Algerian" panose="04020705040A02060702" pitchFamily="82" charset="0"/>
              </a:rPr>
              <a:t>TIME</a:t>
            </a:r>
            <a:br>
              <a:rPr lang="en-GB" sz="4800" b="1" dirty="0" smtClean="0">
                <a:effectLst>
                  <a:outerShdw blurRad="38100" dist="38100" dir="2700000" algn="tl">
                    <a:srgbClr val="000000">
                      <a:alpha val="43137"/>
                    </a:srgbClr>
                  </a:outerShdw>
                </a:effectLst>
                <a:latin typeface="Algerian" panose="04020705040A02060702" pitchFamily="82" charset="0"/>
              </a:rPr>
            </a:br>
            <a:r>
              <a:rPr lang="en-GB" sz="4800" b="1" dirty="0">
                <a:effectLst>
                  <a:outerShdw blurRad="38100" dist="38100" dir="2700000" algn="tl">
                    <a:srgbClr val="000000">
                      <a:alpha val="43137"/>
                    </a:srgbClr>
                  </a:outerShdw>
                </a:effectLst>
                <a:latin typeface="Algerian" panose="04020705040A02060702" pitchFamily="82" charset="0"/>
              </a:rPr>
              <a:t>	</a:t>
            </a:r>
            <a:r>
              <a:rPr lang="en-GB" sz="4800" b="1" dirty="0" smtClean="0">
                <a:effectLst>
                  <a:outerShdw blurRad="38100" dist="38100" dir="2700000" algn="tl">
                    <a:srgbClr val="000000">
                      <a:alpha val="43137"/>
                    </a:srgbClr>
                  </a:outerShdw>
                </a:effectLst>
                <a:latin typeface="Algerian" panose="04020705040A02060702" pitchFamily="82" charset="0"/>
              </a:rPr>
              <a:t>		 MANAGEMENT</a:t>
            </a:r>
            <a:endParaRPr lang="en-US" sz="4800" b="1"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838200" y="5247408"/>
            <a:ext cx="11353800" cy="929553"/>
          </a:xfrm>
        </p:spPr>
        <p:txBody>
          <a:bodyPr/>
          <a:lstStyle/>
          <a:p>
            <a:pPr marL="0" indent="0" algn="r">
              <a:buNone/>
            </a:pPr>
            <a:r>
              <a:rPr lang="en-GB" dirty="0" smtClean="0"/>
              <a:t>By TONY STEVE</a:t>
            </a:r>
            <a:endParaRPr lang="en-US" dirty="0"/>
          </a:p>
        </p:txBody>
      </p:sp>
    </p:spTree>
    <p:extLst>
      <p:ext uri="{BB962C8B-B14F-4D97-AF65-F5344CB8AC3E}">
        <p14:creationId xmlns:p14="http://schemas.microsoft.com/office/powerpoint/2010/main" val="57216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effectLst>
                  <a:outerShdw blurRad="38100" dist="38100" dir="2700000" algn="tl">
                    <a:srgbClr val="000000">
                      <a:alpha val="43137"/>
                    </a:srgbClr>
                  </a:outerShdw>
                </a:effectLst>
              </a:rPr>
              <a:t>WHAT IS TIME MANAGEMENT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GB" dirty="0" smtClean="0">
                <a:latin typeface="Calibri Light" panose="020F0302020204030204" pitchFamily="34" charset="0"/>
                <a:cs typeface="Calibri Light" panose="020F0302020204030204" pitchFamily="34" charset="0"/>
              </a:rPr>
              <a:t>	Time management is the process of organizing and planning how to divide your time between different activities.</a:t>
            </a:r>
          </a:p>
          <a:p>
            <a:pPr marL="0" indent="0">
              <a:buNone/>
            </a:pPr>
            <a:endParaRPr lang="en-GB" dirty="0" smtClean="0">
              <a:latin typeface="Calibri Light" panose="020F0302020204030204" pitchFamily="34" charset="0"/>
              <a:cs typeface="Calibri Light" panose="020F0302020204030204" pitchFamily="34" charset="0"/>
            </a:endParaRPr>
          </a:p>
          <a:p>
            <a:pPr marL="0" indent="0">
              <a:buNone/>
            </a:pPr>
            <a:r>
              <a:rPr lang="en-GB" dirty="0" smtClean="0">
                <a:latin typeface="Calibri Light" panose="020F0302020204030204" pitchFamily="34" charset="0"/>
                <a:cs typeface="Calibri Light" panose="020F0302020204030204" pitchFamily="34" charset="0"/>
              </a:rPr>
              <a:t>	Time management skills include a variety of skills that will help you manage your time well.</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072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Types of time management skills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54954" y="2603500"/>
            <a:ext cx="8825659" cy="3838864"/>
          </a:xfrm>
        </p:spPr>
        <p:txBody>
          <a:bodyPr>
            <a:normAutofit fontScale="92500" lnSpcReduction="10000"/>
          </a:bodyPr>
          <a:lstStyle/>
          <a:p>
            <a:pPr>
              <a:buFont typeface="Wingdings" panose="05000000000000000000" pitchFamily="2" charset="2"/>
              <a:buChar char="Ø"/>
            </a:pPr>
            <a:r>
              <a:rPr lang="en-GB" sz="3200" dirty="0" smtClean="0"/>
              <a:t>Organization</a:t>
            </a:r>
          </a:p>
          <a:p>
            <a:pPr marL="0" indent="0">
              <a:buNone/>
            </a:pPr>
            <a:r>
              <a:rPr lang="en-GB" dirty="0" smtClean="0">
                <a:latin typeface="Calibri Light" panose="020F0302020204030204" pitchFamily="34" charset="0"/>
                <a:cs typeface="Calibri Light" panose="020F0302020204030204" pitchFamily="34" charset="0"/>
              </a:rPr>
              <a:t>Staying organized can help you maintain a clear picture of what you need to complete and when.it can mean maintaining an up-to-date </a:t>
            </a:r>
            <a:r>
              <a:rPr lang="en-GB" dirty="0" err="1" smtClean="0">
                <a:latin typeface="Calibri Light" panose="020F0302020204030204" pitchFamily="34" charset="0"/>
                <a:cs typeface="Calibri Light" panose="020F0302020204030204" pitchFamily="34" charset="0"/>
              </a:rPr>
              <a:t>calender</a:t>
            </a:r>
            <a:r>
              <a:rPr lang="en-GB" dirty="0" smtClean="0">
                <a:latin typeface="Calibri Light" panose="020F0302020204030204" pitchFamily="34" charset="0"/>
                <a:cs typeface="Calibri Light" panose="020F0302020204030204" pitchFamily="34" charset="0"/>
              </a:rPr>
              <a:t>, being able to locate certain documents easily.</a:t>
            </a:r>
          </a:p>
          <a:p>
            <a:pPr>
              <a:buFont typeface="Wingdings" panose="05000000000000000000" pitchFamily="2" charset="2"/>
              <a:buChar char="Ø"/>
            </a:pPr>
            <a:r>
              <a:rPr lang="en-GB" sz="3200" dirty="0" smtClean="0">
                <a:latin typeface="+mj-lt"/>
                <a:cs typeface="Calibri Light" panose="020F0302020204030204" pitchFamily="34" charset="0"/>
              </a:rPr>
              <a:t>Prioritization </a:t>
            </a:r>
          </a:p>
          <a:p>
            <a:pPr marL="0" indent="0">
              <a:buNone/>
            </a:pPr>
            <a:r>
              <a:rPr lang="en-GB" dirty="0" smtClean="0">
                <a:latin typeface="Calibri Light" panose="020F0302020204030204" pitchFamily="34" charset="0"/>
                <a:cs typeface="Calibri Light" panose="020F0302020204030204" pitchFamily="34" charset="0"/>
              </a:rPr>
              <a:t>Assessing each of your responsibilities for priority is key being a good time manager. You can decide to prioritize simple items followed by longer or more involved ones.</a:t>
            </a:r>
          </a:p>
          <a:p>
            <a:pPr>
              <a:buFont typeface="Wingdings" panose="05000000000000000000" pitchFamily="2" charset="2"/>
              <a:buChar char="Ø"/>
            </a:pPr>
            <a:r>
              <a:rPr lang="en-GB" sz="3200" dirty="0" smtClean="0">
                <a:latin typeface="+mj-lt"/>
                <a:cs typeface="Calibri Light" panose="020F0302020204030204" pitchFamily="34" charset="0"/>
              </a:rPr>
              <a:t>Goal setting</a:t>
            </a:r>
          </a:p>
          <a:p>
            <a:pPr marL="0" indent="0">
              <a:buNone/>
            </a:pPr>
            <a:r>
              <a:rPr lang="en-GB" dirty="0" smtClean="0">
                <a:latin typeface="Calibri Light" panose="020F0302020204030204" pitchFamily="34" charset="0"/>
                <a:cs typeface="Calibri Light" panose="020F0302020204030204" pitchFamily="34" charset="0"/>
              </a:rPr>
              <a:t>Setting goals is important in becoming a </a:t>
            </a:r>
            <a:r>
              <a:rPr lang="en-GB" dirty="0" err="1" smtClean="0">
                <a:latin typeface="Calibri Light" panose="020F0302020204030204" pitchFamily="34" charset="0"/>
                <a:cs typeface="Calibri Light" panose="020F0302020204030204" pitchFamily="34" charset="0"/>
              </a:rPr>
              <a:t>gd</a:t>
            </a:r>
            <a:r>
              <a:rPr lang="en-GB" dirty="0" smtClean="0">
                <a:latin typeface="Calibri Light" panose="020F0302020204030204" pitchFamily="34" charset="0"/>
                <a:cs typeface="Calibri Light" panose="020F0302020204030204" pitchFamily="34" charset="0"/>
              </a:rPr>
              <a:t> time manager, it allows you to clearly understand your end goal and what exactly you need to prioritize to accomplish it. Setting both long and short term goals can lead to success in your career. </a:t>
            </a:r>
            <a:r>
              <a:rPr lang="en-GB" sz="3200" dirty="0" smtClean="0">
                <a:latin typeface="+mj-lt"/>
              </a:rPr>
              <a:t> </a:t>
            </a:r>
          </a:p>
          <a:p>
            <a:pPr marL="0" indent="0">
              <a:buNone/>
            </a:pPr>
            <a:endParaRPr lang="en-US" sz="3200" dirty="0"/>
          </a:p>
        </p:txBody>
      </p:sp>
    </p:spTree>
    <p:extLst>
      <p:ext uri="{BB962C8B-B14F-4D97-AF65-F5344CB8AC3E}">
        <p14:creationId xmlns:p14="http://schemas.microsoft.com/office/powerpoint/2010/main" val="49079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3200" dirty="0" smtClean="0"/>
              <a:t>Planning </a:t>
            </a:r>
          </a:p>
          <a:p>
            <a:pPr marL="0" indent="0">
              <a:buNone/>
            </a:pPr>
            <a:r>
              <a:rPr lang="en-GB" dirty="0" smtClean="0">
                <a:latin typeface="Calibri Light" panose="020F0302020204030204" pitchFamily="34" charset="0"/>
                <a:cs typeface="Calibri Light" panose="020F0302020204030204" pitchFamily="34" charset="0"/>
              </a:rPr>
              <a:t>Being efficient in planning out your day, meetings and how you will accomplish things will help  you stick to your schedule.</a:t>
            </a:r>
          </a:p>
          <a:p>
            <a:pPr>
              <a:buFont typeface="Wingdings" panose="05000000000000000000" pitchFamily="2" charset="2"/>
              <a:buChar char="Ø"/>
            </a:pPr>
            <a:r>
              <a:rPr lang="en-GB" sz="3200" dirty="0" smtClean="0">
                <a:latin typeface="+mj-lt"/>
                <a:cs typeface="Calibri Light" panose="020F0302020204030204" pitchFamily="34" charset="0"/>
              </a:rPr>
              <a:t>Stress management</a:t>
            </a:r>
          </a:p>
          <a:p>
            <a:pPr marL="0" indent="0">
              <a:buNone/>
            </a:pPr>
            <a:r>
              <a:rPr lang="en-GB" dirty="0" smtClean="0">
                <a:latin typeface="Calibri Light" panose="020F0302020204030204" pitchFamily="34" charset="0"/>
                <a:cs typeface="Calibri Light" panose="020F0302020204030204" pitchFamily="34" charset="0"/>
              </a:rPr>
              <a:t>When practicing good time management you should be attentive to your mental health. Handling stress in a positive way can help you stay motivated and perform well when going throughout your day </a:t>
            </a:r>
          </a:p>
          <a:p>
            <a:pPr marL="0" indent="0">
              <a:buNone/>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7368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282" y="963277"/>
            <a:ext cx="10266218" cy="706964"/>
          </a:xfrm>
        </p:spPr>
        <p:txBody>
          <a:bodyPr/>
          <a:lstStyle/>
          <a:p>
            <a:r>
              <a:rPr lang="en-GB" dirty="0" smtClean="0"/>
              <a:t> </a:t>
            </a:r>
            <a:r>
              <a:rPr lang="en-GB" b="1" dirty="0" smtClean="0">
                <a:effectLst>
                  <a:outerShdw blurRad="38100" dist="38100" dir="2700000" algn="tl">
                    <a:srgbClr val="000000">
                      <a:alpha val="43137"/>
                    </a:srgbClr>
                  </a:outerShdw>
                </a:effectLst>
              </a:rPr>
              <a:t>IMPORTANCE OF TIME MANAGEMENT SKILLS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54954" y="2603500"/>
            <a:ext cx="8825659" cy="3703782"/>
          </a:xfrm>
        </p:spPr>
        <p:txBody>
          <a:bodyPr>
            <a:normAutofit lnSpcReduction="10000"/>
          </a:bodyPr>
          <a:lstStyle/>
          <a:p>
            <a:pPr>
              <a:buFont typeface="Wingdings" panose="05000000000000000000" pitchFamily="2" charset="2"/>
              <a:buChar char="Ø"/>
            </a:pPr>
            <a:r>
              <a:rPr lang="en-GB" sz="3200" dirty="0" smtClean="0">
                <a:latin typeface="+mj-lt"/>
              </a:rPr>
              <a:t>Deliver work on time</a:t>
            </a:r>
            <a:endParaRPr lang="en-US" dirty="0" smtClean="0">
              <a:latin typeface="Calibri Light" panose="020F0302020204030204" pitchFamily="34" charset="0"/>
              <a:cs typeface="Calibri Light" panose="020F0302020204030204" pitchFamily="34" charset="0"/>
            </a:endParaRPr>
          </a:p>
          <a:p>
            <a:pPr>
              <a:buFont typeface="Wingdings" panose="05000000000000000000" pitchFamily="2" charset="2"/>
              <a:buChar char="Ø"/>
            </a:pPr>
            <a:r>
              <a:rPr lang="en-GB" sz="3200" dirty="0" smtClean="0">
                <a:latin typeface="+mj-lt"/>
                <a:cs typeface="Calibri Light" panose="020F0302020204030204" pitchFamily="34" charset="0"/>
              </a:rPr>
              <a:t>More productivity and efficiency</a:t>
            </a:r>
          </a:p>
          <a:p>
            <a:pPr marL="0" indent="0">
              <a:buNone/>
            </a:pPr>
            <a:r>
              <a:rPr lang="en-GB" dirty="0" smtClean="0">
                <a:latin typeface="Calibri Light" panose="020F0302020204030204" pitchFamily="34" charset="0"/>
                <a:cs typeface="Calibri Light" panose="020F0302020204030204" pitchFamily="34" charset="0"/>
              </a:rPr>
              <a:t>Effective time management skills make you more productive and efficient as a working professional. It helps you finish works on time without compromising on the quality of the work.</a:t>
            </a:r>
          </a:p>
          <a:p>
            <a:pPr>
              <a:buFont typeface="Wingdings" panose="05000000000000000000" pitchFamily="2" charset="2"/>
              <a:buChar char="Ø"/>
            </a:pPr>
            <a:r>
              <a:rPr lang="en-GB" sz="3200" dirty="0" smtClean="0">
                <a:latin typeface="+mj-lt"/>
                <a:cs typeface="Calibri Light" panose="020F0302020204030204" pitchFamily="34" charset="0"/>
              </a:rPr>
              <a:t>Improve quality of life</a:t>
            </a:r>
          </a:p>
          <a:p>
            <a:pPr marL="0" indent="0">
              <a:buNone/>
            </a:pPr>
            <a:r>
              <a:rPr lang="en-GB" dirty="0" smtClean="0">
                <a:latin typeface="Calibri Light" panose="020F0302020204030204" pitchFamily="34" charset="0"/>
                <a:cs typeface="Calibri Light" panose="020F0302020204030204" pitchFamily="34" charset="0"/>
              </a:rPr>
              <a:t>Time management skills can also benefit your life outside your working environment. If you keep things under control on the professional front, you get more time to focus on your </a:t>
            </a:r>
            <a:r>
              <a:rPr lang="en-GB" dirty="0" err="1" smtClean="0">
                <a:latin typeface="Calibri Light" panose="020F0302020204030204" pitchFamily="34" charset="0"/>
                <a:cs typeface="Calibri Light" panose="020F0302020204030204" pitchFamily="34" charset="0"/>
              </a:rPr>
              <a:t>personsl</a:t>
            </a:r>
            <a:r>
              <a:rPr lang="en-GB" dirty="0" smtClean="0">
                <a:latin typeface="Calibri Light" panose="020F0302020204030204" pitchFamily="34" charset="0"/>
                <a:cs typeface="Calibri Light" panose="020F0302020204030204" pitchFamily="34" charset="0"/>
              </a:rPr>
              <a:t> life</a:t>
            </a:r>
          </a:p>
          <a:p>
            <a:pPr>
              <a:buFont typeface="Wingdings" panose="05000000000000000000" pitchFamily="2" charset="2"/>
              <a:buChar char="Ø"/>
            </a:pPr>
            <a:endParaRPr lang="en-GB" dirty="0" smtClean="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1316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3200" dirty="0" smtClean="0">
                <a:latin typeface="+mj-lt"/>
              </a:rPr>
              <a:t>More opportunities and career growth</a:t>
            </a:r>
          </a:p>
          <a:p>
            <a:pPr marL="0" indent="0">
              <a:buNone/>
            </a:pPr>
            <a:r>
              <a:rPr lang="en-GB" dirty="0" smtClean="0">
                <a:latin typeface="Calibri Light" panose="020F0302020204030204" pitchFamily="34" charset="0"/>
                <a:cs typeface="Calibri Light" panose="020F0302020204030204" pitchFamily="34" charset="0"/>
              </a:rPr>
              <a:t>Being punctual with your work will not only increase your effectiveness but will also help you earn good reputation at work and these can lead to more promotional opportunities at work.</a:t>
            </a:r>
          </a:p>
          <a:p>
            <a:pPr>
              <a:buFont typeface="Wingdings" panose="05000000000000000000" pitchFamily="2" charset="2"/>
              <a:buChar char="Ø"/>
            </a:pPr>
            <a:r>
              <a:rPr lang="en-GB" sz="3200" dirty="0" smtClean="0">
                <a:latin typeface="+mj-lt"/>
                <a:cs typeface="Calibri Light" panose="020F0302020204030204" pitchFamily="34" charset="0"/>
              </a:rPr>
              <a:t>More time for </a:t>
            </a:r>
            <a:r>
              <a:rPr lang="en-GB" sz="3200" smtClean="0">
                <a:latin typeface="+mj-lt"/>
                <a:cs typeface="Calibri Light" panose="020F0302020204030204" pitchFamily="34" charset="0"/>
              </a:rPr>
              <a:t>lseisure</a:t>
            </a:r>
            <a:r>
              <a:rPr lang="en-GB" sz="3200" dirty="0" smtClean="0">
                <a:latin typeface="+mj-lt"/>
                <a:cs typeface="Calibri Light" panose="020F0302020204030204" pitchFamily="34" charset="0"/>
              </a:rPr>
              <a:t> an recreation</a:t>
            </a:r>
          </a:p>
        </p:txBody>
      </p:sp>
    </p:spTree>
    <p:extLst>
      <p:ext uri="{BB962C8B-B14F-4D97-AF65-F5344CB8AC3E}">
        <p14:creationId xmlns:p14="http://schemas.microsoft.com/office/powerpoint/2010/main" val="31002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111" y="2462645"/>
            <a:ext cx="4000415" cy="3557155"/>
          </a:xfrm>
        </p:spPr>
      </p:pic>
    </p:spTree>
    <p:extLst>
      <p:ext uri="{BB962C8B-B14F-4D97-AF65-F5344CB8AC3E}">
        <p14:creationId xmlns:p14="http://schemas.microsoft.com/office/powerpoint/2010/main" val="2092217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79</TotalTime>
  <Words>309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 Light</vt:lpstr>
      <vt:lpstr>Century Gothic</vt:lpstr>
      <vt:lpstr>Wingdings</vt:lpstr>
      <vt:lpstr>Wingdings 3</vt:lpstr>
      <vt:lpstr>Ion Boardroom</vt:lpstr>
      <vt:lpstr>  TIME     MANAGEMENT</vt:lpstr>
      <vt:lpstr>WHAT IS TIME MANAGEMENT</vt:lpstr>
      <vt:lpstr>Types of time management skills</vt:lpstr>
      <vt:lpstr>PowerPoint Presentation</vt:lpstr>
      <vt:lpstr> IMPORTANCE OF TIME MANAGEMENT SKILLS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MANAGEMENT</dc:title>
  <dc:creator>TONY</dc:creator>
  <cp:lastModifiedBy>TONY</cp:lastModifiedBy>
  <cp:revision>11</cp:revision>
  <dcterms:created xsi:type="dcterms:W3CDTF">2022-07-28T19:38:30Z</dcterms:created>
  <dcterms:modified xsi:type="dcterms:W3CDTF">2022-08-03T17:50:16Z</dcterms:modified>
</cp:coreProperties>
</file>