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8967-1AC7-4FEF-B8EE-E40E1A6144B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9F9F5-7C94-4EE3-AED2-844FA0F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 .9495</a:t>
            </a:r>
          </a:p>
          <a:p>
            <a:r>
              <a:rPr lang="en-US" dirty="0"/>
              <a:t>Recall: .00991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F9F5-7C94-4EE3-AED2-844FA0F0E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7BB3-56FA-D80F-7521-D1AA5C0F7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CAD8-6F98-5714-4F0F-9A1F78069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AAC2-0F4F-A290-F86C-798CF299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851B-EBA9-5BC3-4C7F-43B6DBD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5758-2BF5-F246-D4A1-4ADA1E1E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55E8-E530-6409-A4E6-C481D363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B1063-C15C-CB84-EDE7-21A74727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4644-7D3C-EE12-FBBC-26567C5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3F6C-BD3D-062E-2941-12545FA3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83EB-6F95-D1ED-D645-550B206F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9C320-51B7-C9D9-2B6E-2A82244CA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84E6-E2F8-03D9-D03B-6361F8A6E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5F22-E669-43A9-63E0-B34C9849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672C-640B-076F-51B3-D8E41364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3BB7-708C-372E-A4C9-0C1CE37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F287-1670-C252-8D45-F016E985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24E6-F5B4-60E6-699B-6B1F66EB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E840-6849-2EA7-1877-E4D662F7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B484-27DB-A6E2-548E-919BECBC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ECDF-D242-993A-276A-0FEE753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071-80D6-AA8C-F166-D0774A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639E-257B-01BF-E989-09924629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42A-5903-CF8C-0035-161DC55F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594A-DC86-E299-66C1-7B098997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041D-BAA8-244C-0DA5-1D0A1579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6FEA-5D62-6D53-27F8-FD6810FB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808-21B6-4CD1-2D87-69B6F8E8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7152-EBA3-C10F-5F03-EF300504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F6BC-1E7A-4AD2-C31E-DA737D94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B20E-C063-94D3-7A36-4EFF9B4D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BCE4-5275-4392-6C75-B231960D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6580-77B1-0951-228C-443992A8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C2A-21A3-3C47-F085-57F965A1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F7F4-5633-02AB-8892-26E09040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8813-2557-9FD5-2880-1B0E06B8B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8A489-6B1C-0AAF-8985-3D98E4744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1735B-0811-D118-AA8E-80B23FA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DD056-9970-76CC-A61D-27A92752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6EAE-44C4-5A98-CDBB-F768942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F6B-FCF3-213F-0746-71E77262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E56D3-6DE4-A473-3094-F168E18C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FA32-C9D1-7F4D-9DE9-1811880C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BADFF-FDB0-5853-AA1E-ABB16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5C42C-5786-20F1-4253-9AE18648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92B24-E230-AD47-5E7E-36B9BA84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2140-7722-8E77-2F78-76114A01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BB9E-2E1C-722A-E295-61D2E48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4E87-599F-9097-E7C3-4D5FFC3A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E242-730E-B5FF-C0AA-B4BCF3A1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B433F-3A27-4E3A-EE15-D8626F3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0269-B482-536A-087F-E676A79A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D1F8-3A99-2996-DEB9-ADDDF647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D5D-CCFD-DE3F-B387-E8A64060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3CFEB-BBA7-5552-9557-46ED970F1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5FBB-9F67-EDDD-F0F2-767FF927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8E86-C27F-CB82-5053-EF00AE7A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62757-E473-2348-CCFC-E2853B57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4759-B36F-CA22-F6CA-5F0051FF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8BAE4-DC89-8E37-4392-DD9BBA71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422EE-6EA9-2EEE-E293-09B8D700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3CD8-0F0E-6545-C758-557A848B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6BF1-893F-4C53-9EB5-978BAB2AAC4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76F2-BBE9-A0CF-9522-60975424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7DEC-FEA5-4CA3-C4C1-10F9F685B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6BA4-52BD-4015-A290-F8629BD7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348-3F68-F27C-5360-35E86F14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HH Income Model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5C38A-4D18-429E-9A32-6C542A432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7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D212B9-83BD-CC77-9A21-B13875BF6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6780" y="3696672"/>
            <a:ext cx="4567033" cy="20845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7E976-B165-BA80-5DE7-C533D35C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909619"/>
            <a:ext cx="5381625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AF8A2-C41D-B99D-D5D1-7D635BB9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16852"/>
            <a:ext cx="54292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2B4503-F040-3759-6725-62CC0481F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325" y="1631421"/>
            <a:ext cx="5181600" cy="19066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7B4A3-BA02-726D-4E82-18A5A7F4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048794"/>
            <a:ext cx="5419725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1162-5458-C98E-38B5-A0421590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376" y="3973883"/>
            <a:ext cx="3514884" cy="1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BEAFA-4DF8-7531-E008-E9C6F217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936249"/>
            <a:ext cx="53721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7F8D0-AE90-156A-3C78-14F05489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90688"/>
            <a:ext cx="5105400" cy="1877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A04A1-4753-C4FF-A8D0-3B506D736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572" y="4222124"/>
            <a:ext cx="2171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C02C2-0595-B882-4B03-2FB441E4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864811"/>
            <a:ext cx="5343525" cy="1952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9ABD9-67FC-3CB3-7911-80725F4D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495925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C00B48-4736-3AF5-8287-98D7872C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70" y="3922272"/>
            <a:ext cx="3541635" cy="15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D5AF8-51E5-1C41-5C7C-110ECE97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875745"/>
            <a:ext cx="536257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DAD40-110E-D95D-1070-1E505315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258534"/>
            <a:ext cx="5448300" cy="185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D6811-15FE-07FE-15D2-67BBABA7C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086" y="3741560"/>
            <a:ext cx="4047560" cy="16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7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B9E3C-F4F4-C47D-BA2E-722CACA4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010694"/>
            <a:ext cx="534352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D3F3C-0F1C-6433-1EF6-1DEEED25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552575"/>
            <a:ext cx="5438775" cy="187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2609A-C0AC-2867-09AC-CAF525AB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051" y="3847532"/>
            <a:ext cx="3423860" cy="15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F942C-1064-4330-9966-BD046E0E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091656"/>
            <a:ext cx="54197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F2BEF-4FDA-49F7-77F0-D1F17C63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1600200"/>
            <a:ext cx="536257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25AF15-04CE-C568-2543-C6A9A170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243" y="4257675"/>
            <a:ext cx="3186289" cy="1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7B7-AACC-19F7-C939-353B4286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(80/20)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15BF-006D-80EF-E8C3-6F76FD28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model build, trained on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14565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EA564-DAD1-C156-235F-E765B8D2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5" y="3001169"/>
            <a:ext cx="4852554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8C25E-FC06-1C5A-E341-E594F68B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94" y="2447925"/>
            <a:ext cx="5429250" cy="196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696C8-01F7-2276-0BA5-302CFE932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55" y="4573654"/>
            <a:ext cx="3326540" cy="13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4DB27-72C0-6186-1282-4713E3DE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6419"/>
            <a:ext cx="51816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E02BB-D13B-EA66-B0DD-748A7238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3664"/>
            <a:ext cx="5467350" cy="1952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E13-C2DC-D6C7-EE41-729B561F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5" y="4461226"/>
            <a:ext cx="3062204" cy="13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557241-9CCC-9B9C-F053-32D6AEC1F9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36192"/>
            <a:ext cx="5181600" cy="173020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C6DE2-7A66-8212-5BDF-FA2C9A47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5"/>
            <a:ext cx="5486400" cy="1971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40346-7835-5DFD-FBAB-29F482D61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316" y="4036395"/>
            <a:ext cx="3423190" cy="14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81D402-6ADB-94D1-F811-553149551D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72085"/>
            <a:ext cx="5181600" cy="18584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F8BC6-FEEF-A6AA-6EE2-BC0A0EB0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8412"/>
            <a:ext cx="5410200" cy="188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BAC89-173F-BD19-E68E-7D2B3F4E5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283" y="3848491"/>
            <a:ext cx="3692888" cy="15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BFF51-13DD-781A-7D02-160EFACC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034506"/>
            <a:ext cx="540067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CE11F-42A9-E291-E05B-13B1D259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690688"/>
            <a:ext cx="5467350" cy="194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11592-2328-9C40-C10D-804EBE4E1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91" y="3987977"/>
            <a:ext cx="4245217" cy="1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4A431-8A4B-6A56-55DB-E15FBA36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842407"/>
            <a:ext cx="5314950" cy="197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E4E38-B9B4-6EE2-7A11-F246EAC8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32769"/>
            <a:ext cx="5648325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0FE10-A90B-EBFF-922D-88F89F2C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64" y="4070325"/>
            <a:ext cx="409558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945-9D98-DEE5-412B-C4CD0166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1C0C-24B1-09C6-3FCF-3DA9441C2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39A2-C340-7091-20DE-F5C7DAF97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DA0A6-D800-517F-6D4C-59E1EEAB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62866"/>
            <a:ext cx="54102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48942B-2C02-54B2-1DD8-84961493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25764"/>
            <a:ext cx="5648325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5A225-F3CC-5593-010E-1129121C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612" y="4089400"/>
            <a:ext cx="4212460" cy="17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60</Words>
  <Application>Microsoft Office PowerPoint</Application>
  <PresentationFormat>Widescreen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HH Income Model Testing</vt:lpstr>
      <vt:lpstr>Splitting the data (80/20)</vt:lpstr>
      <vt:lpstr>Logit 1</vt:lpstr>
      <vt:lpstr>Logit 2</vt:lpstr>
      <vt:lpstr>Logit 3</vt:lpstr>
      <vt:lpstr>Logit 4</vt:lpstr>
      <vt:lpstr>Logit 5</vt:lpstr>
      <vt:lpstr>Logit 6</vt:lpstr>
      <vt:lpstr>Logit 7</vt:lpstr>
      <vt:lpstr>Logit 8</vt:lpstr>
      <vt:lpstr>Logit 9</vt:lpstr>
      <vt:lpstr>Logit 10</vt:lpstr>
      <vt:lpstr>Logit 11</vt:lpstr>
      <vt:lpstr>Logit 12</vt:lpstr>
      <vt:lpstr>Logit 13</vt:lpstr>
      <vt:lpstr>Logit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 Income Model Testing</dc:title>
  <dc:creator>Calvin Raab</dc:creator>
  <cp:lastModifiedBy>Calvin Raab</cp:lastModifiedBy>
  <cp:revision>1</cp:revision>
  <dcterms:created xsi:type="dcterms:W3CDTF">2023-05-10T21:00:23Z</dcterms:created>
  <dcterms:modified xsi:type="dcterms:W3CDTF">2023-05-10T23:39:30Z</dcterms:modified>
</cp:coreProperties>
</file>