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2" r:id="rId4"/>
    <p:sldId id="261" r:id="rId5"/>
    <p:sldId id="263" r:id="rId6"/>
    <p:sldId id="264"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0A9E45-C339-417F-8108-3017A4B05B86}" v="4" dt="2023-07-02T17:15:40.2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63" d="100"/>
          <a:sy n="63" d="100"/>
        </p:scale>
        <p:origin x="61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Mandalapu" userId="141344f2832cdfef" providerId="LiveId" clId="{FB0A9E45-C339-417F-8108-3017A4B05B86}"/>
    <pc:docChg chg="custSel addSld delSld modSld sldOrd">
      <pc:chgData name="Sandeep Mandalapu" userId="141344f2832cdfef" providerId="LiveId" clId="{FB0A9E45-C339-417F-8108-3017A4B05B86}" dt="2023-07-02T17:15:52.315" v="82" actId="962"/>
      <pc:docMkLst>
        <pc:docMk/>
      </pc:docMkLst>
      <pc:sldChg chg="addSp modSp mod setBg">
        <pc:chgData name="Sandeep Mandalapu" userId="141344f2832cdfef" providerId="LiveId" clId="{FB0A9E45-C339-417F-8108-3017A4B05B86}" dt="2023-07-01T20:14:28.738" v="76" actId="26606"/>
        <pc:sldMkLst>
          <pc:docMk/>
          <pc:sldMk cId="205198025" sldId="256"/>
        </pc:sldMkLst>
        <pc:spChg chg="mod">
          <ac:chgData name="Sandeep Mandalapu" userId="141344f2832cdfef" providerId="LiveId" clId="{FB0A9E45-C339-417F-8108-3017A4B05B86}" dt="2023-07-01T20:14:28.738" v="76" actId="26606"/>
          <ac:spMkLst>
            <pc:docMk/>
            <pc:sldMk cId="205198025" sldId="256"/>
            <ac:spMk id="2" creationId="{DE6A2422-A85C-A879-8F5A-AC3802D334F4}"/>
          </ac:spMkLst>
        </pc:spChg>
        <pc:spChg chg="mod">
          <ac:chgData name="Sandeep Mandalapu" userId="141344f2832cdfef" providerId="LiveId" clId="{FB0A9E45-C339-417F-8108-3017A4B05B86}" dt="2023-07-01T20:14:28.738" v="76" actId="26606"/>
          <ac:spMkLst>
            <pc:docMk/>
            <pc:sldMk cId="205198025" sldId="256"/>
            <ac:spMk id="3" creationId="{47539141-ED5C-335D-8ABA-5DB00F58C525}"/>
          </ac:spMkLst>
        </pc:spChg>
        <pc:spChg chg="add">
          <ac:chgData name="Sandeep Mandalapu" userId="141344f2832cdfef" providerId="LiveId" clId="{FB0A9E45-C339-417F-8108-3017A4B05B86}" dt="2023-07-01T20:14:28.738" v="76" actId="26606"/>
          <ac:spMkLst>
            <pc:docMk/>
            <pc:sldMk cId="205198025" sldId="256"/>
            <ac:spMk id="8" creationId="{FBDCECDC-EEE3-4128-AA5E-82A8C08796E8}"/>
          </ac:spMkLst>
        </pc:spChg>
        <pc:spChg chg="add">
          <ac:chgData name="Sandeep Mandalapu" userId="141344f2832cdfef" providerId="LiveId" clId="{FB0A9E45-C339-417F-8108-3017A4B05B86}" dt="2023-07-01T20:14:28.738" v="76" actId="26606"/>
          <ac:spMkLst>
            <pc:docMk/>
            <pc:sldMk cId="205198025" sldId="256"/>
            <ac:spMk id="10" creationId="{4260EDE0-989C-4E16-AF94-F652294D828E}"/>
          </ac:spMkLst>
        </pc:spChg>
        <pc:spChg chg="add">
          <ac:chgData name="Sandeep Mandalapu" userId="141344f2832cdfef" providerId="LiveId" clId="{FB0A9E45-C339-417F-8108-3017A4B05B86}" dt="2023-07-01T20:14:28.738" v="76" actId="26606"/>
          <ac:spMkLst>
            <pc:docMk/>
            <pc:sldMk cId="205198025" sldId="256"/>
            <ac:spMk id="12" creationId="{1F3985C0-E548-44D2-B30E-F3E42DADE133}"/>
          </ac:spMkLst>
        </pc:spChg>
      </pc:sldChg>
      <pc:sldChg chg="addSp modSp new del mod">
        <pc:chgData name="Sandeep Mandalapu" userId="141344f2832cdfef" providerId="LiveId" clId="{FB0A9E45-C339-417F-8108-3017A4B05B86}" dt="2023-07-01T20:08:04.318" v="13" actId="47"/>
        <pc:sldMkLst>
          <pc:docMk/>
          <pc:sldMk cId="3038960737" sldId="257"/>
        </pc:sldMkLst>
        <pc:spChg chg="add mod">
          <ac:chgData name="Sandeep Mandalapu" userId="141344f2832cdfef" providerId="LiveId" clId="{FB0A9E45-C339-417F-8108-3017A4B05B86}" dt="2023-07-01T20:05:45.690" v="5" actId="14100"/>
          <ac:spMkLst>
            <pc:docMk/>
            <pc:sldMk cId="3038960737" sldId="257"/>
            <ac:spMk id="3" creationId="{3C96CAAA-9A4A-45CF-35E8-97732DB87FC9}"/>
          </ac:spMkLst>
        </pc:spChg>
      </pc:sldChg>
      <pc:sldChg chg="addSp modSp new del mod">
        <pc:chgData name="Sandeep Mandalapu" userId="141344f2832cdfef" providerId="LiveId" clId="{FB0A9E45-C339-417F-8108-3017A4B05B86}" dt="2023-07-01T20:08:49.081" v="23" actId="47"/>
        <pc:sldMkLst>
          <pc:docMk/>
          <pc:sldMk cId="3112302161" sldId="258"/>
        </pc:sldMkLst>
        <pc:spChg chg="add mod">
          <ac:chgData name="Sandeep Mandalapu" userId="141344f2832cdfef" providerId="LiveId" clId="{FB0A9E45-C339-417F-8108-3017A4B05B86}" dt="2023-07-01T20:07:16.386" v="9" actId="14100"/>
          <ac:spMkLst>
            <pc:docMk/>
            <pc:sldMk cId="3112302161" sldId="258"/>
            <ac:spMk id="3" creationId="{2381BC14-94A5-D3B8-3832-2CD2D40DDDA3}"/>
          </ac:spMkLst>
        </pc:spChg>
      </pc:sldChg>
      <pc:sldChg chg="modSp new del mod">
        <pc:chgData name="Sandeep Mandalapu" userId="141344f2832cdfef" providerId="LiveId" clId="{FB0A9E45-C339-417F-8108-3017A4B05B86}" dt="2023-07-01T20:08:23.875" v="17" actId="47"/>
        <pc:sldMkLst>
          <pc:docMk/>
          <pc:sldMk cId="652909139" sldId="259"/>
        </pc:sldMkLst>
        <pc:spChg chg="mod">
          <ac:chgData name="Sandeep Mandalapu" userId="141344f2832cdfef" providerId="LiveId" clId="{FB0A9E45-C339-417F-8108-3017A4B05B86}" dt="2023-07-01T20:07:57.710" v="12" actId="27636"/>
          <ac:spMkLst>
            <pc:docMk/>
            <pc:sldMk cId="652909139" sldId="259"/>
            <ac:spMk id="3" creationId="{72261D19-68F1-2822-C6AD-64E2D0DA9424}"/>
          </ac:spMkLst>
        </pc:spChg>
      </pc:sldChg>
      <pc:sldChg chg="modSp new mod">
        <pc:chgData name="Sandeep Mandalapu" userId="141344f2832cdfef" providerId="LiveId" clId="{FB0A9E45-C339-417F-8108-3017A4B05B86}" dt="2023-07-01T20:14:21.296" v="74"/>
        <pc:sldMkLst>
          <pc:docMk/>
          <pc:sldMk cId="2999414234" sldId="260"/>
        </pc:sldMkLst>
        <pc:spChg chg="mod">
          <ac:chgData name="Sandeep Mandalapu" userId="141344f2832cdfef" providerId="LiveId" clId="{FB0A9E45-C339-417F-8108-3017A4B05B86}" dt="2023-07-01T20:14:21.296" v="74"/>
          <ac:spMkLst>
            <pc:docMk/>
            <pc:sldMk cId="2999414234" sldId="260"/>
            <ac:spMk id="2" creationId="{151CAD02-5353-C344-901C-094307ADECD9}"/>
          </ac:spMkLst>
        </pc:spChg>
        <pc:spChg chg="mod">
          <ac:chgData name="Sandeep Mandalapu" userId="141344f2832cdfef" providerId="LiveId" clId="{FB0A9E45-C339-417F-8108-3017A4B05B86}" dt="2023-07-01T20:14:21.296" v="74"/>
          <ac:spMkLst>
            <pc:docMk/>
            <pc:sldMk cId="2999414234" sldId="260"/>
            <ac:spMk id="3" creationId="{72EB9217-BFD0-FC75-3D3C-BB3DF189BBEC}"/>
          </ac:spMkLst>
        </pc:spChg>
      </pc:sldChg>
      <pc:sldChg chg="modSp new mod">
        <pc:chgData name="Sandeep Mandalapu" userId="141344f2832cdfef" providerId="LiveId" clId="{FB0A9E45-C339-417F-8108-3017A4B05B86}" dt="2023-07-01T20:14:21.296" v="74"/>
        <pc:sldMkLst>
          <pc:docMk/>
          <pc:sldMk cId="3135390499" sldId="261"/>
        </pc:sldMkLst>
        <pc:spChg chg="mod">
          <ac:chgData name="Sandeep Mandalapu" userId="141344f2832cdfef" providerId="LiveId" clId="{FB0A9E45-C339-417F-8108-3017A4B05B86}" dt="2023-07-01T20:14:21.296" v="74"/>
          <ac:spMkLst>
            <pc:docMk/>
            <pc:sldMk cId="3135390499" sldId="261"/>
            <ac:spMk id="2" creationId="{B3F18CF2-FFDE-83A6-C245-F3B406294FC2}"/>
          </ac:spMkLst>
        </pc:spChg>
        <pc:spChg chg="mod">
          <ac:chgData name="Sandeep Mandalapu" userId="141344f2832cdfef" providerId="LiveId" clId="{FB0A9E45-C339-417F-8108-3017A4B05B86}" dt="2023-07-01T20:14:21.296" v="74"/>
          <ac:spMkLst>
            <pc:docMk/>
            <pc:sldMk cId="3135390499" sldId="261"/>
            <ac:spMk id="3" creationId="{F725BE74-770B-54CC-6D43-5BA61E609A4D}"/>
          </ac:spMkLst>
        </pc:spChg>
      </pc:sldChg>
      <pc:sldChg chg="modSp new mod ord">
        <pc:chgData name="Sandeep Mandalapu" userId="141344f2832cdfef" providerId="LiveId" clId="{FB0A9E45-C339-417F-8108-3017A4B05B86}" dt="2023-07-01T20:14:21.296" v="74"/>
        <pc:sldMkLst>
          <pc:docMk/>
          <pc:sldMk cId="490326776" sldId="262"/>
        </pc:sldMkLst>
        <pc:spChg chg="mod">
          <ac:chgData name="Sandeep Mandalapu" userId="141344f2832cdfef" providerId="LiveId" clId="{FB0A9E45-C339-417F-8108-3017A4B05B86}" dt="2023-07-01T20:14:21.296" v="74"/>
          <ac:spMkLst>
            <pc:docMk/>
            <pc:sldMk cId="490326776" sldId="262"/>
            <ac:spMk id="2" creationId="{09681696-8A10-2CF5-0065-0866747740F9}"/>
          </ac:spMkLst>
        </pc:spChg>
        <pc:spChg chg="mod">
          <ac:chgData name="Sandeep Mandalapu" userId="141344f2832cdfef" providerId="LiveId" clId="{FB0A9E45-C339-417F-8108-3017A4B05B86}" dt="2023-07-01T20:14:21.296" v="74"/>
          <ac:spMkLst>
            <pc:docMk/>
            <pc:sldMk cId="490326776" sldId="262"/>
            <ac:spMk id="3" creationId="{C14F1106-B2C0-F6D6-5036-06B6F7D00B37}"/>
          </ac:spMkLst>
        </pc:spChg>
      </pc:sldChg>
      <pc:sldChg chg="addSp delSp modSp new mod setBg delDesignElem">
        <pc:chgData name="Sandeep Mandalapu" userId="141344f2832cdfef" providerId="LiveId" clId="{FB0A9E45-C339-417F-8108-3017A4B05B86}" dt="2023-07-01T20:14:21.296" v="74"/>
        <pc:sldMkLst>
          <pc:docMk/>
          <pc:sldMk cId="708031148" sldId="263"/>
        </pc:sldMkLst>
        <pc:spChg chg="del">
          <ac:chgData name="Sandeep Mandalapu" userId="141344f2832cdfef" providerId="LiveId" clId="{FB0A9E45-C339-417F-8108-3017A4B05B86}" dt="2023-07-01T20:13:23.821" v="68" actId="26606"/>
          <ac:spMkLst>
            <pc:docMk/>
            <pc:sldMk cId="708031148" sldId="263"/>
            <ac:spMk id="2" creationId="{1E0F9F15-AA43-688A-3AAE-A6A1A01C4B3C}"/>
          </ac:spMkLst>
        </pc:spChg>
        <pc:spChg chg="del">
          <ac:chgData name="Sandeep Mandalapu" userId="141344f2832cdfef" providerId="LiveId" clId="{FB0A9E45-C339-417F-8108-3017A4B05B86}" dt="2023-07-01T20:13:23.821" v="68" actId="26606"/>
          <ac:spMkLst>
            <pc:docMk/>
            <pc:sldMk cId="708031148" sldId="263"/>
            <ac:spMk id="3" creationId="{9327CE76-874B-6368-6F76-CBB5E8715DBD}"/>
          </ac:spMkLst>
        </pc:spChg>
        <pc:spChg chg="add del">
          <ac:chgData name="Sandeep Mandalapu" userId="141344f2832cdfef" providerId="LiveId" clId="{FB0A9E45-C339-417F-8108-3017A4B05B86}" dt="2023-07-01T20:14:21.296" v="74"/>
          <ac:spMkLst>
            <pc:docMk/>
            <pc:sldMk cId="708031148" sldId="263"/>
            <ac:spMk id="9" creationId="{F3060C83-F051-4F0E-ABAD-AA0DFC48B218}"/>
          </ac:spMkLst>
        </pc:spChg>
        <pc:spChg chg="add del">
          <ac:chgData name="Sandeep Mandalapu" userId="141344f2832cdfef" providerId="LiveId" clId="{FB0A9E45-C339-417F-8108-3017A4B05B86}" dt="2023-07-01T20:14:21.296" v="74"/>
          <ac:spMkLst>
            <pc:docMk/>
            <pc:sldMk cId="708031148" sldId="263"/>
            <ac:spMk id="11" creationId="{83C98ABE-055B-441F-B07E-44F97F083C39}"/>
          </ac:spMkLst>
        </pc:spChg>
        <pc:spChg chg="add del">
          <ac:chgData name="Sandeep Mandalapu" userId="141344f2832cdfef" providerId="LiveId" clId="{FB0A9E45-C339-417F-8108-3017A4B05B86}" dt="2023-07-01T20:14:21.296" v="74"/>
          <ac:spMkLst>
            <pc:docMk/>
            <pc:sldMk cId="708031148" sldId="263"/>
            <ac:spMk id="13" creationId="{29FDB030-9B49-4CED-8CCD-4D99382388AC}"/>
          </ac:spMkLst>
        </pc:spChg>
        <pc:spChg chg="add del">
          <ac:chgData name="Sandeep Mandalapu" userId="141344f2832cdfef" providerId="LiveId" clId="{FB0A9E45-C339-417F-8108-3017A4B05B86}" dt="2023-07-01T20:14:21.296" v="74"/>
          <ac:spMkLst>
            <pc:docMk/>
            <pc:sldMk cId="708031148" sldId="263"/>
            <ac:spMk id="15" creationId="{3783CA14-24A1-485C-8B30-D6A5D87987AD}"/>
          </ac:spMkLst>
        </pc:spChg>
        <pc:spChg chg="add del">
          <ac:chgData name="Sandeep Mandalapu" userId="141344f2832cdfef" providerId="LiveId" clId="{FB0A9E45-C339-417F-8108-3017A4B05B86}" dt="2023-07-01T20:14:21.296" v="74"/>
          <ac:spMkLst>
            <pc:docMk/>
            <pc:sldMk cId="708031148" sldId="263"/>
            <ac:spMk id="17" creationId="{9A97C86A-04D6-40F7-AE84-31AB43E6A846}"/>
          </ac:spMkLst>
        </pc:spChg>
        <pc:spChg chg="add del">
          <ac:chgData name="Sandeep Mandalapu" userId="141344f2832cdfef" providerId="LiveId" clId="{FB0A9E45-C339-417F-8108-3017A4B05B86}" dt="2023-07-01T20:14:21.296" v="74"/>
          <ac:spMkLst>
            <pc:docMk/>
            <pc:sldMk cId="708031148" sldId="263"/>
            <ac:spMk id="19" creationId="{FF9F2414-84E8-453E-B1F3-389FDE8192D9}"/>
          </ac:spMkLst>
        </pc:spChg>
        <pc:spChg chg="add del">
          <ac:chgData name="Sandeep Mandalapu" userId="141344f2832cdfef" providerId="LiveId" clId="{FB0A9E45-C339-417F-8108-3017A4B05B86}" dt="2023-07-01T20:14:21.296" v="74"/>
          <ac:spMkLst>
            <pc:docMk/>
            <pc:sldMk cId="708031148" sldId="263"/>
            <ac:spMk id="21" creationId="{3ECA69A1-7536-43AC-85EF-C7106179F5ED}"/>
          </ac:spMkLst>
        </pc:spChg>
        <pc:picChg chg="add mod">
          <ac:chgData name="Sandeep Mandalapu" userId="141344f2832cdfef" providerId="LiveId" clId="{FB0A9E45-C339-417F-8108-3017A4B05B86}" dt="2023-07-01T20:13:23.821" v="68" actId="26606"/>
          <ac:picMkLst>
            <pc:docMk/>
            <pc:sldMk cId="708031148" sldId="263"/>
            <ac:picMk id="4" creationId="{F08AA2DB-1554-DD02-CC1A-8148AF2BE4A8}"/>
          </ac:picMkLst>
        </pc:picChg>
      </pc:sldChg>
      <pc:sldChg chg="addSp delSp modSp new mod setBg delDesignElem">
        <pc:chgData name="Sandeep Mandalapu" userId="141344f2832cdfef" providerId="LiveId" clId="{FB0A9E45-C339-417F-8108-3017A4B05B86}" dt="2023-07-01T20:14:21.296" v="74"/>
        <pc:sldMkLst>
          <pc:docMk/>
          <pc:sldMk cId="2366308260" sldId="264"/>
        </pc:sldMkLst>
        <pc:spChg chg="del">
          <ac:chgData name="Sandeep Mandalapu" userId="141344f2832cdfef" providerId="LiveId" clId="{FB0A9E45-C339-417F-8108-3017A4B05B86}" dt="2023-07-01T20:13:56.245" v="71" actId="26606"/>
          <ac:spMkLst>
            <pc:docMk/>
            <pc:sldMk cId="2366308260" sldId="264"/>
            <ac:spMk id="2" creationId="{61000B8A-9BF6-2D65-FB84-7F7F714AFF25}"/>
          </ac:spMkLst>
        </pc:spChg>
        <pc:spChg chg="del">
          <ac:chgData name="Sandeep Mandalapu" userId="141344f2832cdfef" providerId="LiveId" clId="{FB0A9E45-C339-417F-8108-3017A4B05B86}" dt="2023-07-01T20:13:56.245" v="71" actId="26606"/>
          <ac:spMkLst>
            <pc:docMk/>
            <pc:sldMk cId="2366308260" sldId="264"/>
            <ac:spMk id="3" creationId="{886FBECB-08F2-DABF-A31B-23F2FDC50559}"/>
          </ac:spMkLst>
        </pc:spChg>
        <pc:spChg chg="add del">
          <ac:chgData name="Sandeep Mandalapu" userId="141344f2832cdfef" providerId="LiveId" clId="{FB0A9E45-C339-417F-8108-3017A4B05B86}" dt="2023-07-01T20:14:21.296" v="74"/>
          <ac:spMkLst>
            <pc:docMk/>
            <pc:sldMk cId="2366308260" sldId="264"/>
            <ac:spMk id="9" creationId="{F3060C83-F051-4F0E-ABAD-AA0DFC48B218}"/>
          </ac:spMkLst>
        </pc:spChg>
        <pc:spChg chg="add del">
          <ac:chgData name="Sandeep Mandalapu" userId="141344f2832cdfef" providerId="LiveId" clId="{FB0A9E45-C339-417F-8108-3017A4B05B86}" dt="2023-07-01T20:14:21.296" v="74"/>
          <ac:spMkLst>
            <pc:docMk/>
            <pc:sldMk cId="2366308260" sldId="264"/>
            <ac:spMk id="11" creationId="{83C98ABE-055B-441F-B07E-44F97F083C39}"/>
          </ac:spMkLst>
        </pc:spChg>
        <pc:spChg chg="add del">
          <ac:chgData name="Sandeep Mandalapu" userId="141344f2832cdfef" providerId="LiveId" clId="{FB0A9E45-C339-417F-8108-3017A4B05B86}" dt="2023-07-01T20:14:21.296" v="74"/>
          <ac:spMkLst>
            <pc:docMk/>
            <pc:sldMk cId="2366308260" sldId="264"/>
            <ac:spMk id="13" creationId="{29FDB030-9B49-4CED-8CCD-4D99382388AC}"/>
          </ac:spMkLst>
        </pc:spChg>
        <pc:spChg chg="add del">
          <ac:chgData name="Sandeep Mandalapu" userId="141344f2832cdfef" providerId="LiveId" clId="{FB0A9E45-C339-417F-8108-3017A4B05B86}" dt="2023-07-01T20:14:21.296" v="74"/>
          <ac:spMkLst>
            <pc:docMk/>
            <pc:sldMk cId="2366308260" sldId="264"/>
            <ac:spMk id="15" creationId="{3783CA14-24A1-485C-8B30-D6A5D87987AD}"/>
          </ac:spMkLst>
        </pc:spChg>
        <pc:spChg chg="add del">
          <ac:chgData name="Sandeep Mandalapu" userId="141344f2832cdfef" providerId="LiveId" clId="{FB0A9E45-C339-417F-8108-3017A4B05B86}" dt="2023-07-01T20:14:21.296" v="74"/>
          <ac:spMkLst>
            <pc:docMk/>
            <pc:sldMk cId="2366308260" sldId="264"/>
            <ac:spMk id="17" creationId="{9A97C86A-04D6-40F7-AE84-31AB43E6A846}"/>
          </ac:spMkLst>
        </pc:spChg>
        <pc:spChg chg="add del">
          <ac:chgData name="Sandeep Mandalapu" userId="141344f2832cdfef" providerId="LiveId" clId="{FB0A9E45-C339-417F-8108-3017A4B05B86}" dt="2023-07-01T20:14:21.296" v="74"/>
          <ac:spMkLst>
            <pc:docMk/>
            <pc:sldMk cId="2366308260" sldId="264"/>
            <ac:spMk id="19" creationId="{FF9F2414-84E8-453E-B1F3-389FDE8192D9}"/>
          </ac:spMkLst>
        </pc:spChg>
        <pc:spChg chg="add del">
          <ac:chgData name="Sandeep Mandalapu" userId="141344f2832cdfef" providerId="LiveId" clId="{FB0A9E45-C339-417F-8108-3017A4B05B86}" dt="2023-07-01T20:14:21.296" v="74"/>
          <ac:spMkLst>
            <pc:docMk/>
            <pc:sldMk cId="2366308260" sldId="264"/>
            <ac:spMk id="21" creationId="{3ECA69A1-7536-43AC-85EF-C7106179F5ED}"/>
          </ac:spMkLst>
        </pc:spChg>
        <pc:picChg chg="add mod">
          <ac:chgData name="Sandeep Mandalapu" userId="141344f2832cdfef" providerId="LiveId" clId="{FB0A9E45-C339-417F-8108-3017A4B05B86}" dt="2023-07-01T20:13:56.245" v="71" actId="26606"/>
          <ac:picMkLst>
            <pc:docMk/>
            <pc:sldMk cId="2366308260" sldId="264"/>
            <ac:picMk id="4" creationId="{C5073E8C-1D87-4F1F-56D5-6A206B13B008}"/>
          </ac:picMkLst>
        </pc:picChg>
      </pc:sldChg>
      <pc:sldChg chg="addSp delSp modSp new mod">
        <pc:chgData name="Sandeep Mandalapu" userId="141344f2832cdfef" providerId="LiveId" clId="{FB0A9E45-C339-417F-8108-3017A4B05B86}" dt="2023-07-02T17:15:52.315" v="82" actId="962"/>
        <pc:sldMkLst>
          <pc:docMk/>
          <pc:sldMk cId="3488715711" sldId="265"/>
        </pc:sldMkLst>
        <pc:spChg chg="del">
          <ac:chgData name="Sandeep Mandalapu" userId="141344f2832cdfef" providerId="LiveId" clId="{FB0A9E45-C339-417F-8108-3017A4B05B86}" dt="2023-07-02T17:15:40.229" v="78" actId="931"/>
          <ac:spMkLst>
            <pc:docMk/>
            <pc:sldMk cId="3488715711" sldId="265"/>
            <ac:spMk id="3" creationId="{9A10F36F-231F-E323-EA30-0A909FA6CBD3}"/>
          </ac:spMkLst>
        </pc:spChg>
        <pc:picChg chg="add mod">
          <ac:chgData name="Sandeep Mandalapu" userId="141344f2832cdfef" providerId="LiveId" clId="{FB0A9E45-C339-417F-8108-3017A4B05B86}" dt="2023-07-02T17:15:52.315" v="82" actId="962"/>
          <ac:picMkLst>
            <pc:docMk/>
            <pc:sldMk cId="3488715711" sldId="265"/>
            <ac:picMk id="5" creationId="{D8EA4BE1-D510-26A9-926D-3B07DDE67E9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6B86C3-2FAD-4D7F-9054-04CD935721A1}"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E58FE-388F-4A77-BA37-0543C942088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677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B86C3-2FAD-4D7F-9054-04CD935721A1}"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E58FE-388F-4A77-BA37-0543C942088C}" type="slidenum">
              <a:rPr lang="en-US" smtClean="0"/>
              <a:t>‹#›</a:t>
            </a:fld>
            <a:endParaRPr lang="en-US"/>
          </a:p>
        </p:txBody>
      </p:sp>
    </p:spTree>
    <p:extLst>
      <p:ext uri="{BB962C8B-B14F-4D97-AF65-F5344CB8AC3E}">
        <p14:creationId xmlns:p14="http://schemas.microsoft.com/office/powerpoint/2010/main" val="1742511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B86C3-2FAD-4D7F-9054-04CD935721A1}"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E58FE-388F-4A77-BA37-0543C942088C}" type="slidenum">
              <a:rPr lang="en-US" smtClean="0"/>
              <a:t>‹#›</a:t>
            </a:fld>
            <a:endParaRPr lang="en-US"/>
          </a:p>
        </p:txBody>
      </p:sp>
    </p:spTree>
    <p:extLst>
      <p:ext uri="{BB962C8B-B14F-4D97-AF65-F5344CB8AC3E}">
        <p14:creationId xmlns:p14="http://schemas.microsoft.com/office/powerpoint/2010/main" val="1729893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B86C3-2FAD-4D7F-9054-04CD935721A1}"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E58FE-388F-4A77-BA37-0543C942088C}" type="slidenum">
              <a:rPr lang="en-US" smtClean="0"/>
              <a:t>‹#›</a:t>
            </a:fld>
            <a:endParaRPr lang="en-US"/>
          </a:p>
        </p:txBody>
      </p:sp>
    </p:spTree>
    <p:extLst>
      <p:ext uri="{BB962C8B-B14F-4D97-AF65-F5344CB8AC3E}">
        <p14:creationId xmlns:p14="http://schemas.microsoft.com/office/powerpoint/2010/main" val="2390172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B86C3-2FAD-4D7F-9054-04CD935721A1}"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E58FE-388F-4A77-BA37-0543C942088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29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6B86C3-2FAD-4D7F-9054-04CD935721A1}" type="datetimeFigureOut">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E58FE-388F-4A77-BA37-0543C942088C}" type="slidenum">
              <a:rPr lang="en-US" smtClean="0"/>
              <a:t>‹#›</a:t>
            </a:fld>
            <a:endParaRPr lang="en-US"/>
          </a:p>
        </p:txBody>
      </p:sp>
    </p:spTree>
    <p:extLst>
      <p:ext uri="{BB962C8B-B14F-4D97-AF65-F5344CB8AC3E}">
        <p14:creationId xmlns:p14="http://schemas.microsoft.com/office/powerpoint/2010/main" val="1074438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6B86C3-2FAD-4D7F-9054-04CD935721A1}" type="datetimeFigureOut">
              <a:rPr lang="en-US" smtClean="0"/>
              <a:t>7/2/2023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E58FE-388F-4A77-BA37-0543C942088C}" type="slidenum">
              <a:rPr lang="en-US" smtClean="0"/>
              <a:t>‹#›</a:t>
            </a:fld>
            <a:endParaRPr lang="en-US"/>
          </a:p>
        </p:txBody>
      </p:sp>
    </p:spTree>
    <p:extLst>
      <p:ext uri="{BB962C8B-B14F-4D97-AF65-F5344CB8AC3E}">
        <p14:creationId xmlns:p14="http://schemas.microsoft.com/office/powerpoint/2010/main" val="3915004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6B86C3-2FAD-4D7F-9054-04CD935721A1}" type="datetimeFigureOut">
              <a:rPr lang="en-US" smtClean="0"/>
              <a:t>7/2/2023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8E58FE-388F-4A77-BA37-0543C942088C}" type="slidenum">
              <a:rPr lang="en-US" smtClean="0"/>
              <a:t>‹#›</a:t>
            </a:fld>
            <a:endParaRPr lang="en-US"/>
          </a:p>
        </p:txBody>
      </p:sp>
    </p:spTree>
    <p:extLst>
      <p:ext uri="{BB962C8B-B14F-4D97-AF65-F5344CB8AC3E}">
        <p14:creationId xmlns:p14="http://schemas.microsoft.com/office/powerpoint/2010/main" val="1811164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6B86C3-2FAD-4D7F-9054-04CD935721A1}" type="datetimeFigureOut">
              <a:rPr lang="en-US" smtClean="0"/>
              <a:t>7/2/2023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58E58FE-388F-4A77-BA37-0543C942088C}" type="slidenum">
              <a:rPr lang="en-US" smtClean="0"/>
              <a:t>‹#›</a:t>
            </a:fld>
            <a:endParaRPr lang="en-US"/>
          </a:p>
        </p:txBody>
      </p:sp>
    </p:spTree>
    <p:extLst>
      <p:ext uri="{BB962C8B-B14F-4D97-AF65-F5344CB8AC3E}">
        <p14:creationId xmlns:p14="http://schemas.microsoft.com/office/powerpoint/2010/main" val="1950944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6B86C3-2FAD-4D7F-9054-04CD935721A1}" type="datetimeFigureOut">
              <a:rPr lang="en-US" smtClean="0"/>
              <a:t>7/2/2023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58E58FE-388F-4A77-BA37-0543C942088C}" type="slidenum">
              <a:rPr lang="en-US" smtClean="0"/>
              <a:t>‹#›</a:t>
            </a:fld>
            <a:endParaRPr lang="en-US"/>
          </a:p>
        </p:txBody>
      </p:sp>
    </p:spTree>
    <p:extLst>
      <p:ext uri="{BB962C8B-B14F-4D97-AF65-F5344CB8AC3E}">
        <p14:creationId xmlns:p14="http://schemas.microsoft.com/office/powerpoint/2010/main" val="2617333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6B86C3-2FAD-4D7F-9054-04CD935721A1}" type="datetimeFigureOut">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E58FE-388F-4A77-BA37-0543C942088C}" type="slidenum">
              <a:rPr lang="en-US" smtClean="0"/>
              <a:t>‹#›</a:t>
            </a:fld>
            <a:endParaRPr lang="en-US"/>
          </a:p>
        </p:txBody>
      </p:sp>
    </p:spTree>
    <p:extLst>
      <p:ext uri="{BB962C8B-B14F-4D97-AF65-F5344CB8AC3E}">
        <p14:creationId xmlns:p14="http://schemas.microsoft.com/office/powerpoint/2010/main" val="1056861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6B86C3-2FAD-4D7F-9054-04CD935721A1}" type="datetimeFigureOut">
              <a:rPr lang="en-US" smtClean="0"/>
              <a:t>7/2/2023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58E58FE-388F-4A77-BA37-0543C942088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904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6A2422-A85C-A879-8F5A-AC3802D334F4}"/>
              </a:ext>
            </a:extLst>
          </p:cNvPr>
          <p:cNvSpPr>
            <a:spLocks noGrp="1"/>
          </p:cNvSpPr>
          <p:nvPr>
            <p:ph type="ctrTitle"/>
          </p:nvPr>
        </p:nvSpPr>
        <p:spPr>
          <a:xfrm>
            <a:off x="1097280" y="758952"/>
            <a:ext cx="10058400" cy="3892168"/>
          </a:xfrm>
        </p:spPr>
        <p:txBody>
          <a:bodyPr>
            <a:normAutofit/>
          </a:bodyPr>
          <a:lstStyle/>
          <a:p>
            <a:r>
              <a:rPr lang="en-US" b="1" dirty="0"/>
              <a:t>CURRENT PROJECT</a:t>
            </a:r>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47539141-ED5C-335D-8ABA-5DB00F58C525}"/>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Sandeep Mandalapu</a:t>
            </a:r>
          </a:p>
        </p:txBody>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198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AD02-5353-C344-901C-094307ADECD9}"/>
              </a:ext>
            </a:extLst>
          </p:cNvPr>
          <p:cNvSpPr>
            <a:spLocks noGrp="1"/>
          </p:cNvSpPr>
          <p:nvPr>
            <p:ph type="title"/>
          </p:nvPr>
        </p:nvSpPr>
        <p:spPr/>
        <p:txBody>
          <a:bodyPr>
            <a:normAutofit/>
          </a:bodyPr>
          <a:lstStyle/>
          <a:p>
            <a:r>
              <a:rPr lang="en-US" b="1" u="sng" kern="100" dirty="0">
                <a:solidFill>
                  <a:srgbClr val="343541"/>
                </a:solidFill>
                <a:latin typeface="Segoe UI" panose="020B0502040204020203" pitchFamily="34" charset="0"/>
                <a:ea typeface="Calibri" panose="020F0502020204030204" pitchFamily="34" charset="0"/>
                <a:cs typeface="Times New Roman" panose="02020603050405020304" pitchFamily="18" charset="0"/>
              </a:rPr>
              <a:t>P</a:t>
            </a:r>
            <a:r>
              <a:rPr lang="en-US" sz="4400" b="1" u="sng"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roblem statement</a:t>
            </a:r>
            <a:r>
              <a:rPr lang="en-US" sz="4400" b="1" u="sng"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b="1" dirty="0"/>
          </a:p>
        </p:txBody>
      </p:sp>
      <p:sp>
        <p:nvSpPr>
          <p:cNvPr id="3" name="Content Placeholder 2">
            <a:extLst>
              <a:ext uri="{FF2B5EF4-FFF2-40B4-BE49-F238E27FC236}">
                <a16:creationId xmlns:a16="http://schemas.microsoft.com/office/drawing/2014/main" id="{72EB9217-BFD0-FC75-3D3C-BB3DF189BBEC}"/>
              </a:ext>
            </a:extLst>
          </p:cNvPr>
          <p:cNvSpPr>
            <a:spLocks noGrp="1"/>
          </p:cNvSpPr>
          <p:nvPr>
            <p:ph idx="1"/>
          </p:nvPr>
        </p:nvSpPr>
        <p:spPr/>
        <p:txBody>
          <a:bodyPr>
            <a:normAutofit fontScale="70000" lnSpcReduction="20000"/>
          </a:bodyPr>
          <a:lstStyle/>
          <a:p>
            <a:pPr marL="0" marR="0" algn="just">
              <a:lnSpc>
                <a:spcPct val="107000"/>
              </a:lnSpc>
              <a:spcBef>
                <a:spcPts val="0"/>
              </a:spcBef>
              <a:spcAft>
                <a:spcPts val="800"/>
              </a:spcAft>
            </a:pPr>
            <a:r>
              <a:rPr lang="en-US" sz="2800" kern="1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High Energy/Water Losses: The company experiences significant losses in energy or water distribution due to leakages, theft, or inefficient distribution networks. These losses result in financial losses for the company and contribute to resource scarcity and environmental impact.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kern="1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Inefficient Asset Management: The company struggles to efficiently manage and maintain its assets, such as power plants, water treatment facilities, or telecommunication infrastructure.</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kern="1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Poor Customer Service: Customers face challenges in accessing information, reporting issues, or getting timely responses from the utility company. Inefficient customer service processes, long wait times, and lack of self-service options contribute to customer dissatisfaction.</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kern="1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Outdated Infrastructure and Technology: The utility company relies on outdated infrastructure and legacy systems that lack scalability, integration capabilities, and security features. This restricts its ability to adopt new technologies, implement automation, and leverage digital solutions for process improvement.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99414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1696-8A10-2CF5-0065-0866747740F9}"/>
              </a:ext>
            </a:extLst>
          </p:cNvPr>
          <p:cNvSpPr>
            <a:spLocks noGrp="1"/>
          </p:cNvSpPr>
          <p:nvPr>
            <p:ph type="title"/>
          </p:nvPr>
        </p:nvSpPr>
        <p:spPr/>
        <p:txBody>
          <a:bodyPr/>
          <a:lstStyle/>
          <a:p>
            <a:r>
              <a:rPr lang="en-US" sz="4400" b="1" u="sng" kern="100" dirty="0" err="1">
                <a:effectLst/>
                <a:latin typeface="Calibri" panose="020F0502020204030204" pitchFamily="34" charset="0"/>
                <a:ea typeface="Calibri" panose="020F0502020204030204" pitchFamily="34" charset="0"/>
                <a:cs typeface="Times New Roman" panose="02020603050405020304" pitchFamily="18" charset="0"/>
              </a:rPr>
              <a:t>Evergy</a:t>
            </a:r>
            <a:r>
              <a:rPr lang="en-US" sz="4400" b="1" u="sng" kern="100" dirty="0">
                <a:effectLst/>
                <a:latin typeface="Calibri" panose="020F0502020204030204" pitchFamily="34" charset="0"/>
                <a:ea typeface="Calibri" panose="020F0502020204030204" pitchFamily="34" charset="0"/>
                <a:cs typeface="Times New Roman" panose="02020603050405020304" pitchFamily="18" charset="0"/>
              </a:rPr>
              <a:t>-utility sector </a:t>
            </a:r>
            <a:r>
              <a:rPr lang="en-US" sz="4400" b="1" u="sng" kern="100" dirty="0" err="1">
                <a:effectLst/>
                <a:latin typeface="Calibri" panose="020F0502020204030204" pitchFamily="34" charset="0"/>
                <a:ea typeface="Calibri" panose="020F0502020204030204" pitchFamily="34" charset="0"/>
                <a:cs typeface="Times New Roman" panose="02020603050405020304" pitchFamily="18" charset="0"/>
              </a:rPr>
              <a:t>usecase</a:t>
            </a:r>
            <a:r>
              <a:rPr lang="en-US" sz="4400" b="1" u="sng"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C14F1106-B2C0-F6D6-5036-06B6F7D00B37}"/>
              </a:ext>
            </a:extLst>
          </p:cNvPr>
          <p:cNvSpPr>
            <a:spLocks noGrp="1"/>
          </p:cNvSpPr>
          <p:nvPr>
            <p:ph idx="1"/>
          </p:nvPr>
        </p:nvSpPr>
        <p:spPr/>
        <p:txBody>
          <a:bodyPr/>
          <a:lstStyle/>
          <a:p>
            <a:pPr marL="0" marR="0" algn="just">
              <a:lnSpc>
                <a:spcPct val="107000"/>
              </a:lnSpc>
              <a:spcBef>
                <a:spcPts val="0"/>
              </a:spcBef>
              <a:spcAft>
                <a:spcPts val="800"/>
              </a:spcAft>
            </a:pPr>
            <a:r>
              <a:rPr lang="en-US" sz="32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Predictive Maintenance and Asset Management:</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2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Smart Metering and Consumption Monitoring:</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2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Demand Response and Load Management</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32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Renewable Energy Integration:</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sz="32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Outage Management and Grid Resiliency:</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9032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8CF2-FFDE-83A6-C245-F3B406294FC2}"/>
              </a:ext>
            </a:extLst>
          </p:cNvPr>
          <p:cNvSpPr>
            <a:spLocks noGrp="1"/>
          </p:cNvSpPr>
          <p:nvPr>
            <p:ph type="title"/>
          </p:nvPr>
        </p:nvSpPr>
        <p:spPr/>
        <p:txBody>
          <a:bodyPr>
            <a:normAutofit/>
          </a:bodyPr>
          <a:lstStyle/>
          <a:p>
            <a:r>
              <a:rPr lang="en-US" sz="3600" b="1" u="sng" kern="100" dirty="0">
                <a:effectLst/>
                <a:latin typeface="Calibri" panose="020F0502020204030204" pitchFamily="34" charset="0"/>
                <a:ea typeface="Calibri" panose="020F0502020204030204" pitchFamily="34" charset="0"/>
                <a:cs typeface="Times New Roman" panose="02020603050405020304" pitchFamily="18" charset="0"/>
              </a:rPr>
              <a:t>ABOUT YOUR CURRENT PROJECT:</a:t>
            </a:r>
            <a:endParaRPr lang="en-US" sz="3600" dirty="0"/>
          </a:p>
        </p:txBody>
      </p:sp>
      <p:sp>
        <p:nvSpPr>
          <p:cNvPr id="3" name="Content Placeholder 2">
            <a:extLst>
              <a:ext uri="{FF2B5EF4-FFF2-40B4-BE49-F238E27FC236}">
                <a16:creationId xmlns:a16="http://schemas.microsoft.com/office/drawing/2014/main" id="{F725BE74-770B-54CC-6D43-5BA61E609A4D}"/>
              </a:ext>
            </a:extLst>
          </p:cNvPr>
          <p:cNvSpPr>
            <a:spLocks noGrp="1"/>
          </p:cNvSpPr>
          <p:nvPr>
            <p:ph idx="1"/>
          </p:nvPr>
        </p:nvSpPr>
        <p:spPr/>
        <p:txBody>
          <a:bodyPr/>
          <a:lstStyle/>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Currently I was working for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Evergy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Inc as a Azure Data Engineer </a:t>
            </a:r>
          </a:p>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I’m working in utility sector  we get data from different Source. Majority of the data is coming from  different IoT devices(telemetric data) which are connected to the machines and also different customers related data where we are in both production and distribution sectors . I’m working on end-to-end operations of creating ETL data pipeline and worked with large data sets in azure data factory</a:t>
            </a:r>
          </a:p>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my role in the project is to extract, Transform and load data from various sources. By creating different data pipelines using azure data factory.</a:t>
            </a:r>
          </a:p>
          <a:p>
            <a:pPr marL="0" marR="0" algn="just">
              <a:lnSpc>
                <a:spcPct val="107000"/>
              </a:lnSpc>
              <a:spcBef>
                <a:spcPts val="0"/>
              </a:spcBef>
              <a:spcAft>
                <a:spcPts val="800"/>
              </a:spcAft>
            </a:pPr>
            <a:r>
              <a:rPr lang="en-US" sz="1800" kern="1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These business use cases of </a:t>
            </a:r>
            <a:r>
              <a:rPr lang="en-US" sz="1800" kern="100" dirty="0" err="1">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Evergy</a:t>
            </a:r>
            <a:r>
              <a:rPr lang="en-US" sz="1800" kern="1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Inc. are efficiency, customer satisfaction, sustainability, and resilience in the provision of electricity services.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Afterall we prepare the data for further analysis team where they visualize the data and i</a:t>
            </a:r>
            <a:r>
              <a:rPr lang="en-US" sz="1800" kern="1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dentify areas of improvement, and make data-driven decisions.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5390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08AA2DB-1554-DD02-CC1A-8148AF2BE4A8}"/>
              </a:ext>
            </a:extLst>
          </p:cNvPr>
          <p:cNvPicPr>
            <a:picLocks noGrp="1" noChangeAspect="1"/>
          </p:cNvPicPr>
          <p:nvPr>
            <p:ph idx="1"/>
          </p:nvPr>
        </p:nvPicPr>
        <p:blipFill>
          <a:blip r:embed="rId2"/>
          <a:stretch>
            <a:fillRect/>
          </a:stretch>
        </p:blipFill>
        <p:spPr>
          <a:xfrm>
            <a:off x="643467" y="1288881"/>
            <a:ext cx="10905066" cy="4280236"/>
          </a:xfrm>
          <a:prstGeom prst="rect">
            <a:avLst/>
          </a:prstGeom>
          <a:ln>
            <a:noFill/>
          </a:ln>
        </p:spPr>
      </p:pic>
    </p:spTree>
    <p:extLst>
      <p:ext uri="{BB962C8B-B14F-4D97-AF65-F5344CB8AC3E}">
        <p14:creationId xmlns:p14="http://schemas.microsoft.com/office/powerpoint/2010/main" val="70803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picture containing text, diagram, screenshot, line&#10;&#10;Description automatically generated">
            <a:extLst>
              <a:ext uri="{FF2B5EF4-FFF2-40B4-BE49-F238E27FC236}">
                <a16:creationId xmlns:a16="http://schemas.microsoft.com/office/drawing/2014/main" id="{C5073E8C-1D87-4F1F-56D5-6A206B13B008}"/>
              </a:ext>
            </a:extLst>
          </p:cNvPr>
          <p:cNvPicPr>
            <a:picLocks noGrp="1" noChangeAspect="1"/>
          </p:cNvPicPr>
          <p:nvPr>
            <p:ph idx="1"/>
          </p:nvPr>
        </p:nvPicPr>
        <p:blipFill>
          <a:blip r:embed="rId2"/>
          <a:stretch>
            <a:fillRect/>
          </a:stretch>
        </p:blipFill>
        <p:spPr>
          <a:xfrm>
            <a:off x="643467" y="1329775"/>
            <a:ext cx="10905066" cy="4198448"/>
          </a:xfrm>
          <a:prstGeom prst="rect">
            <a:avLst/>
          </a:prstGeom>
          <a:ln>
            <a:noFill/>
          </a:ln>
        </p:spPr>
      </p:pic>
    </p:spTree>
    <p:extLst>
      <p:ext uri="{BB962C8B-B14F-4D97-AF65-F5344CB8AC3E}">
        <p14:creationId xmlns:p14="http://schemas.microsoft.com/office/powerpoint/2010/main" val="2366308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E08B-C177-C906-9172-E95BDFDE658D}"/>
              </a:ext>
            </a:extLst>
          </p:cNvPr>
          <p:cNvSpPr>
            <a:spLocks noGrp="1"/>
          </p:cNvSpPr>
          <p:nvPr>
            <p:ph type="title"/>
          </p:nvPr>
        </p:nvSpPr>
        <p:spPr/>
        <p:txBody>
          <a:bodyPr/>
          <a:lstStyle/>
          <a:p>
            <a:endParaRPr lang="en-US"/>
          </a:p>
        </p:txBody>
      </p:sp>
      <p:pic>
        <p:nvPicPr>
          <p:cNvPr id="5" name="Content Placeholder 4" descr="A screenshot of a computer">
            <a:extLst>
              <a:ext uri="{FF2B5EF4-FFF2-40B4-BE49-F238E27FC236}">
                <a16:creationId xmlns:a16="http://schemas.microsoft.com/office/drawing/2014/main" id="{D8EA4BE1-D510-26A9-926D-3B07DDE67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477507"/>
            <a:ext cx="10058400" cy="2760236"/>
          </a:xfrm>
        </p:spPr>
      </p:pic>
    </p:spTree>
    <p:extLst>
      <p:ext uri="{BB962C8B-B14F-4D97-AF65-F5344CB8AC3E}">
        <p14:creationId xmlns:p14="http://schemas.microsoft.com/office/powerpoint/2010/main" val="34887157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TotalTime>
  <Words>364</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Segoe UI</vt:lpstr>
      <vt:lpstr>Retrospect</vt:lpstr>
      <vt:lpstr>CURRENT PROJECT</vt:lpstr>
      <vt:lpstr>Problem statement:</vt:lpstr>
      <vt:lpstr>Evergy-utility sector usecase:</vt:lpstr>
      <vt:lpstr>ABOUT YOUR CURRENT PROJECT: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PROJECT</dc:title>
  <dc:creator>Sandeep Mandalapu</dc:creator>
  <cp:lastModifiedBy>Sandeep Mandalapu</cp:lastModifiedBy>
  <cp:revision>1</cp:revision>
  <dcterms:created xsi:type="dcterms:W3CDTF">2023-07-01T20:01:20Z</dcterms:created>
  <dcterms:modified xsi:type="dcterms:W3CDTF">2023-07-02T17:16:00Z</dcterms:modified>
</cp:coreProperties>
</file>