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2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5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62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29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5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FC18-F215-470A-AC50-FDFC1D387DE7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9E5A-8FB7-4905-AD05-E7C914630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Mice+Protein+Expres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4958"/>
          </a:xfrm>
        </p:spPr>
        <p:txBody>
          <a:bodyPr>
            <a:normAutofit/>
          </a:bodyPr>
          <a:lstStyle/>
          <a:p>
            <a:r>
              <a:rPr lang="en-IN" sz="8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No : 2</a:t>
            </a:r>
            <a:endParaRPr lang="en-IN" sz="8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5728"/>
            <a:ext cx="9144000" cy="3433314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-   </a:t>
            </a:r>
            <a:r>
              <a:rPr lang="en-IN" sz="2800" dirty="0" err="1" smtClean="0"/>
              <a:t>Arun</a:t>
            </a:r>
            <a:r>
              <a:rPr lang="en-IN" sz="2800" dirty="0" smtClean="0"/>
              <a:t> Kumar</a:t>
            </a:r>
          </a:p>
          <a:p>
            <a:r>
              <a:rPr lang="en-IN" sz="2800" dirty="0" err="1" smtClean="0"/>
              <a:t>Surendhar</a:t>
            </a:r>
            <a:r>
              <a:rPr lang="en-IN" sz="2800" dirty="0" smtClean="0"/>
              <a:t> K.P.</a:t>
            </a:r>
          </a:p>
          <a:p>
            <a:r>
              <a:rPr lang="en-IN" sz="2800" dirty="0" smtClean="0"/>
              <a:t>Rajesh Kumar</a:t>
            </a:r>
          </a:p>
          <a:p>
            <a:r>
              <a:rPr lang="en-IN" sz="2800" dirty="0" smtClean="0"/>
              <a:t>M. </a:t>
            </a:r>
            <a:r>
              <a:rPr lang="en-IN" sz="2800" dirty="0" err="1" smtClean="0"/>
              <a:t>Roopesh</a:t>
            </a:r>
            <a:endParaRPr lang="en-IN" sz="2800" dirty="0" smtClean="0"/>
          </a:p>
          <a:p>
            <a:r>
              <a:rPr lang="en-IN" sz="2800" dirty="0" smtClean="0"/>
              <a:t>Sandeep</a:t>
            </a:r>
          </a:p>
          <a:p>
            <a:r>
              <a:rPr lang="en-IN" sz="2800" dirty="0" err="1" smtClean="0"/>
              <a:t>Deepika</a:t>
            </a:r>
            <a:r>
              <a:rPr lang="en-IN" sz="2800" dirty="0" smtClean="0"/>
              <a:t> K.</a:t>
            </a:r>
          </a:p>
          <a:p>
            <a:r>
              <a:rPr lang="en-IN" sz="2800" dirty="0" smtClean="0"/>
              <a:t>Haritha D.</a:t>
            </a:r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7133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 </a:t>
            </a:r>
            <a:endParaRPr lang="en-IN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aim is to identify subsets of proteins that are discriminant between the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classes(mice affected with down syndrome and control mice). 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6203"/>
          </a:xfrm>
        </p:spPr>
        <p:txBody>
          <a:bodyPr>
            <a:normAutofit/>
          </a:bodyPr>
          <a:lstStyle/>
          <a:p>
            <a:r>
              <a:rPr lang="en-IN" dirty="0" smtClean="0">
                <a:hlinkClick r:id="rId2"/>
              </a:rPr>
              <a:t>https://archive.ics.uci.edu/ml/datasets/Mice+Protein+Expression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628414"/>
              </p:ext>
            </p:extLst>
          </p:nvPr>
        </p:nvGraphicFramePr>
        <p:xfrm>
          <a:off x="838200" y="2905377"/>
          <a:ext cx="11178396" cy="640080"/>
        </p:xfrm>
        <a:graphic>
          <a:graphicData uri="http://schemas.openxmlformats.org/drawingml/2006/table">
            <a:tbl>
              <a:tblPr/>
              <a:tblGrid>
                <a:gridCol w="5589198"/>
                <a:gridCol w="5589198"/>
              </a:tblGrid>
              <a:tr h="483080">
                <a:tc>
                  <a:txBody>
                    <a:bodyPr/>
                    <a:lstStyle/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95223" y="2274838"/>
            <a:ext cx="10619117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/>
              <a:t>There are 38 control mice and 34 </a:t>
            </a:r>
            <a:r>
              <a:rPr lang="en-US" sz="2800" dirty="0" err="1"/>
              <a:t>trisomic</a:t>
            </a:r>
            <a:r>
              <a:rPr lang="en-US" sz="2800" dirty="0"/>
              <a:t> mice (Down syndrome), for a total of 72 mice. In </a:t>
            </a:r>
            <a:r>
              <a:rPr lang="en-US" sz="2800" dirty="0" smtClean="0"/>
              <a:t>this, </a:t>
            </a:r>
            <a:r>
              <a:rPr lang="en-US" sz="2800" dirty="0"/>
              <a:t>15 measurements were registered of each protein per sample/mouse. </a:t>
            </a:r>
            <a:endParaRPr lang="en-US" sz="2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effectLst/>
                <a:latin typeface="Arial" panose="020B0604020202020204" pitchFamily="34" charset="0"/>
              </a:rPr>
              <a:t>8</a:t>
            </a:r>
            <a:r>
              <a:rPr lang="en-US" sz="2800" baseline="0" dirty="0" smtClean="0">
                <a:effectLst/>
                <a:latin typeface="Arial" panose="020B0604020202020204" pitchFamily="34" charset="0"/>
              </a:rPr>
              <a:t> classes Of Mice described based on Features Genotype, behavior, treatment. [ target - Y]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/>
              <a:t>the expression levels of 77 proteins/protein modifications that produced detectable signals in the nuclear fraction of cortex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[ </a:t>
            </a:r>
            <a:r>
              <a:rPr lang="en-US" sz="2800" dirty="0"/>
              <a:t>Dependent Variable – X </a:t>
            </a:r>
            <a:r>
              <a:rPr lang="en-US" sz="2800" dirty="0" smtClean="0"/>
              <a:t>]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Range Index: 1080 entries, 0 to 1079 Data columns (total 82 columns)</a:t>
            </a:r>
          </a:p>
          <a:p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baseline="0" dirty="0" smtClean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  <a:endParaRPr lang="en-IN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3600" dirty="0" smtClean="0"/>
              <a:t>Initially, We Analysed Data.</a:t>
            </a:r>
          </a:p>
          <a:p>
            <a:r>
              <a:rPr lang="en-IN" sz="3600" dirty="0"/>
              <a:t>C</a:t>
            </a:r>
            <a:r>
              <a:rPr lang="en-IN" sz="3600" dirty="0" smtClean="0"/>
              <a:t>hecked for Missing Values using Percentage Graph. the missing values % is &lt;0.25, Hence We Replace with Median Using Simple Imputer Function.</a:t>
            </a:r>
          </a:p>
          <a:p>
            <a:r>
              <a:rPr lang="en-IN" sz="3600" dirty="0" smtClean="0"/>
              <a:t>We have Box Plotted the features and found Outliers.</a:t>
            </a:r>
          </a:p>
          <a:p>
            <a:r>
              <a:rPr lang="en-IN" sz="3600" dirty="0" smtClean="0"/>
              <a:t>Finally, We Scaled Data using Standard Scalar.</a:t>
            </a:r>
          </a:p>
          <a:p>
            <a:endParaRPr lang="en-IN" sz="3600" dirty="0" smtClean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534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n-lt"/>
              </a:rPr>
              <a:t>MODELS :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We </a:t>
            </a:r>
            <a:r>
              <a:rPr lang="en-US" dirty="0" err="1" smtClean="0"/>
              <a:t>splitted</a:t>
            </a:r>
            <a:r>
              <a:rPr lang="en-US" dirty="0" smtClean="0"/>
              <a:t> the data as 70% train data and 30% test data.</a:t>
            </a:r>
          </a:p>
          <a:p>
            <a:r>
              <a:rPr lang="en-US" dirty="0" smtClean="0"/>
              <a:t>Models Used : Logistic Regression, KNN, Decision Tree, Random Forest, Naïve Bayes, SVM Models.</a:t>
            </a:r>
          </a:p>
          <a:p>
            <a:r>
              <a:rPr lang="en-US" dirty="0" smtClean="0"/>
              <a:t>In Unsupervised Learning, we used K-MEANS CLUSTERING to CLUSTER the CLASSES.</a:t>
            </a:r>
          </a:p>
          <a:p>
            <a:r>
              <a:rPr lang="en-US" dirty="0" smtClean="0"/>
              <a:t>As We have 77 Features and 1080 Records which leads to Curse of </a:t>
            </a:r>
            <a:r>
              <a:rPr lang="en-US" dirty="0" err="1" smtClean="0"/>
              <a:t>Dimentionality</a:t>
            </a:r>
            <a:r>
              <a:rPr lang="en-US" dirty="0" smtClean="0"/>
              <a:t>. Hence, We built the Models with PCA as It finds the vector that best represents the dataset in a much lower dimensions.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109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SUMMARY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334"/>
            <a:ext cx="10515600" cy="2597270"/>
          </a:xfrm>
        </p:spPr>
      </p:pic>
    </p:spTree>
    <p:extLst>
      <p:ext uri="{BB962C8B-B14F-4D97-AF65-F5344CB8AC3E}">
        <p14:creationId xmlns:p14="http://schemas.microsoft.com/office/powerpoint/2010/main" val="20117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INFERENCE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We inferred that, by clustering the protein experimental values, we found that there is a discrimination between the given classes.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In Unsupervised Model With PCA, We got better Accuracy.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Best Model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Unsupervised model with PCA : KNN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Unsupervised model without PCA : Naïve Bayes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Supervised model with PCA : SVM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IN" dirty="0" smtClean="0"/>
          </a:p>
          <a:p>
            <a:pPr>
              <a:buFont typeface="Courier New" panose="02070309020205020404" pitchFamily="49" charset="0"/>
              <a:buChar char="o"/>
            </a:pPr>
            <a:endParaRPr lang="en-IN" dirty="0" smtClean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54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347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Team No : 2</vt:lpstr>
      <vt:lpstr>Objective </vt:lpstr>
      <vt:lpstr>https://archive.ics.uci.edu/ml/datasets/Mice+Protein+Expression</vt:lpstr>
      <vt:lpstr>Exploratory Data Analysis</vt:lpstr>
      <vt:lpstr>MODELS :</vt:lpstr>
      <vt:lpstr>MODEL SUMMARY :</vt:lpstr>
      <vt:lpstr>INFERENCE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 : 2</dc:title>
  <dc:creator>Haritha Reddy</dc:creator>
  <cp:lastModifiedBy>Haritha Reddy</cp:lastModifiedBy>
  <cp:revision>17</cp:revision>
  <dcterms:created xsi:type="dcterms:W3CDTF">2019-07-26T08:33:36Z</dcterms:created>
  <dcterms:modified xsi:type="dcterms:W3CDTF">2019-07-26T11:06:02Z</dcterms:modified>
</cp:coreProperties>
</file>