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A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397-277F-4828-96EC-248F555CEFE3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A3AC-2D92-4180-9031-46E44A824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70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397-277F-4828-96EC-248F555CEFE3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A3AC-2D92-4180-9031-46E44A824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82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397-277F-4828-96EC-248F555CEFE3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A3AC-2D92-4180-9031-46E44A824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670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397-277F-4828-96EC-248F555CEFE3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A3AC-2D92-4180-9031-46E44A8240A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2768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397-277F-4828-96EC-248F555CEFE3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A3AC-2D92-4180-9031-46E44A824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065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397-277F-4828-96EC-248F555CEFE3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A3AC-2D92-4180-9031-46E44A824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556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397-277F-4828-96EC-248F555CEFE3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A3AC-2D92-4180-9031-46E44A824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276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397-277F-4828-96EC-248F555CEFE3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A3AC-2D92-4180-9031-46E44A824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557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397-277F-4828-96EC-248F555CEFE3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A3AC-2D92-4180-9031-46E44A824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45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397-277F-4828-96EC-248F555CEFE3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A3AC-2D92-4180-9031-46E44A824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16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397-277F-4828-96EC-248F555CEFE3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A3AC-2D92-4180-9031-46E44A824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03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397-277F-4828-96EC-248F555CEFE3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A3AC-2D92-4180-9031-46E44A824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73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397-277F-4828-96EC-248F555CEFE3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A3AC-2D92-4180-9031-46E44A824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64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397-277F-4828-96EC-248F555CEFE3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A3AC-2D92-4180-9031-46E44A824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95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397-277F-4828-96EC-248F555CEFE3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A3AC-2D92-4180-9031-46E44A824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3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397-277F-4828-96EC-248F555CEFE3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A3AC-2D92-4180-9031-46E44A824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70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397-277F-4828-96EC-248F555CEFE3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A3AC-2D92-4180-9031-46E44A824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89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0DD9397-277F-4828-96EC-248F555CEFE3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5A3AC-2D92-4180-9031-46E44A824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49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0658-2E27-10DA-31B3-DDAA7ABB9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790" y="0"/>
            <a:ext cx="8825659" cy="964734"/>
          </a:xfrm>
        </p:spPr>
        <p:txBody>
          <a:bodyPr/>
          <a:lstStyle/>
          <a:p>
            <a:r>
              <a:rPr lang="en-IN" sz="2800" dirty="0">
                <a:latin typeface="Algerian" panose="04020705040A02060702" pitchFamily="82" charset="0"/>
              </a:rPr>
              <a:t>Unique characteristics of design thinking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6E90B-00A1-58C0-0DEE-3C09D4D66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48" y="601740"/>
            <a:ext cx="12209418" cy="559657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. Human-</a:t>
            </a:r>
            <a:r>
              <a:rPr lang="en-IN" sz="1800" kern="100" dirty="0" err="1">
                <a:solidFill>
                  <a:srgbClr val="FFFF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Centered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Design Thinking focuses on understanding the needs, desires, and limitations of the end-users.</a:t>
            </a:r>
            <a:endParaRPr lang="en-IN" sz="1800" kern="1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FFFF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2. Empathetic: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involves actively listening to and observing users to gain a deeper understanding of their experiences.</a:t>
            </a:r>
            <a:endParaRPr lang="en-IN" sz="1800" kern="1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FFFF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3. Iterative: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Design Thinking is a non-linear process that involves continuous refinement and testing.</a:t>
            </a:r>
            <a:endParaRPr lang="en-IN" sz="1800" kern="1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FFFF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4. Collaborative: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encourages cross-functional teams to work together.</a:t>
            </a:r>
            <a:endParaRPr lang="en-IN" sz="1800" kern="1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FFFF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5. Flexible: 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Thinking adapts to changing circumstances and user needs.</a:t>
            </a:r>
            <a:endParaRPr lang="en-IN" sz="1800" kern="1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FFFF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6. Creative: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emphasizes exploring multiple solutions and thinking outside the box.</a:t>
            </a:r>
            <a:endParaRPr lang="en-IN" sz="1800" kern="1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FFFF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7. Experimental: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Prototyping and testing ideas is crucial.</a:t>
            </a:r>
            <a:endParaRPr lang="en-IN" sz="1800" kern="1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FFFF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8. Solution-Focused: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Design Thinking prioritizes finding solutions rather than just identifying problems</a:t>
            </a: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553A8F-36D2-F0ED-2D25-FE8D3997405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052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9714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FD5A33-03BD-5A46-A14C-C639CFAE8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2088E7-5BAB-EC24-762F-E060EA630F13}"/>
              </a:ext>
            </a:extLst>
          </p:cNvPr>
          <p:cNvSpPr txBox="1"/>
          <p:nvPr/>
        </p:nvSpPr>
        <p:spPr>
          <a:xfrm>
            <a:off x="374470" y="139918"/>
            <a:ext cx="6165668" cy="716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4000" kern="1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2059424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133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Algerian</vt:lpstr>
      <vt:lpstr>Aptos</vt:lpstr>
      <vt:lpstr>Arial Black</vt:lpstr>
      <vt:lpstr>Calibri</vt:lpstr>
      <vt:lpstr>Century Gothic</vt:lpstr>
      <vt:lpstr>Wingdings 3</vt:lpstr>
      <vt:lpstr>Ion</vt:lpstr>
      <vt:lpstr>Unique characteristics of design thinking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petetisai298@gmail.com</dc:creator>
  <cp:lastModifiedBy>petetisai298@gmail.com</cp:lastModifiedBy>
  <cp:revision>2</cp:revision>
  <dcterms:created xsi:type="dcterms:W3CDTF">2024-10-04T19:49:22Z</dcterms:created>
  <dcterms:modified xsi:type="dcterms:W3CDTF">2024-10-04T21:11:07Z</dcterms:modified>
</cp:coreProperties>
</file>