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16 Points 3">
            <a:extLst>
              <a:ext uri="{FF2B5EF4-FFF2-40B4-BE49-F238E27FC236}">
                <a16:creationId xmlns:a16="http://schemas.microsoft.com/office/drawing/2014/main" id="{9A439799-CDB2-1AD8-48EA-CD9BBAEB93FF}"/>
              </a:ext>
            </a:extLst>
          </p:cNvPr>
          <p:cNvSpPr/>
          <p:nvPr/>
        </p:nvSpPr>
        <p:spPr>
          <a:xfrm>
            <a:off x="4232765" y="1887741"/>
            <a:ext cx="3450233" cy="3190727"/>
          </a:xfrm>
          <a:prstGeom prst="star16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ARTIFICIAL INTELLIGENCE </a:t>
            </a:r>
          </a:p>
          <a:p>
            <a:pPr algn="ctr"/>
            <a:r>
              <a:rPr lang="en-IN" b="1" dirty="0"/>
              <a:t>TECHNOLOGY </a:t>
            </a:r>
          </a:p>
          <a:p>
            <a:pPr algn="ctr"/>
            <a:r>
              <a:rPr lang="en-IN" b="1" dirty="0"/>
              <a:t>LANDSCAPE </a:t>
            </a:r>
            <a:endParaRPr lang="en-US" b="1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4BE49BD-7FAB-290E-7ADE-E23F6D557D33}"/>
              </a:ext>
            </a:extLst>
          </p:cNvPr>
          <p:cNvCxnSpPr>
            <a:cxnSpLocks/>
            <a:stCxn id="23" idx="3"/>
            <a:endCxn id="4" idx="8"/>
          </p:cNvCxnSpPr>
          <p:nvPr/>
        </p:nvCxnSpPr>
        <p:spPr>
          <a:xfrm flipV="1">
            <a:off x="3850756" y="4611202"/>
            <a:ext cx="887278" cy="92096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07D118-507E-4D67-32D8-663CA2502742}"/>
              </a:ext>
            </a:extLst>
          </p:cNvPr>
          <p:cNvCxnSpPr>
            <a:cxnSpLocks/>
            <a:stCxn id="4" idx="12"/>
            <a:endCxn id="7" idx="3"/>
          </p:cNvCxnSpPr>
          <p:nvPr/>
        </p:nvCxnSpPr>
        <p:spPr>
          <a:xfrm rot="10800000">
            <a:off x="3827450" y="2203537"/>
            <a:ext cx="910585" cy="1514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50FE14-ACC7-0796-AFA1-AB0B21B632EE}"/>
              </a:ext>
            </a:extLst>
          </p:cNvPr>
          <p:cNvCxnSpPr>
            <a:cxnSpLocks/>
          </p:cNvCxnSpPr>
          <p:nvPr/>
        </p:nvCxnSpPr>
        <p:spPr>
          <a:xfrm flipV="1">
            <a:off x="3213247" y="3481271"/>
            <a:ext cx="1059732" cy="7049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55ACEB-F331-0576-8AE4-102BD7D45815}"/>
              </a:ext>
            </a:extLst>
          </p:cNvPr>
          <p:cNvSpPr txBox="1"/>
          <p:nvPr/>
        </p:nvSpPr>
        <p:spPr>
          <a:xfrm>
            <a:off x="5043481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9F11FA-CB9B-40CD-6B52-8731C229239F}"/>
              </a:ext>
            </a:extLst>
          </p:cNvPr>
          <p:cNvCxnSpPr>
            <a:cxnSpLocks/>
            <a:stCxn id="25" idx="3"/>
            <a:endCxn id="4" idx="9"/>
          </p:cNvCxnSpPr>
          <p:nvPr/>
        </p:nvCxnSpPr>
        <p:spPr>
          <a:xfrm flipV="1">
            <a:off x="3376214" y="4093618"/>
            <a:ext cx="987867" cy="6832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DE6B421-4493-5D45-EE74-BB7ED67AFD4D}"/>
              </a:ext>
            </a:extLst>
          </p:cNvPr>
          <p:cNvCxnSpPr>
            <a:cxnSpLocks/>
            <a:stCxn id="3" idx="3"/>
            <a:endCxn id="4" idx="11"/>
          </p:cNvCxnSpPr>
          <p:nvPr/>
        </p:nvCxnSpPr>
        <p:spPr>
          <a:xfrm flipV="1">
            <a:off x="3504601" y="2872591"/>
            <a:ext cx="859480" cy="2005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E9ADE7A-1685-CCC3-00EF-30BA9F81DE1C}"/>
              </a:ext>
            </a:extLst>
          </p:cNvPr>
          <p:cNvCxnSpPr>
            <a:cxnSpLocks/>
            <a:stCxn id="4" idx="13"/>
            <a:endCxn id="9" idx="3"/>
          </p:cNvCxnSpPr>
          <p:nvPr/>
        </p:nvCxnSpPr>
        <p:spPr>
          <a:xfrm rot="16200000" flipV="1">
            <a:off x="4501096" y="1212561"/>
            <a:ext cx="605472" cy="98776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49FEACE-7265-895E-2D5A-C4E43DA6918D}"/>
              </a:ext>
            </a:extLst>
          </p:cNvPr>
          <p:cNvCxnSpPr>
            <a:cxnSpLocks/>
            <a:stCxn id="33" idx="1"/>
            <a:endCxn id="4" idx="3"/>
          </p:cNvCxnSpPr>
          <p:nvPr/>
        </p:nvCxnSpPr>
        <p:spPr>
          <a:xfrm rot="10800000" flipV="1">
            <a:off x="7551682" y="3867008"/>
            <a:ext cx="1687928" cy="226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CA97D2-E318-9883-0519-7DB93EF361FA}"/>
              </a:ext>
            </a:extLst>
          </p:cNvPr>
          <p:cNvCxnSpPr>
            <a:cxnSpLocks/>
            <a:stCxn id="4" idx="2"/>
            <a:endCxn id="35" idx="1"/>
          </p:cNvCxnSpPr>
          <p:nvPr/>
        </p:nvCxnSpPr>
        <p:spPr>
          <a:xfrm flipV="1">
            <a:off x="7682998" y="2990991"/>
            <a:ext cx="1292217" cy="49211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173D639-E336-D96F-3B9B-734590DDC15A}"/>
              </a:ext>
            </a:extLst>
          </p:cNvPr>
          <p:cNvCxnSpPr>
            <a:cxnSpLocks/>
            <a:stCxn id="4" idx="5"/>
            <a:endCxn id="27" idx="1"/>
          </p:cNvCxnSpPr>
          <p:nvPr/>
        </p:nvCxnSpPr>
        <p:spPr>
          <a:xfrm rot="16200000" flipH="1">
            <a:off x="7431091" y="4143986"/>
            <a:ext cx="623725" cy="224980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02311E2-99ED-28BF-D238-AF11239D83E5}"/>
              </a:ext>
            </a:extLst>
          </p:cNvPr>
          <p:cNvCxnSpPr>
            <a:cxnSpLocks/>
            <a:stCxn id="4" idx="6"/>
            <a:endCxn id="108" idx="1"/>
          </p:cNvCxnSpPr>
          <p:nvPr/>
        </p:nvCxnSpPr>
        <p:spPr>
          <a:xfrm rot="16200000" flipH="1">
            <a:off x="6481560" y="4554790"/>
            <a:ext cx="1323869" cy="23712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B98617E-6D70-4A0F-F122-DDC73E69D0CA}"/>
              </a:ext>
            </a:extLst>
          </p:cNvPr>
          <p:cNvCxnSpPr>
            <a:cxnSpLocks/>
            <a:stCxn id="31" idx="1"/>
            <a:endCxn id="4" idx="4"/>
          </p:cNvCxnSpPr>
          <p:nvPr/>
        </p:nvCxnSpPr>
        <p:spPr>
          <a:xfrm rot="10800000">
            <a:off x="7177730" y="4611203"/>
            <a:ext cx="1943869" cy="2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CC94A9D-5DE4-2379-DDD6-0279344D4A49}"/>
              </a:ext>
            </a:extLst>
          </p:cNvPr>
          <p:cNvCxnSpPr>
            <a:cxnSpLocks/>
            <a:stCxn id="21" idx="3"/>
            <a:endCxn id="4" idx="7"/>
          </p:cNvCxnSpPr>
          <p:nvPr/>
        </p:nvCxnSpPr>
        <p:spPr>
          <a:xfrm flipV="1">
            <a:off x="4438968" y="4957029"/>
            <a:ext cx="858746" cy="139422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B8E4EFC-0E67-81B6-7EA1-19C24CE3C508}"/>
              </a:ext>
            </a:extLst>
          </p:cNvPr>
          <p:cNvSpPr txBox="1"/>
          <p:nvPr/>
        </p:nvSpPr>
        <p:spPr>
          <a:xfrm>
            <a:off x="5181010" y="25151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7CE3A87-0AE2-14F0-FA95-30F9270FA7D0}"/>
              </a:ext>
            </a:extLst>
          </p:cNvPr>
          <p:cNvCxnSpPr>
            <a:cxnSpLocks/>
            <a:stCxn id="11" idx="3"/>
            <a:endCxn id="4" idx="14"/>
          </p:cNvCxnSpPr>
          <p:nvPr/>
        </p:nvCxnSpPr>
        <p:spPr>
          <a:xfrm>
            <a:off x="4839339" y="546960"/>
            <a:ext cx="1118543" cy="13407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1D6CEE0-A305-68DE-1A09-685AAA94A0A8}"/>
              </a:ext>
            </a:extLst>
          </p:cNvPr>
          <p:cNvCxnSpPr>
            <a:cxnSpLocks/>
            <a:stCxn id="4" idx="0"/>
            <a:endCxn id="39" idx="1"/>
          </p:cNvCxnSpPr>
          <p:nvPr/>
        </p:nvCxnSpPr>
        <p:spPr>
          <a:xfrm flipV="1">
            <a:off x="7177729" y="1336402"/>
            <a:ext cx="1335935" cy="10186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5EEAE48-D2A1-6F06-6CB9-758D1EDA7118}"/>
              </a:ext>
            </a:extLst>
          </p:cNvPr>
          <p:cNvCxnSpPr>
            <a:cxnSpLocks/>
            <a:stCxn id="4" idx="1"/>
            <a:endCxn id="37" idx="1"/>
          </p:cNvCxnSpPr>
          <p:nvPr/>
        </p:nvCxnSpPr>
        <p:spPr>
          <a:xfrm flipV="1">
            <a:off x="7551682" y="2193776"/>
            <a:ext cx="1101514" cy="67881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5AFCBF8-43C8-F215-9983-D25728C68099}"/>
              </a:ext>
            </a:extLst>
          </p:cNvPr>
          <p:cNvCxnSpPr>
            <a:cxnSpLocks/>
            <a:stCxn id="4" idx="15"/>
            <a:endCxn id="41" idx="1"/>
          </p:cNvCxnSpPr>
          <p:nvPr/>
        </p:nvCxnSpPr>
        <p:spPr>
          <a:xfrm rot="5400000" flipH="1" flipV="1">
            <a:off x="6652746" y="512263"/>
            <a:ext cx="1462220" cy="153161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Flowchart: Alternate Process 122">
            <a:extLst>
              <a:ext uri="{FF2B5EF4-FFF2-40B4-BE49-F238E27FC236}">
                <a16:creationId xmlns:a16="http://schemas.microsoft.com/office/drawing/2014/main" id="{0B3AE8E6-9B84-F053-76DA-8C8724D89C1E}"/>
              </a:ext>
            </a:extLst>
          </p:cNvPr>
          <p:cNvSpPr/>
          <p:nvPr/>
        </p:nvSpPr>
        <p:spPr>
          <a:xfrm>
            <a:off x="441810" y="3742696"/>
            <a:ext cx="2810947" cy="478942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Virtual Companions</a:t>
            </a:r>
            <a:endParaRPr lang="en-US" b="1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AAFE761-D605-CE61-6619-F2F25F81D03A}"/>
              </a:ext>
            </a:extLst>
          </p:cNvPr>
          <p:cNvSpPr/>
          <p:nvPr/>
        </p:nvSpPr>
        <p:spPr>
          <a:xfrm>
            <a:off x="693654" y="2833637"/>
            <a:ext cx="2810947" cy="478942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Thought Controlled Gaming</a:t>
            </a:r>
            <a:endParaRPr lang="en-US" b="1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1AE5BA-2B4A-DE35-A3CF-1EDC665C0C94}"/>
              </a:ext>
            </a:extLst>
          </p:cNvPr>
          <p:cNvSpPr/>
          <p:nvPr/>
        </p:nvSpPr>
        <p:spPr>
          <a:xfrm>
            <a:off x="1016502" y="1964065"/>
            <a:ext cx="2810947" cy="478942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Real Time Universal Translation</a:t>
            </a:r>
            <a:endParaRPr lang="en-US" b="1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D5B4FB8-8007-3340-DE28-C25ABB67283B}"/>
              </a:ext>
            </a:extLst>
          </p:cNvPr>
          <p:cNvSpPr/>
          <p:nvPr/>
        </p:nvSpPr>
        <p:spPr>
          <a:xfrm>
            <a:off x="1499002" y="1164237"/>
            <a:ext cx="2810947" cy="47894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Next Gen Cloud Robotics</a:t>
            </a:r>
            <a:endParaRPr lang="en-US" b="1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4E38BFB-6BCB-64EC-D8B9-0D92EE3EE397}"/>
              </a:ext>
            </a:extLst>
          </p:cNvPr>
          <p:cNvSpPr/>
          <p:nvPr/>
        </p:nvSpPr>
        <p:spPr>
          <a:xfrm>
            <a:off x="2169862" y="183942"/>
            <a:ext cx="2669477" cy="72603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Autonomous Surgical Robotics</a:t>
            </a:r>
            <a:endParaRPr lang="en-US" b="1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F790174-B394-8A04-210A-400206E671A5}"/>
              </a:ext>
            </a:extLst>
          </p:cNvPr>
          <p:cNvSpPr/>
          <p:nvPr/>
        </p:nvSpPr>
        <p:spPr>
          <a:xfrm>
            <a:off x="2365117" y="6009296"/>
            <a:ext cx="2073851" cy="68391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Neuromorphic Computing</a:t>
            </a:r>
            <a:endParaRPr lang="en-US" b="1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C1A1BB4-E9AB-DD4E-C2B7-F5B5CE234A96}"/>
              </a:ext>
            </a:extLst>
          </p:cNvPr>
          <p:cNvSpPr/>
          <p:nvPr/>
        </p:nvSpPr>
        <p:spPr>
          <a:xfrm>
            <a:off x="1039809" y="5292694"/>
            <a:ext cx="2810947" cy="47894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Cognitive Cyber Security</a:t>
            </a:r>
            <a:endParaRPr lang="en-US" b="1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C48DD772-8A2F-A59D-2104-843B9A61F3CA}"/>
              </a:ext>
            </a:extLst>
          </p:cNvPr>
          <p:cNvSpPr/>
          <p:nvPr/>
        </p:nvSpPr>
        <p:spPr>
          <a:xfrm>
            <a:off x="565267" y="4537415"/>
            <a:ext cx="2810947" cy="478942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Robotic Personal Assistants</a:t>
            </a:r>
            <a:endParaRPr lang="en-US" b="1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3AABF27B-CD70-621E-98E7-C51E309CE6C3}"/>
              </a:ext>
            </a:extLst>
          </p:cNvPr>
          <p:cNvSpPr/>
          <p:nvPr/>
        </p:nvSpPr>
        <p:spPr>
          <a:xfrm>
            <a:off x="8867858" y="5341283"/>
            <a:ext cx="2810947" cy="47894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Machine Learning</a:t>
            </a:r>
            <a:endParaRPr lang="en-US" b="1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0EA0E3D5-6B21-9810-7BFD-C18088461AAD}"/>
              </a:ext>
            </a:extLst>
          </p:cNvPr>
          <p:cNvSpPr/>
          <p:nvPr/>
        </p:nvSpPr>
        <p:spPr>
          <a:xfrm>
            <a:off x="9121598" y="4610414"/>
            <a:ext cx="2810947" cy="478942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Deep Learning</a:t>
            </a:r>
            <a:endParaRPr lang="en-US" b="1" dirty="0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C80BD5DF-523C-A1B6-CFDB-60C54638CEB3}"/>
              </a:ext>
            </a:extLst>
          </p:cNvPr>
          <p:cNvSpPr/>
          <p:nvPr/>
        </p:nvSpPr>
        <p:spPr>
          <a:xfrm>
            <a:off x="9239610" y="3627538"/>
            <a:ext cx="2810947" cy="478942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Chatbots</a:t>
            </a:r>
            <a:endParaRPr lang="en-US" b="1" dirty="0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C3BF7D8-5EDF-6480-5744-E01AF3EA83B3}"/>
              </a:ext>
            </a:extLst>
          </p:cNvPr>
          <p:cNvSpPr/>
          <p:nvPr/>
        </p:nvSpPr>
        <p:spPr>
          <a:xfrm>
            <a:off x="8975215" y="2751520"/>
            <a:ext cx="2810947" cy="4789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Neural Networks</a:t>
            </a:r>
            <a:endParaRPr lang="en-US" b="1" dirty="0"/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33B70BC0-BB94-6516-0B4A-AB85832422C7}"/>
              </a:ext>
            </a:extLst>
          </p:cNvPr>
          <p:cNvSpPr/>
          <p:nvPr/>
        </p:nvSpPr>
        <p:spPr>
          <a:xfrm>
            <a:off x="8653196" y="1954305"/>
            <a:ext cx="2810947" cy="478942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Real Time Emotion Analysis</a:t>
            </a:r>
            <a:endParaRPr lang="en-US" b="1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CC650A13-48D2-46C3-FCC7-AABFC7D93B7A}"/>
              </a:ext>
            </a:extLst>
          </p:cNvPr>
          <p:cNvSpPr/>
          <p:nvPr/>
        </p:nvSpPr>
        <p:spPr>
          <a:xfrm>
            <a:off x="8513664" y="1096931"/>
            <a:ext cx="2810947" cy="478942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Natural Language Processing</a:t>
            </a:r>
            <a:endParaRPr lang="en-US" b="1" dirty="0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D0040CE3-47EC-88FC-1761-E871C96BB7B3}"/>
              </a:ext>
            </a:extLst>
          </p:cNvPr>
          <p:cNvSpPr/>
          <p:nvPr/>
        </p:nvSpPr>
        <p:spPr>
          <a:xfrm>
            <a:off x="8149664" y="157674"/>
            <a:ext cx="2636039" cy="77857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Pattern Recognition</a:t>
            </a:r>
            <a:endParaRPr lang="en-US" b="1" dirty="0"/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E6494094-2CAB-D71D-437A-B8DD8FE05B9D}"/>
              </a:ext>
            </a:extLst>
          </p:cNvPr>
          <p:cNvSpPr/>
          <p:nvPr/>
        </p:nvSpPr>
        <p:spPr>
          <a:xfrm>
            <a:off x="8329106" y="6009296"/>
            <a:ext cx="2192541" cy="78608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Autonomous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7203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sandeeppurohit2020@gmail.com</dc:creator>
  <cp:lastModifiedBy>sandeeppurohit2020@gmail.com</cp:lastModifiedBy>
  <cp:revision>5</cp:revision>
  <dcterms:created xsi:type="dcterms:W3CDTF">2024-10-01T01:44:14Z</dcterms:created>
  <dcterms:modified xsi:type="dcterms:W3CDTF">2024-10-02T09:36:00Z</dcterms:modified>
</cp:coreProperties>
</file>