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2E7B1F-4682-4B93-AD7F-09A508B8A4E7}" v="52" dt="2024-10-05T11:06:20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11" autoAdjust="0"/>
  </p:normalViewPr>
  <p:slideViewPr>
    <p:cSldViewPr snapToGrid="0">
      <p:cViewPr varScale="1">
        <p:scale>
          <a:sx n="75" d="100"/>
          <a:sy n="75" d="100"/>
        </p:scale>
        <p:origin x="2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A2764-85E5-4D96-967B-BA0FEFF9E0D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C095-E251-41EF-A0BA-5FD79389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37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C095-E251-41EF-A0BA-5FD793893B1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0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678-07B6-4265-939C-6240BBF84B6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2C0-FDFB-4334-8EA3-C0C35BBF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38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678-07B6-4265-939C-6240BBF84B6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2C0-FDFB-4334-8EA3-C0C35BBF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98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678-07B6-4265-939C-6240BBF84B6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2C0-FDFB-4334-8EA3-C0C35BBF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51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678-07B6-4265-939C-6240BBF84B6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2C0-FDFB-4334-8EA3-C0C35BBF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401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678-07B6-4265-939C-6240BBF84B6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2C0-FDFB-4334-8EA3-C0C35BBF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33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678-07B6-4265-939C-6240BBF84B6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2C0-FDFB-4334-8EA3-C0C35BBF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7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678-07B6-4265-939C-6240BBF84B6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2C0-FDFB-4334-8EA3-C0C35BBF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410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678-07B6-4265-939C-6240BBF84B6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2C0-FDFB-4334-8EA3-C0C35BBF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72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678-07B6-4265-939C-6240BBF84B6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2C0-FDFB-4334-8EA3-C0C35BBF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01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678-07B6-4265-939C-6240BBF84B6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7B332C0-FDFB-4334-8EA3-C0C35BBF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51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678-07B6-4265-939C-6240BBF84B6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2C0-FDFB-4334-8EA3-C0C35BBF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8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678-07B6-4265-939C-6240BBF84B6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2C0-FDFB-4334-8EA3-C0C35BBF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3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678-07B6-4265-939C-6240BBF84B6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2C0-FDFB-4334-8EA3-C0C35BBF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678-07B6-4265-939C-6240BBF84B6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2C0-FDFB-4334-8EA3-C0C35BBF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5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678-07B6-4265-939C-6240BBF84B6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2C0-FDFB-4334-8EA3-C0C35BBF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17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678-07B6-4265-939C-6240BBF84B6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2C0-FDFB-4334-8EA3-C0C35BBF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678-07B6-4265-939C-6240BBF84B6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2C0-FDFB-4334-8EA3-C0C35BBF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50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0CE678-07B6-4265-939C-6240BBF84B6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B332C0-FDFB-4334-8EA3-C0C35BBF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76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727EF6-0610-4413-EAEC-247051FAF7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3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79ECDB-3A66-FE8D-7BDF-B1BC1C2EE731}"/>
              </a:ext>
            </a:extLst>
          </p:cNvPr>
          <p:cNvSpPr txBox="1"/>
          <p:nvPr/>
        </p:nvSpPr>
        <p:spPr>
          <a:xfrm>
            <a:off x="3156155" y="98322"/>
            <a:ext cx="7020231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The product is a smartwatch with battery issues.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F9059-E28C-333E-80B0-0BD6D73C7D51}"/>
              </a:ext>
            </a:extLst>
          </p:cNvPr>
          <p:cNvSpPr txBox="1"/>
          <p:nvPr/>
        </p:nvSpPr>
        <p:spPr>
          <a:xfrm>
            <a:off x="78658" y="3170032"/>
            <a:ext cx="12113342" cy="2372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Explore its Features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features: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 monitoring (heart rate, steps, sleep tracking).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Notifications (calls, messages).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Customizable watch faces.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Battery management (power-saving mode, charging notifications).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45DA9-55E5-E116-8F43-4E288AA29C97}"/>
              </a:ext>
            </a:extLst>
          </p:cNvPr>
          <p:cNvSpPr txBox="1"/>
          <p:nvPr/>
        </p:nvSpPr>
        <p:spPr>
          <a:xfrm>
            <a:off x="78658" y="5801801"/>
            <a:ext cx="12113342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 Objective: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battery life or user interaction with the device’s battery features.</a:t>
            </a:r>
            <a:endParaRPr lang="en-IN" sz="11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FA90A-91CA-2C4D-C693-AE4A59AFEFDE}"/>
              </a:ext>
            </a:extLst>
          </p:cNvPr>
          <p:cNvSpPr txBox="1"/>
          <p:nvPr/>
        </p:nvSpPr>
        <p:spPr>
          <a:xfrm>
            <a:off x="78658" y="1185278"/>
            <a:ext cx="6405716" cy="1855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thinking’s empathy phase is essential for understanding the needs, feelings, and </a:t>
            </a:r>
            <a:r>
              <a:rPr lang="en-IN" sz="1800" kern="100" dirty="0" err="1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N" sz="1800" kern="100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users. Creating an empathy process flow allows designers to deeply engage with users and identify pain points for problem-solving. Here's how you could approach an empathy process flow for fixing and enhancing a product: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4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41A919-A23F-E3AD-4A35-EB70A1D44A90}"/>
              </a:ext>
            </a:extLst>
          </p:cNvPr>
          <p:cNvSpPr/>
          <p:nvPr/>
        </p:nvSpPr>
        <p:spPr>
          <a:xfrm>
            <a:off x="0" y="5986130"/>
            <a:ext cx="3136605" cy="871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Engagement:</a:t>
            </a:r>
            <a:r>
              <a:rPr lang="en-IN" sz="1400" kern="10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Conduct interviews or surveys with smartwatch users.</a:t>
            </a:r>
            <a:endParaRPr lang="en-IN" sz="1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5D8B52-9E64-DAF5-1D34-A37ADD607EED}"/>
              </a:ext>
            </a:extLst>
          </p:cNvPr>
          <p:cNvSpPr/>
          <p:nvPr/>
        </p:nvSpPr>
        <p:spPr>
          <a:xfrm>
            <a:off x="1568302" y="4990213"/>
            <a:ext cx="3136605" cy="871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N" sz="16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Observation:</a:t>
            </a:r>
            <a:r>
              <a:rPr lang="en-IN" sz="16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Watch how users interact with the smartwatch.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47E92D-76DA-865F-F273-638E6664CEF5}"/>
              </a:ext>
            </a:extLst>
          </p:cNvPr>
          <p:cNvSpPr/>
          <p:nvPr/>
        </p:nvSpPr>
        <p:spPr>
          <a:xfrm>
            <a:off x="2762693" y="3994296"/>
            <a:ext cx="3136605" cy="871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User Personas:</a:t>
            </a:r>
            <a:r>
              <a:rPr lang="en-IN" sz="1600" kern="10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Develop user profiles based on behavior and needs.</a:t>
            </a:r>
            <a:endParaRPr lang="en-IN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E28F78-63D1-A4AC-9787-481D4BD1803D}"/>
              </a:ext>
            </a:extLst>
          </p:cNvPr>
          <p:cNvSpPr/>
          <p:nvPr/>
        </p:nvSpPr>
        <p:spPr>
          <a:xfrm>
            <a:off x="4527697" y="2993065"/>
            <a:ext cx="3136605" cy="871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Identify Pain Points:</a:t>
            </a:r>
            <a:endParaRPr lang="en-IN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Battery drains quickly during workouts.</a:t>
            </a:r>
            <a:endParaRPr lang="en-IN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605D2B-55E0-3B32-D211-6DE60AB63D4E}"/>
              </a:ext>
            </a:extLst>
          </p:cNvPr>
          <p:cNvSpPr/>
          <p:nvPr/>
        </p:nvSpPr>
        <p:spPr>
          <a:xfrm>
            <a:off x="5718543" y="1991834"/>
            <a:ext cx="3136605" cy="871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Emotional Insights: </a:t>
            </a:r>
            <a:r>
              <a:rPr lang="en-IN" sz="16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Gather feedback on how users feel about battery management.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FAA539-43CB-F2AD-8837-AE5DA0BA50F1}"/>
              </a:ext>
            </a:extLst>
          </p:cNvPr>
          <p:cNvSpPr/>
          <p:nvPr/>
        </p:nvSpPr>
        <p:spPr>
          <a:xfrm>
            <a:off x="7286845" y="990603"/>
            <a:ext cx="3136605" cy="871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Define Needs: </a:t>
            </a:r>
            <a:r>
              <a:rPr lang="en-IN" sz="14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what users need to solve their pain points.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DEB1E0-A673-4D52-CFF5-5D70A05094B6}"/>
              </a:ext>
            </a:extLst>
          </p:cNvPr>
          <p:cNvSpPr/>
          <p:nvPr/>
        </p:nvSpPr>
        <p:spPr>
          <a:xfrm>
            <a:off x="9055395" y="0"/>
            <a:ext cx="3136605" cy="871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Next Step: </a:t>
            </a:r>
            <a:r>
              <a:rPr lang="en-IN" sz="16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this empathy insight to ideate and develop battery-saving features.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7FC46-8A34-9256-B2F6-166544B92432}"/>
              </a:ext>
            </a:extLst>
          </p:cNvPr>
          <p:cNvSpPr txBox="1"/>
          <p:nvPr/>
        </p:nvSpPr>
        <p:spPr>
          <a:xfrm>
            <a:off x="1476153" y="356899"/>
            <a:ext cx="6103088" cy="1634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800" kern="100" dirty="0">
                <a:solidFill>
                  <a:schemeClr val="accent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Empathy Process Flow chart</a:t>
            </a:r>
            <a:endParaRPr lang="en-IN" sz="48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39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62</TotalTime>
  <Words>215</Words>
  <Application>Microsoft Office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Algerian</vt:lpstr>
      <vt:lpstr>Aptos</vt:lpstr>
      <vt:lpstr>Arial</vt:lpstr>
      <vt:lpstr>Arial Black</vt:lpstr>
      <vt:lpstr>Berlin Sans FB Demi</vt:lpstr>
      <vt:lpstr>Calibri</vt:lpstr>
      <vt:lpstr>Corbel</vt:lpstr>
      <vt:lpstr>Parallax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banuka sneha rekha</dc:creator>
  <cp:lastModifiedBy>banuka sneha rekha</cp:lastModifiedBy>
  <cp:revision>2</cp:revision>
  <dcterms:created xsi:type="dcterms:W3CDTF">2024-10-05T09:50:35Z</dcterms:created>
  <dcterms:modified xsi:type="dcterms:W3CDTF">2024-10-05T11:06:56Z</dcterms:modified>
</cp:coreProperties>
</file>