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3AD401-DFB2-61CA-D603-DD93F4B70D70}"/>
              </a:ext>
            </a:extLst>
          </p:cNvPr>
          <p:cNvSpPr/>
          <p:nvPr/>
        </p:nvSpPr>
        <p:spPr>
          <a:xfrm>
            <a:off x="-712306" y="-1014427"/>
            <a:ext cx="15670732" cy="85518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48AC45-BD88-2ED3-A19F-485ADC63B9D0}"/>
              </a:ext>
            </a:extLst>
          </p:cNvPr>
          <p:cNvSpPr/>
          <p:nvPr/>
        </p:nvSpPr>
        <p:spPr>
          <a:xfrm>
            <a:off x="0" y="0"/>
            <a:ext cx="2606842" cy="120674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REQUIREMENT</a:t>
            </a:r>
            <a:endParaRPr lang="en-US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04214-8F60-76B8-AF40-2ABF74955BC4}"/>
              </a:ext>
            </a:extLst>
          </p:cNvPr>
          <p:cNvSpPr txBox="1"/>
          <p:nvPr/>
        </p:nvSpPr>
        <p:spPr>
          <a:xfrm>
            <a:off x="156057" y="1595842"/>
            <a:ext cx="24095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A comprehensive requirements specification document (SRS).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28DE8C-D118-364F-4924-B1C486EF2750}"/>
              </a:ext>
            </a:extLst>
          </p:cNvPr>
          <p:cNvSpPr/>
          <p:nvPr/>
        </p:nvSpPr>
        <p:spPr>
          <a:xfrm>
            <a:off x="2713002" y="1160929"/>
            <a:ext cx="2606842" cy="120674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SYSTEM DESIGN </a:t>
            </a:r>
            <a:endParaRPr lang="en-US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D492C-AD7D-F3D7-B59C-57FF521649AF}"/>
              </a:ext>
            </a:extLst>
          </p:cNvPr>
          <p:cNvSpPr txBox="1"/>
          <p:nvPr/>
        </p:nvSpPr>
        <p:spPr>
          <a:xfrm>
            <a:off x="2827774" y="2611504"/>
            <a:ext cx="249207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System design document, including data models, architecture diagrams, and UI prototypes.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3B0A92-A1F9-DFF9-F954-0341B72FAE18}"/>
              </a:ext>
            </a:extLst>
          </p:cNvPr>
          <p:cNvSpPr/>
          <p:nvPr/>
        </p:nvSpPr>
        <p:spPr>
          <a:xfrm>
            <a:off x="5499491" y="2420422"/>
            <a:ext cx="2606842" cy="12067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IMPLEMENTATION </a:t>
            </a:r>
            <a:endParaRPr lang="en-US" b="1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4B0515-8F6D-B085-97E5-E30802F0FD3F}"/>
              </a:ext>
            </a:extLst>
          </p:cNvPr>
          <p:cNvSpPr txBox="1"/>
          <p:nvPr/>
        </p:nvSpPr>
        <p:spPr>
          <a:xfrm>
            <a:off x="6628928" y="61983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FF97B-7CBB-564B-5D47-39B410360441}"/>
              </a:ext>
            </a:extLst>
          </p:cNvPr>
          <p:cNvSpPr txBox="1"/>
          <p:nvPr/>
        </p:nvSpPr>
        <p:spPr>
          <a:xfrm rot="10800000" flipH="1" flipV="1">
            <a:off x="5556877" y="3919262"/>
            <a:ext cx="2492070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Fully coded product based on the system design, completed in sequential steps.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FD6A49-0D34-CFC3-30C2-E3C50CA8FC36}"/>
              </a:ext>
            </a:extLst>
          </p:cNvPr>
          <p:cNvSpPr/>
          <p:nvPr/>
        </p:nvSpPr>
        <p:spPr>
          <a:xfrm>
            <a:off x="8285979" y="3488667"/>
            <a:ext cx="2606842" cy="1206745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TESTING </a:t>
            </a:r>
            <a:endParaRPr lang="en-US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40D507-3AD3-1208-B14C-F08748D2CB34}"/>
              </a:ext>
            </a:extLst>
          </p:cNvPr>
          <p:cNvSpPr txBox="1"/>
          <p:nvPr/>
        </p:nvSpPr>
        <p:spPr>
          <a:xfrm>
            <a:off x="8343365" y="4998057"/>
            <a:ext cx="249207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Test reports and a working product without major defects.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0D6487-E8AD-4683-663F-F2F04C515C17}"/>
              </a:ext>
            </a:extLst>
          </p:cNvPr>
          <p:cNvSpPr/>
          <p:nvPr/>
        </p:nvSpPr>
        <p:spPr>
          <a:xfrm>
            <a:off x="11246451" y="4657926"/>
            <a:ext cx="2606842" cy="12067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MAINTENANCE </a:t>
            </a:r>
            <a:endParaRPr lang="en-US" b="1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D41293-768F-5BE2-3F11-1337C014C55E}"/>
              </a:ext>
            </a:extLst>
          </p:cNvPr>
          <p:cNvSpPr txBox="1"/>
          <p:nvPr/>
        </p:nvSpPr>
        <p:spPr>
          <a:xfrm>
            <a:off x="11300891" y="6106053"/>
            <a:ext cx="2606841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Updated versions of the app and patches for bug fixes.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A674EE0-689C-A661-D904-5B488E2066D8}"/>
              </a:ext>
            </a:extLst>
          </p:cNvPr>
          <p:cNvCxnSpPr>
            <a:cxnSpLocks/>
            <a:stCxn id="3" idx="3"/>
            <a:endCxn id="17" idx="0"/>
          </p:cNvCxnSpPr>
          <p:nvPr/>
        </p:nvCxnSpPr>
        <p:spPr>
          <a:xfrm>
            <a:off x="2606842" y="603373"/>
            <a:ext cx="1409581" cy="557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F752950-E8E8-B4F1-9EAF-CAE7B78C5AB9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5319844" y="1764302"/>
            <a:ext cx="1483068" cy="656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9E89C73-BCD0-E3A4-54B2-3F8F8D889DE9}"/>
              </a:ext>
            </a:extLst>
          </p:cNvPr>
          <p:cNvCxnSpPr>
            <a:cxnSpLocks/>
            <a:stCxn id="24" idx="3"/>
            <a:endCxn id="27" idx="0"/>
          </p:cNvCxnSpPr>
          <p:nvPr/>
        </p:nvCxnSpPr>
        <p:spPr>
          <a:xfrm>
            <a:off x="10892821" y="4092040"/>
            <a:ext cx="1657051" cy="565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BB9348C-6A51-DA07-D217-A9858560CBA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258733" y="3176195"/>
            <a:ext cx="1330667" cy="312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C54444-7983-199C-A705-EEDB01377878}"/>
              </a:ext>
            </a:extLst>
          </p:cNvPr>
          <p:cNvSpPr txBox="1"/>
          <p:nvPr/>
        </p:nvSpPr>
        <p:spPr>
          <a:xfrm>
            <a:off x="156058" y="-806917"/>
            <a:ext cx="1350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IN" b="1" u="sng" dirty="0">
                <a:solidFill>
                  <a:schemeClr val="bg1"/>
                </a:solidFill>
              </a:rPr>
              <a:t>WATERFALL PROJECT METHODOLOGY </a:t>
            </a:r>
            <a:endParaRPr 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0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sandeeppurohit2020@gmail.com</dc:creator>
  <cp:lastModifiedBy>sandeeppurohit2020@gmail.com</cp:lastModifiedBy>
  <cp:revision>3</cp:revision>
  <dcterms:created xsi:type="dcterms:W3CDTF">2024-10-03T05:13:26Z</dcterms:created>
  <dcterms:modified xsi:type="dcterms:W3CDTF">2024-10-03T05:51:40Z</dcterms:modified>
</cp:coreProperties>
</file>