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7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6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8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5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5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3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0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08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5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1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23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57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6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0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7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83009-9FC2-4513-BEB3-6AFC8D984E7C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7BA604-93E6-40CA-A606-320690B8E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34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C9D98-CB44-309E-9DE4-ABF5F4A0D5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77" y="276837"/>
            <a:ext cx="5849923" cy="5696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F38CB-B175-A798-6BE9-49FD06281EC8}"/>
              </a:ext>
            </a:extLst>
          </p:cNvPr>
          <p:cNvSpPr txBox="1"/>
          <p:nvPr/>
        </p:nvSpPr>
        <p:spPr>
          <a:xfrm>
            <a:off x="58723" y="54133"/>
            <a:ext cx="12133277" cy="6157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1. Product and Ambiguous Problem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Product: Smart Water Bottle  Hyder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Ambiguous Problem: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forget to hydrate regularly or don’t track their water intake effectively, leading to dehydration or health issues.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2. Design Thinking Process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structure the Design Thinking board using the following steps: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Empathize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Research: 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surveys and interviews with potential users about their hydration habits and challenges.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Personas: 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profiles for different types of users (e.g., athletes, office workers, busy parents).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"Busy individuals often forget to drink enough water throughout the day due to their hectic schedules."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Ideate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Brainstorm Solutions: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Reminder notifications on the water bottle or connected app.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cues (e.g.,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change) to indicate hydration levels.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7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91438-1FD8-22AE-0F73-A7C389332550}"/>
              </a:ext>
            </a:extLst>
          </p:cNvPr>
          <p:cNvSpPr txBox="1"/>
          <p:nvPr/>
        </p:nvSpPr>
        <p:spPr>
          <a:xfrm>
            <a:off x="0" y="184558"/>
            <a:ext cx="12192000" cy="476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Ideate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Brainstorm Solutions: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Reminder notifications on the water bottle or connected app.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cues (e.g.,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change) to indicate hydration levels.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fitness apps for personalized hydration goals.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Prototype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Low-Fidelity Prototypes: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Sketches of the water bottle with reminder features.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Mockup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app interface showing daily water intake tracking.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User Testing: 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 feedback on the prototypes through focus groups and adjust based on user input.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Iterate: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Refine features based on testing results and further user engagement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86AD6-3B38-AEFF-0990-FD77C9D43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78" y="0"/>
            <a:ext cx="4936222" cy="4102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286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</TotalTime>
  <Words>237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Algerian</vt:lpstr>
      <vt:lpstr>Aptos</vt:lpstr>
      <vt:lpstr>Arial</vt:lpstr>
      <vt:lpstr>Arial Black</vt:lpstr>
      <vt:lpstr>Bradley Hand ITC</vt:lpstr>
      <vt:lpstr>Calibri</vt:lpstr>
      <vt:lpstr>Calibri Light</vt:lpstr>
      <vt:lpstr>Celestial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petetisai298@gmail.com</dc:creator>
  <cp:lastModifiedBy>petetisai298@gmail.com</cp:lastModifiedBy>
  <cp:revision>1</cp:revision>
  <dcterms:created xsi:type="dcterms:W3CDTF">2024-10-04T22:08:08Z</dcterms:created>
  <dcterms:modified xsi:type="dcterms:W3CDTF">2024-10-04T22:18:58Z</dcterms:modified>
</cp:coreProperties>
</file>