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7DAC-BA84-3176-D755-179187C5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0398-866A-4FB6-2335-7E0B831F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F1E7-8DC8-87C3-D1F6-C188671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029B-8645-FFD8-6118-66C7FD2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D2A6-A8E4-A804-FB43-C0D783CC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4614-34CC-6B2B-131C-0A8E996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BA5BF-0891-423D-F0E9-C4A55B12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49A4-567E-7450-62C4-98485448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C022-5938-DDD9-56AB-758D6F59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0A65-AD65-DF94-8FA5-E15C0A6F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4DB2-3366-2E67-FDBA-090B663BD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ED5CA-90A4-7997-C5E3-FB1C6D20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3CBB-33B0-4248-D578-83575DC3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FD89-F4A6-5791-4AFA-92A063A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A64D-41D0-02A7-B639-FE3CD141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514-4560-2BBE-D71F-C5F3B5E4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2B54-2DEB-FA22-5002-CC47A361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95C5-BE30-4B3B-9014-88983159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CEB0-2108-C991-2FF6-C0D6A4CC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D377-B34F-E3E5-F39D-0C31AE0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7272-7973-37AD-8E0E-6B9FE03A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A345-C95E-0933-841D-DF40B346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A2BA-52E9-66F7-25AE-597ECD9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E09-E9BF-3CDD-E84C-4C002C4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54D3-AA88-B4AB-F8E8-3732B267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B9AE-D92E-F967-6C9D-88B2EAB4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216C-C8CB-B230-A6FE-022193C5E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7574-73E4-AE42-F4A6-CC445491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2840-74B7-4437-0B5F-E86A74ED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364A-13F4-FC3E-C393-A824541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5C943-C293-F143-327B-1DEB41EA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223C-4F65-735C-EC92-104D5E29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3043-B76D-0E4B-C03F-01627A2F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0DB6-A713-1E11-8F88-AFBE47C7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ED35B-7C19-269A-911C-B99C8C1BE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0D451-BE59-914D-2765-2565EB4D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ED31-3725-D3D0-FD2D-74A1E13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A0968-9D3C-B591-3813-9507C12C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88D56-543A-EAB8-63AA-60379170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2241-5081-F0DB-AB87-DC6DEBA1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E7B11-1751-41C0-3B12-E0AFD3DA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98F6-36CD-75AE-DEBD-C6FC98C2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5388D-7066-9B25-0AC1-1399AA55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38C49-C183-321E-6F5F-4ED21F9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32232-5139-54FC-85E8-1073A934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7A9-4641-92C5-AAA9-8A20B5DA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006C-B229-17BC-C8F2-D5B39719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D363-80AD-3E39-D99A-9814B86E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F7E7-436F-C822-95D2-CF969614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CCE97-EF68-2C15-C69E-C3A8296B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B813-0292-3632-85A7-C374951E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17AC-A420-B148-3922-A8A0A8F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0607-7BA7-0599-9339-C81D50EA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7317-4842-6E04-DACD-162A687A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61F8-09DC-66AA-D143-45A826FE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0506-5B3D-3758-D778-2CC2F6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A06D-EC6B-5882-F313-11C33CBD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9AE1-9F65-4579-B186-8FB26171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4861C-BD33-FFDB-E7AD-842E233C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9E0B-9B11-BD00-5156-9424AD3C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37D-FE6B-BAFC-05CA-1CD42153F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6CD51-56E1-C644-932F-B869376F1A9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1271-58D6-DEA6-1597-A5F5DB6D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4152-51D9-8F42-5F75-B0B171CC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CBC5C-65AE-C544-ADDB-4E6A964D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6B63CE-A7FC-DAA6-06C1-D7FA315FE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480" y="3710636"/>
            <a:ext cx="5181600" cy="2466326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IN" b="1" u="sng" dirty="0"/>
              <a:t>Influence: Medium — Their shift to electric fleets is essential for reducing overall city emissions.</a:t>
            </a:r>
            <a:endParaRPr lang="en-US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558E2-D446-3211-57AB-64D734278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922" y="3710635"/>
            <a:ext cx="5181600" cy="2466327"/>
          </a:xfrm>
          <a:solidFill>
            <a:schemeClr val="tx1">
              <a:lumMod val="25000"/>
              <a:lumOff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anchor="ctr"/>
          <a:lstStyle/>
          <a:p>
            <a:r>
              <a:rPr lang="en-IN" b="1" u="sng" dirty="0"/>
              <a:t>Examples: Public bus companies, metro and tram operators.</a:t>
            </a:r>
            <a:endParaRPr lang="en-US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DF5D2-74AF-87F0-6F87-CFDC531FCC58}"/>
              </a:ext>
            </a:extLst>
          </p:cNvPr>
          <p:cNvSpPr txBox="1"/>
          <p:nvPr/>
        </p:nvSpPr>
        <p:spPr>
          <a:xfrm>
            <a:off x="1999130" y="317677"/>
            <a:ext cx="865235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SMART CITY WITH ALL VEHICLES AS E-VEHICLES </a:t>
            </a:r>
            <a:endParaRPr lang="en-US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9ED2B17-FD0B-9136-DA90-A421D12D7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480" y="1029787"/>
            <a:ext cx="5181600" cy="246632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IN" b="1" u="sng" dirty="0"/>
              <a:t>Role: Transition buses and public vehicles to electric, ensure smooth operations.</a:t>
            </a:r>
            <a:endParaRPr lang="en-US" b="1" u="sng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158B2A4-6BC7-A0B1-3086-35B9AAA7C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920" y="1029786"/>
            <a:ext cx="5181600" cy="2466327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IN" b="1" u="sng" dirty="0"/>
              <a:t>Interests: Reduced fuel costs, lower emissions, improved public perception.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2631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sandeeppurohit2020@gmail.com</dc:creator>
  <cp:lastModifiedBy>sandeeppurohit2020@gmail.com</cp:lastModifiedBy>
  <cp:revision>2</cp:revision>
  <dcterms:created xsi:type="dcterms:W3CDTF">2024-10-03T09:19:00Z</dcterms:created>
  <dcterms:modified xsi:type="dcterms:W3CDTF">2024-10-03T09:50:57Z</dcterms:modified>
</cp:coreProperties>
</file>