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6" r:id="rId6"/>
    <p:sldId id="281" r:id="rId7"/>
    <p:sldId id="288" r:id="rId8"/>
    <p:sldId id="289" r:id="rId9"/>
    <p:sldId id="290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BAE65-9590-4935-B144-DEDB3D44337A}" v="8" dt="2024-04-24T23:57:43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0655" autoAdjust="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K" userId="5ff38d52be8af921" providerId="LiveId" clId="{026BAE65-9590-4935-B144-DEDB3D44337A}"/>
    <pc:docChg chg="undo custSel modSld">
      <pc:chgData name="Sandeep K" userId="5ff38d52be8af921" providerId="LiveId" clId="{026BAE65-9590-4935-B144-DEDB3D44337A}" dt="2024-04-24T23:57:59.977" v="83" actId="1076"/>
      <pc:docMkLst>
        <pc:docMk/>
      </pc:docMkLst>
      <pc:sldChg chg="addSp modSp mod">
        <pc:chgData name="Sandeep K" userId="5ff38d52be8af921" providerId="LiveId" clId="{026BAE65-9590-4935-B144-DEDB3D44337A}" dt="2024-04-24T23:57:59.977" v="83" actId="1076"/>
        <pc:sldMkLst>
          <pc:docMk/>
          <pc:sldMk cId="2586058810" sldId="256"/>
        </pc:sldMkLst>
        <pc:spChg chg="add mod">
          <ac:chgData name="Sandeep K" userId="5ff38d52be8af921" providerId="LiveId" clId="{026BAE65-9590-4935-B144-DEDB3D44337A}" dt="2024-04-24T23:57:59.977" v="83" actId="1076"/>
          <ac:spMkLst>
            <pc:docMk/>
            <pc:sldMk cId="2586058810" sldId="256"/>
            <ac:spMk id="3" creationId="{C15BBC55-5E5D-D2F5-13EF-E83346E47AFE}"/>
          </ac:spMkLst>
        </pc:spChg>
      </pc:sldChg>
      <pc:sldChg chg="modSp mod">
        <pc:chgData name="Sandeep K" userId="5ff38d52be8af921" providerId="LiveId" clId="{026BAE65-9590-4935-B144-DEDB3D44337A}" dt="2024-04-23T19:09:11.488" v="50" actId="20578"/>
        <pc:sldMkLst>
          <pc:docMk/>
          <pc:sldMk cId="103458723" sldId="281"/>
        </pc:sldMkLst>
        <pc:spChg chg="mod">
          <ac:chgData name="Sandeep K" userId="5ff38d52be8af921" providerId="LiveId" clId="{026BAE65-9590-4935-B144-DEDB3D44337A}" dt="2024-04-23T19:08:12.315" v="49" actId="20578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Sandeep K" userId="5ff38d52be8af921" providerId="LiveId" clId="{026BAE65-9590-4935-B144-DEDB3D44337A}" dt="2024-04-23T19:09:11.488" v="50" actId="20578"/>
          <ac:spMkLst>
            <pc:docMk/>
            <pc:sldMk cId="103458723" sldId="281"/>
            <ac:spMk id="50" creationId="{8F6B2AE9-DDE4-FD99-A235-3B39EEE21481}"/>
          </ac:spMkLst>
        </pc:spChg>
      </pc:sldChg>
      <pc:sldChg chg="addSp delSp modSp mod">
        <pc:chgData name="Sandeep K" userId="5ff38d52be8af921" providerId="LiveId" clId="{026BAE65-9590-4935-B144-DEDB3D44337A}" dt="2024-04-23T17:21:08.504" v="48" actId="1076"/>
        <pc:sldMkLst>
          <pc:docMk/>
          <pc:sldMk cId="1531798024" sldId="288"/>
        </pc:sldMkLst>
        <pc:spChg chg="add mod">
          <ac:chgData name="Sandeep K" userId="5ff38d52be8af921" providerId="LiveId" clId="{026BAE65-9590-4935-B144-DEDB3D44337A}" dt="2024-04-23T17:20:59.036" v="47" actId="20577"/>
          <ac:spMkLst>
            <pc:docMk/>
            <pc:sldMk cId="1531798024" sldId="288"/>
            <ac:spMk id="2" creationId="{B94F3B32-9D5E-E561-E545-25D338E86710}"/>
          </ac:spMkLst>
        </pc:spChg>
        <pc:spChg chg="del">
          <ac:chgData name="Sandeep K" userId="5ff38d52be8af921" providerId="LiveId" clId="{026BAE65-9590-4935-B144-DEDB3D44337A}" dt="2024-04-23T17:20:02.693" v="14" actId="478"/>
          <ac:spMkLst>
            <pc:docMk/>
            <pc:sldMk cId="1531798024" sldId="288"/>
            <ac:spMk id="12" creationId="{554B61B9-26F6-B304-92CD-03053DAAF2A8}"/>
          </ac:spMkLst>
        </pc:spChg>
        <pc:spChg chg="del">
          <ac:chgData name="Sandeep K" userId="5ff38d52be8af921" providerId="LiveId" clId="{026BAE65-9590-4935-B144-DEDB3D44337A}" dt="2024-04-23T17:19:58.595" v="13" actId="478"/>
          <ac:spMkLst>
            <pc:docMk/>
            <pc:sldMk cId="1531798024" sldId="288"/>
            <ac:spMk id="35" creationId="{EDBE6233-75E9-40D1-968F-58CA9AD0FF50}"/>
          </ac:spMkLst>
        </pc:spChg>
        <pc:picChg chg="mod">
          <ac:chgData name="Sandeep K" userId="5ff38d52be8af921" providerId="LiveId" clId="{026BAE65-9590-4935-B144-DEDB3D44337A}" dt="2024-04-23T17:19:54.935" v="12" actId="1076"/>
          <ac:picMkLst>
            <pc:docMk/>
            <pc:sldMk cId="1531798024" sldId="288"/>
            <ac:picMk id="4" creationId="{B5CB419B-AC5E-8818-0C91-7AB5C058C25E}"/>
          </ac:picMkLst>
        </pc:picChg>
        <pc:picChg chg="mod">
          <ac:chgData name="Sandeep K" userId="5ff38d52be8af921" providerId="LiveId" clId="{026BAE65-9590-4935-B144-DEDB3D44337A}" dt="2024-04-23T17:21:08.504" v="48" actId="1076"/>
          <ac:picMkLst>
            <pc:docMk/>
            <pc:sldMk cId="1531798024" sldId="288"/>
            <ac:picMk id="5" creationId="{48A75AB8-616A-3D9A-970A-F0D8DB993D5A}"/>
          </ac:picMkLst>
        </pc:picChg>
      </pc:sldChg>
      <pc:sldChg chg="addSp modSp mod">
        <pc:chgData name="Sandeep K" userId="5ff38d52be8af921" providerId="LiveId" clId="{026BAE65-9590-4935-B144-DEDB3D44337A}" dt="2024-04-23T17:20:38.502" v="31" actId="20577"/>
        <pc:sldMkLst>
          <pc:docMk/>
          <pc:sldMk cId="178790056" sldId="289"/>
        </pc:sldMkLst>
        <pc:spChg chg="add mod">
          <ac:chgData name="Sandeep K" userId="5ff38d52be8af921" providerId="LiveId" clId="{026BAE65-9590-4935-B144-DEDB3D44337A}" dt="2024-04-23T17:20:38.502" v="31" actId="20577"/>
          <ac:spMkLst>
            <pc:docMk/>
            <pc:sldMk cId="178790056" sldId="289"/>
            <ac:spMk id="2" creationId="{482332A6-BFDB-0BA2-CC54-C0B0FBA5AA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3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53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9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41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file/d/1geu4_TNGTG4Sh5mJr9TR96v7gcydt4-M/view?usp=sharing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/>
          <a:p>
            <a:r>
              <a:rPr lang="en-US" dirty="0"/>
              <a:t>Integrated </a:t>
            </a:r>
            <a:r>
              <a:rPr lang="en-US" dirty="0" err="1"/>
              <a:t>iot</a:t>
            </a:r>
            <a:r>
              <a:rPr lang="en-US" dirty="0"/>
              <a:t> data processing and analysis pipeline using </a:t>
            </a:r>
            <a:r>
              <a:rPr lang="en-US" dirty="0" err="1"/>
              <a:t>aws</a:t>
            </a:r>
            <a:r>
              <a:rPr lang="en-US" dirty="0"/>
              <a:t> and azure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5541A3-B222-2954-8107-7AE0987FA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Presented By :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3BA0F74-C3F1-2DE7-3FAD-1A735694707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4340860" cy="3234264"/>
          </a:xfrm>
        </p:spPr>
        <p:txBody>
          <a:bodyPr>
            <a:normAutofit/>
          </a:bodyPr>
          <a:lstStyle/>
          <a:p>
            <a:r>
              <a:rPr lang="en-US" dirty="0"/>
              <a:t>Sandeep Kandagatla          #700761272</a:t>
            </a:r>
          </a:p>
          <a:p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Pulligila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Sai Sudheer Chary #700760830</a:t>
            </a:r>
          </a:p>
          <a:p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Khareedu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Gopi 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#700756699</a:t>
            </a:r>
          </a:p>
          <a:p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Katta Karthik                      #700757117</a:t>
            </a:r>
          </a:p>
          <a:p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Medasani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Likhitha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#700756468</a:t>
            </a:r>
          </a:p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056EBFB-3C7C-DAFF-510A-975FCE05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46EEC4-E31D-80B1-F299-CDE8B09E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609" y="2905285"/>
            <a:ext cx="1235392" cy="73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has a new logo, but where do you download it? Here!">
            <a:extLst>
              <a:ext uri="{FF2B5EF4-FFF2-40B4-BE49-F238E27FC236}">
                <a16:creationId xmlns:a16="http://schemas.microsoft.com/office/drawing/2014/main" id="{5085046A-15E9-6020-4908-552AFA80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121" y="2797255"/>
            <a:ext cx="876229" cy="8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1890E64-0350-1D9C-23AB-D50D8D1A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08" y="0"/>
            <a:ext cx="963192" cy="6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5BBC55-5E5D-D2F5-13EF-E83346E47AFE}"/>
              </a:ext>
            </a:extLst>
          </p:cNvPr>
          <p:cNvSpPr txBox="1"/>
          <p:nvPr/>
        </p:nvSpPr>
        <p:spPr>
          <a:xfrm>
            <a:off x="7813244" y="4044282"/>
            <a:ext cx="212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Video Presentation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821048"/>
          </a:xfrm>
        </p:spPr>
        <p:txBody>
          <a:bodyPr anchor="b"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2937"/>
            <a:ext cx="5733772" cy="448990"/>
          </a:xfrm>
        </p:spPr>
        <p:txBody>
          <a:bodyPr/>
          <a:lstStyle/>
          <a:p>
            <a:r>
              <a:rPr lang="en-US" dirty="0"/>
              <a:t>Revolutionizing Transit Management with IoT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519680"/>
            <a:ext cx="5733773" cy="3667220"/>
          </a:xfrm>
        </p:spPr>
        <p:txBody>
          <a:bodyPr>
            <a:noAutofit/>
          </a:bodyPr>
          <a:lstStyle/>
          <a:p>
            <a:r>
              <a:rPr lang="en-US" dirty="0"/>
              <a:t>The advent of IoT devices in transit vehicle management has revolutionized operations.</a:t>
            </a:r>
          </a:p>
          <a:p>
            <a:r>
              <a:rPr lang="en-US" dirty="0"/>
              <a:t>Establishing a robust data processing and analysis pipeline is crucial for leveraging IoT data effectively.</a:t>
            </a:r>
          </a:p>
          <a:p>
            <a:r>
              <a:rPr lang="en-US" dirty="0"/>
              <a:t>The project aims to address this need by integrating AWS and Azure services for seamless data management.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5760" y="3164867"/>
            <a:ext cx="3844974" cy="3032733"/>
          </a:xfrm>
        </p:spPr>
        <p:txBody>
          <a:bodyPr>
            <a:normAutofit/>
          </a:bodyPr>
          <a:lstStyle/>
          <a:p>
            <a:r>
              <a:rPr lang="en-US" dirty="0"/>
              <a:t>- Lifecycle of vehicle transit data, from ingestion to analysis.</a:t>
            </a:r>
          </a:p>
          <a:p>
            <a:r>
              <a:rPr lang="en-US" dirty="0"/>
              <a:t>- data ingestion, processing, storage, and analysis.</a:t>
            </a:r>
          </a:p>
          <a:p>
            <a:r>
              <a:rPr lang="en-US" dirty="0"/>
              <a:t>- scalability, efficiency, and real-time data processing.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7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Cloud service providers and services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AWS Services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AWS API Gateway</a:t>
            </a:r>
          </a:p>
          <a:p>
            <a:pPr lvl="1"/>
            <a:r>
              <a:rPr lang="en-US" dirty="0"/>
              <a:t>AWS Lambda</a:t>
            </a:r>
          </a:p>
          <a:p>
            <a:pPr lvl="1"/>
            <a:r>
              <a:rPr lang="en-US" dirty="0"/>
              <a:t>AWS S3</a:t>
            </a:r>
          </a:p>
          <a:p>
            <a:pPr lvl="1"/>
            <a:r>
              <a:rPr lang="en-US" dirty="0"/>
              <a:t>IAM Role</a:t>
            </a:r>
          </a:p>
          <a:p>
            <a:pPr lvl="1"/>
            <a:r>
              <a:rPr lang="en-US" dirty="0"/>
              <a:t>IAM Policy</a:t>
            </a:r>
          </a:p>
          <a:p>
            <a:pPr lvl="1"/>
            <a:r>
              <a:rPr lang="en-US" dirty="0"/>
              <a:t>CloudWatch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AZURE Services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Azure Linked Service</a:t>
            </a:r>
          </a:p>
          <a:p>
            <a:pPr lvl="1"/>
            <a:r>
              <a:rPr lang="en-US" dirty="0"/>
              <a:t>Azure Data Factory</a:t>
            </a:r>
          </a:p>
          <a:p>
            <a:pPr lvl="1"/>
            <a:r>
              <a:rPr lang="en-US" dirty="0"/>
              <a:t>Azure Data Lake Storage Gen2</a:t>
            </a:r>
          </a:p>
          <a:p>
            <a:pPr lvl="1"/>
            <a:r>
              <a:rPr lang="en-US" dirty="0"/>
              <a:t>Azure Blob Trigger Function</a:t>
            </a:r>
          </a:p>
          <a:p>
            <a:pPr lvl="1"/>
            <a:r>
              <a:rPr lang="en-US" dirty="0"/>
              <a:t>Azure Key Vault</a:t>
            </a:r>
          </a:p>
          <a:p>
            <a:pPr lvl="1"/>
            <a:r>
              <a:rPr lang="en-US" dirty="0"/>
              <a:t>Application Insights</a:t>
            </a:r>
          </a:p>
          <a:p>
            <a:pPr lvl="1"/>
            <a:r>
              <a:rPr lang="en-US" dirty="0"/>
              <a:t>Azure SQL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957079-EBF5-661C-1DAA-6D679867A301}"/>
              </a:ext>
            </a:extLst>
          </p:cNvPr>
          <p:cNvSpPr txBox="1"/>
          <p:nvPr/>
        </p:nvSpPr>
        <p:spPr>
          <a:xfrm>
            <a:off x="2933700" y="20160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Navigating the Skies of AWS and Azure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B419B-AC5E-8818-0C91-7AB5C058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940" y="803383"/>
            <a:ext cx="7317740" cy="5835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A75AB8-616A-3D9A-970A-F0D8DB993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80" y="3169897"/>
            <a:ext cx="670618" cy="5182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F3B32-9D5E-E561-E545-25D338E8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984633"/>
            <a:ext cx="5655197" cy="821048"/>
          </a:xfrm>
        </p:spPr>
        <p:txBody>
          <a:bodyPr anchor="b"/>
          <a:lstStyle/>
          <a:p>
            <a:r>
              <a:rPr lang="en-US" dirty="0"/>
              <a:t>Data Ingestion</a:t>
            </a:r>
          </a:p>
        </p:txBody>
      </p:sp>
    </p:spTree>
    <p:extLst>
      <p:ext uri="{BB962C8B-B14F-4D97-AF65-F5344CB8AC3E}">
        <p14:creationId xmlns:p14="http://schemas.microsoft.com/office/powerpoint/2010/main" val="153179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F3805-A699-47F5-BB31-575D129F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82" y="-393"/>
            <a:ext cx="7464778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F06DB6-82A9-EB18-8A55-4ED53A4D5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751" y="1598702"/>
            <a:ext cx="823031" cy="6172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332A6-BFDB-0BA2-CC54-C0B0FBA5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4047679"/>
            <a:ext cx="5655197" cy="821048"/>
          </a:xfrm>
        </p:spPr>
        <p:txBody>
          <a:bodyPr anchor="b"/>
          <a:lstStyle/>
          <a:p>
            <a:r>
              <a:rPr lang="en-US" dirty="0"/>
              <a:t>Data </a:t>
            </a:r>
            <a:r>
              <a:rPr lang="en-US" dirty="0" err="1"/>
              <a:t>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821048"/>
          </a:xfrm>
        </p:spPr>
        <p:txBody>
          <a:bodyPr anchor="b"/>
          <a:lstStyle/>
          <a:p>
            <a:r>
              <a:rPr lang="en-US" dirty="0"/>
              <a:t>Project MANAGEMENT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2937"/>
            <a:ext cx="5733772" cy="448990"/>
          </a:xfrm>
        </p:spPr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519680"/>
            <a:ext cx="5733773" cy="3667220"/>
          </a:xfrm>
        </p:spPr>
        <p:txBody>
          <a:bodyPr>
            <a:noAutofit/>
          </a:bodyPr>
          <a:lstStyle/>
          <a:p>
            <a:r>
              <a:rPr lang="en-US" dirty="0"/>
              <a:t>Flexible and iterative approach emphasizing collaboration and adaptability.</a:t>
            </a:r>
          </a:p>
          <a:p>
            <a:r>
              <a:rPr lang="en-US" dirty="0"/>
              <a:t>Prioritizes delivering working software in incremental iterations.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5760" y="3164867"/>
            <a:ext cx="3844974" cy="3032733"/>
          </a:xfrm>
        </p:spPr>
        <p:txBody>
          <a:bodyPr>
            <a:normAutofit/>
          </a:bodyPr>
          <a:lstStyle/>
          <a:p>
            <a:r>
              <a:rPr lang="en-US" dirty="0"/>
              <a:t>- Backlog Management</a:t>
            </a:r>
          </a:p>
          <a:p>
            <a:r>
              <a:rPr lang="en-US" dirty="0"/>
              <a:t>- Sprint Planning</a:t>
            </a:r>
          </a:p>
          <a:p>
            <a:r>
              <a:rPr lang="en-US" dirty="0"/>
              <a:t>- Task Tracking</a:t>
            </a:r>
          </a:p>
          <a:p>
            <a:r>
              <a:rPr lang="en-US" dirty="0"/>
              <a:t>- Burndown Charts</a:t>
            </a:r>
          </a:p>
          <a:p>
            <a:r>
              <a:rPr lang="en-US" dirty="0"/>
              <a:t>- Collaboration and Communication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22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sz="2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{6350F347-BE7A-4736-9302-4E5174863502}tf67328976_win32</Template>
  <TotalTime>1955</TotalTime>
  <Words>236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Integrated iot data processing and analysis pipeline using aws and azure</vt:lpstr>
      <vt:lpstr>Overview</vt:lpstr>
      <vt:lpstr>Cloud service providers and services </vt:lpstr>
      <vt:lpstr>Data Ingestion</vt:lpstr>
      <vt:lpstr>Data pROCESSING</vt:lpstr>
      <vt:lpstr>Project MANAGEMENT</vt:lpstr>
      <vt:lpstr>Thank You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Sandeep K</dc:creator>
  <cp:lastModifiedBy>Sandeep K</cp:lastModifiedBy>
  <cp:revision>13</cp:revision>
  <dcterms:created xsi:type="dcterms:W3CDTF">2024-04-20T16:13:25Z</dcterms:created>
  <dcterms:modified xsi:type="dcterms:W3CDTF">2024-04-24T23:58:02Z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