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08" autoAdjust="0"/>
    <p:restoredTop sz="94660"/>
  </p:normalViewPr>
  <p:slideViewPr>
    <p:cSldViewPr snapToGrid="0">
      <p:cViewPr>
        <p:scale>
          <a:sx n="60" d="100"/>
          <a:sy n="60" d="100"/>
        </p:scale>
        <p:origin x="936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952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94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403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426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026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86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257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47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43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60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66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1D7-B81E-4DCB-9DAE-DDCBCED81FE7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B9455-E411-47C1-9EFC-87C638DE3E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860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32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3" y="-1"/>
            <a:ext cx="11999497" cy="6858001"/>
            <a:chOff x="-1" y="-1"/>
            <a:chExt cx="11907514" cy="6858001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800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-1" y="-1"/>
              <a:ext cx="2160000" cy="6858001"/>
            </a:xfrm>
            <a:prstGeom prst="roundRect">
              <a:avLst>
                <a:gd name="adj" fmla="val 1579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93496" y="128337"/>
              <a:ext cx="9614016" cy="739572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14587" y="1026695"/>
              <a:ext cx="3226452" cy="1611574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695628" y="1026695"/>
              <a:ext cx="3118588" cy="1611573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968805" y="1026695"/>
              <a:ext cx="2938707" cy="1611572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14589" y="2797053"/>
              <a:ext cx="9592924" cy="1939468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14589" y="4895307"/>
              <a:ext cx="9592924" cy="1805296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47950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-2" y="-1"/>
            <a:ext cx="12079708" cy="6858001"/>
            <a:chOff x="-1" y="-1"/>
            <a:chExt cx="11907514" cy="6858001"/>
          </a:xfrm>
        </p:grpSpPr>
        <p:sp>
          <p:nvSpPr>
            <p:cNvPr id="2" name="Rectangle 1"/>
            <p:cNvSpPr/>
            <p:nvPr/>
          </p:nvSpPr>
          <p:spPr>
            <a:xfrm>
              <a:off x="0" y="0"/>
              <a:ext cx="1800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-1" y="-1"/>
              <a:ext cx="2160000" cy="6858001"/>
            </a:xfrm>
            <a:prstGeom prst="roundRect">
              <a:avLst>
                <a:gd name="adj" fmla="val 15797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293496" y="141668"/>
              <a:ext cx="9614016" cy="707033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329737" y="961632"/>
              <a:ext cx="1875221" cy="1942622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312555" y="961631"/>
              <a:ext cx="1803466" cy="1942624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185667" y="961632"/>
              <a:ext cx="3721846" cy="1942622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6233965" y="961631"/>
              <a:ext cx="1792312" cy="1942624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314589" y="3017185"/>
              <a:ext cx="9592924" cy="3683418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537434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3" y="-1"/>
            <a:ext cx="11999496" cy="6858001"/>
            <a:chOff x="-3" y="-1"/>
            <a:chExt cx="11999496" cy="6858001"/>
          </a:xfrm>
        </p:grpSpPr>
        <p:grpSp>
          <p:nvGrpSpPr>
            <p:cNvPr id="11" name="Group 10"/>
            <p:cNvGrpSpPr/>
            <p:nvPr/>
          </p:nvGrpSpPr>
          <p:grpSpPr>
            <a:xfrm>
              <a:off x="-3" y="-1"/>
              <a:ext cx="11999496" cy="6858001"/>
              <a:chOff x="-1" y="-1"/>
              <a:chExt cx="11907513" cy="6858001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0" y="0"/>
                <a:ext cx="1800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-1" y="-1"/>
                <a:ext cx="2160000" cy="6858001"/>
              </a:xfrm>
              <a:prstGeom prst="roundRect">
                <a:avLst>
                  <a:gd name="adj" fmla="val 15797"/>
                </a:avLst>
              </a:prstGeom>
              <a:solidFill>
                <a:srgbClr val="00206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293496" y="141668"/>
                <a:ext cx="9614016" cy="707033"/>
              </a:xfrm>
              <a:prstGeom prst="roundRect">
                <a:avLst/>
              </a:prstGeom>
              <a:solidFill>
                <a:schemeClr val="bg1"/>
              </a:solid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2311211" y="1048047"/>
              <a:ext cx="9688282" cy="5609427"/>
            </a:xfrm>
            <a:prstGeom prst="roundRect">
              <a:avLst/>
            </a:prstGeom>
            <a:solidFill>
              <a:schemeClr val="bg1"/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  <a:effectLst>
              <a:innerShdw blurRad="63500" dist="508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96503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6</cp:revision>
  <dcterms:created xsi:type="dcterms:W3CDTF">2025-05-14T15:04:10Z</dcterms:created>
  <dcterms:modified xsi:type="dcterms:W3CDTF">2025-05-14T16:23:34Z</dcterms:modified>
</cp:coreProperties>
</file>