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9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3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5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DBFC-B2B6-4E73-A95D-EBCAF2486F96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DEE8-0360-44B2-BB7A-842173C8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5746" y="683491"/>
            <a:ext cx="5412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 smtClean="0"/>
              <a:t>RIVER SURVELLING SYSTEM</a:t>
            </a:r>
          </a:p>
          <a:p>
            <a:endParaRPr lang="en-IN" dirty="0" smtClean="0"/>
          </a:p>
          <a:p>
            <a:r>
              <a:rPr lang="en-IN" dirty="0" smtClean="0"/>
              <a:t>PROBLEM STATEMENT-</a:t>
            </a:r>
          </a:p>
          <a:p>
            <a:r>
              <a:rPr lang="en-IN" dirty="0" smtClean="0"/>
              <a:t>GETTING THE POINT SOURCE OF POLLUTION IN THE RIVERS BY LIVE DATA HANDLING THROUGH FLOW METER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9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873" y="399811"/>
            <a:ext cx="941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SOLUTION-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ARE DEVELOPING AN RIVER SURVELLING SYSTEM WITH THE HELP OF FLOW 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 A SET OF FLOW METERS IS PLACED ON A ROPE WHICH  IS PLACE ON A SITE OF A RIVER FROW BANK TO BANK WHICH IS CALLED ONE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PART OF RIVER IS DIVIDED INTO SUCH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FIRSTLY WE SET A BENCH MARK OF RATE OF FLOW OF WATER IN THE SEGMENT OF RIVER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 TAKING LIVE READINGS FROM TH FLOW METERS </a:t>
            </a:r>
            <a:endParaRPr lang="en-IN" dirty="0" smtClean="0"/>
          </a:p>
          <a:p>
            <a:r>
              <a:rPr lang="en-IN" dirty="0" smtClean="0"/>
              <a:t>     IF THE AVG VALUE OF ALL THE FLOW METER AT THE STATION IS LESS THEN THE BENCH MARK 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/>
              <a:t>READING THEN POLLUTANTS ARE PRESENT BEFORE THAT STATION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THROUGH THIS WE GET TO KNOW   ABOUT THE SEGMENT OF THE RIVER WHICH IS POLLUTED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AND THEREBY WE HAVE TO WORK ON THAT SEGMENT OF THE RIVER ONLY.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84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7" y="333232"/>
            <a:ext cx="8811855" cy="617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182" y="443345"/>
            <a:ext cx="528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 WINDOW</a:t>
            </a:r>
          </a:p>
          <a:p>
            <a:r>
              <a:rPr lang="en-IN" dirty="0" smtClean="0"/>
              <a:t>GIVES INFORMATION ABOUT THE POLLUTION </a:t>
            </a:r>
          </a:p>
          <a:p>
            <a:r>
              <a:rPr lang="en-IN" dirty="0" smtClean="0"/>
              <a:t>RATE AT DIFFERENT STATIONS</a:t>
            </a:r>
          </a:p>
          <a:p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5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1" y="295564"/>
            <a:ext cx="9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GRAPHCAL OUTPUT OF READINGS THROUGH FLOWMETER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40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</dc:creator>
  <cp:lastModifiedBy>sande</cp:lastModifiedBy>
  <cp:revision>5</cp:revision>
  <dcterms:created xsi:type="dcterms:W3CDTF">2018-03-20T18:06:38Z</dcterms:created>
  <dcterms:modified xsi:type="dcterms:W3CDTF">2018-03-20T18:51:49Z</dcterms:modified>
</cp:coreProperties>
</file>