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38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 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 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 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 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  Employee dataset  in classification of  Work  </a:t>
            </a:r>
            <a:r>
              <a:rPr lang="en-US" dirty="0" err="1"/>
              <a:t>Locarion</a:t>
            </a:r>
            <a:r>
              <a:rPr lang="en-US" dirty="0"/>
              <a:t> 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7.5911722866702766E-2"/>
          <c:y val="0.29606481481481572"/>
          <c:w val="0.54529803049428083"/>
          <c:h val="0.6029350678991221"/>
        </c:manualLayout>
      </c:layout>
      <c:ofPieChart>
        <c:ofPieType val="bar"/>
        <c:varyColors val="1"/>
        <c:ser>
          <c:idx val="0"/>
          <c:order val="0"/>
          <c:tx>
            <c:strRef>
              <c:f>Sheet4!$W$33:$W$34</c:f>
              <c:strCache>
                <c:ptCount val="1"/>
                <c:pt idx="0">
                  <c:v> 4 . Employee dataset  in classification of  Work  Locarion Male</c:v>
                </c:pt>
              </c:strCache>
            </c:strRef>
          </c:tx>
          <c:explosion val="3"/>
          <c:dPt>
            <c:idx val="1"/>
            <c:bubble3D val="0"/>
            <c:explosion val="43"/>
          </c:dPt>
          <c:dPt>
            <c:idx val="3"/>
            <c:bubble3D val="0"/>
            <c:explosion val="32"/>
          </c:dPt>
          <c:dPt>
            <c:idx val="8"/>
            <c:bubble3D val="0"/>
            <c:explosion val="25"/>
          </c:dPt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Sheet4!$W$35:$W$42</c:f>
              <c:numCache>
                <c:formatCode>General</c:formatCode>
                <c:ptCount val="8"/>
                <c:pt idx="0">
                  <c:v>10</c:v>
                </c:pt>
                <c:pt idx="1">
                  <c:v>15</c:v>
                </c:pt>
                <c:pt idx="2">
                  <c:v>14</c:v>
                </c:pt>
                <c:pt idx="3">
                  <c:v>15</c:v>
                </c:pt>
                <c:pt idx="4">
                  <c:v>24</c:v>
                </c:pt>
                <c:pt idx="5">
                  <c:v>8</c:v>
                </c:pt>
                <c:pt idx="6">
                  <c:v>11</c:v>
                </c:pt>
                <c:pt idx="7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B9-E244-A42C-D6E98B511E17}"/>
            </c:ext>
          </c:extLst>
        </c:ser>
        <c:ser>
          <c:idx val="1"/>
          <c:order val="1"/>
          <c:tx>
            <c:strRef>
              <c:f>Sheet4!$X$33:$X$34</c:f>
              <c:strCache>
                <c:ptCount val="1"/>
                <c:pt idx="0">
                  <c:v> 4 . Employee dataset  in classification of  Work  Locarion Female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Sheet4!$X$35:$X$42</c:f>
              <c:numCache>
                <c:formatCode>General</c:formatCode>
                <c:ptCount val="8"/>
                <c:pt idx="0">
                  <c:v>16</c:v>
                </c:pt>
                <c:pt idx="1">
                  <c:v>19</c:v>
                </c:pt>
                <c:pt idx="2">
                  <c:v>9</c:v>
                </c:pt>
                <c:pt idx="3">
                  <c:v>9</c:v>
                </c:pt>
                <c:pt idx="4">
                  <c:v>23</c:v>
                </c:pt>
                <c:pt idx="5">
                  <c:v>12</c:v>
                </c:pt>
                <c:pt idx="6">
                  <c:v>11</c:v>
                </c:pt>
                <c:pt idx="7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B9-E244-A42C-D6E98B511E17}"/>
            </c:ext>
          </c:extLst>
        </c:ser>
        <c:ser>
          <c:idx val="2"/>
          <c:order val="2"/>
          <c:tx>
            <c:strRef>
              <c:f>Sheet4!$Y$33:$Y$34</c:f>
              <c:strCache>
                <c:ptCount val="1"/>
                <c:pt idx="0">
                  <c:v> 4 . Employee dataset  in classification of  Work  Locarion Total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Sheet4!$Y$35:$Y$42</c:f>
              <c:numCache>
                <c:formatCode>General</c:formatCode>
                <c:ptCount val="8"/>
                <c:pt idx="0">
                  <c:v>26</c:v>
                </c:pt>
                <c:pt idx="1">
                  <c:v>34</c:v>
                </c:pt>
                <c:pt idx="2">
                  <c:v>23</c:v>
                </c:pt>
                <c:pt idx="3">
                  <c:v>24</c:v>
                </c:pt>
                <c:pt idx="4">
                  <c:v>47</c:v>
                </c:pt>
                <c:pt idx="5">
                  <c:v>20</c:v>
                </c:pt>
                <c:pt idx="6">
                  <c:v>22</c:v>
                </c:pt>
                <c:pt idx="7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FB9-E244-A42C-D6E98B511E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/>
      </c:ofPie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Sheet4!$F$26:$F$27</c:f>
              <c:strCache>
                <c:ptCount val="1"/>
                <c:pt idx="0">
                  <c:v>3 . Employee  Dataset  in  classification  of  Employee Type 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Sheet4!$F$28:$F$31</c:f>
              <c:numCache>
                <c:formatCode>General</c:formatCode>
                <c:ptCount val="4"/>
                <c:pt idx="0">
                  <c:v>18</c:v>
                </c:pt>
                <c:pt idx="1">
                  <c:v>59</c:v>
                </c:pt>
                <c:pt idx="2">
                  <c:v>20</c:v>
                </c:pt>
                <c:pt idx="3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56-5F4A-A3E4-0704360B8AC5}"/>
            </c:ext>
          </c:extLst>
        </c:ser>
        <c:ser>
          <c:idx val="1"/>
          <c:order val="1"/>
          <c:tx>
            <c:strRef>
              <c:f>Sheet4!$G$26:$G$27</c:f>
              <c:strCache>
                <c:ptCount val="1"/>
                <c:pt idx="0">
                  <c:v>3 . Employee  Dataset  in  classification  of  Employee Type Female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Sheet4!$G$28:$G$31</c:f>
              <c:numCache>
                <c:formatCode>General</c:formatCode>
                <c:ptCount val="4"/>
                <c:pt idx="0">
                  <c:v>17</c:v>
                </c:pt>
                <c:pt idx="1">
                  <c:v>68</c:v>
                </c:pt>
                <c:pt idx="2">
                  <c:v>14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56-5F4A-A3E4-0704360B8AC5}"/>
            </c:ext>
          </c:extLst>
        </c:ser>
        <c:ser>
          <c:idx val="2"/>
          <c:order val="2"/>
          <c:tx>
            <c:strRef>
              <c:f>Sheet4!$H$26:$H$27</c:f>
              <c:strCache>
                <c:ptCount val="1"/>
                <c:pt idx="0">
                  <c:v>3 . Employee  Dataset  in  classification  of  Employee Type Total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Sheet4!$H$28:$H$31</c:f>
              <c:numCache>
                <c:formatCode>General</c:formatCode>
                <c:ptCount val="4"/>
                <c:pt idx="0">
                  <c:v>35</c:v>
                </c:pt>
                <c:pt idx="1">
                  <c:v>127</c:v>
                </c:pt>
                <c:pt idx="2">
                  <c:v>34</c:v>
                </c:pt>
                <c:pt idx="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B56-5F4A-A3E4-0704360B8A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1096064"/>
        <c:axId val="101101952"/>
        <c:axId val="0"/>
      </c:bar3DChart>
      <c:catAx>
        <c:axId val="101096064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101101952"/>
        <c:crosses val="autoZero"/>
        <c:auto val="1"/>
        <c:lblAlgn val="ctr"/>
        <c:lblOffset val="100"/>
        <c:noMultiLvlLbl val="0"/>
      </c:catAx>
      <c:valAx>
        <c:axId val="101101952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0109606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Sheet4!$W$3:$W$4</c:f>
              <c:strCache>
                <c:ptCount val="1"/>
                <c:pt idx="0">
                  <c:v>2 . Employee  Dataset  in  classification  of  Department 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Sheet4!$W$5:$W$18</c:f>
              <c:numCache>
                <c:formatCode>General</c:formatCode>
                <c:ptCount val="14"/>
                <c:pt idx="0">
                  <c:v>11</c:v>
                </c:pt>
                <c:pt idx="1">
                  <c:v>6</c:v>
                </c:pt>
                <c:pt idx="2">
                  <c:v>8</c:v>
                </c:pt>
                <c:pt idx="3">
                  <c:v>6</c:v>
                </c:pt>
                <c:pt idx="4">
                  <c:v>12</c:v>
                </c:pt>
                <c:pt idx="5">
                  <c:v>4</c:v>
                </c:pt>
                <c:pt idx="6">
                  <c:v>9</c:v>
                </c:pt>
                <c:pt idx="7">
                  <c:v>10</c:v>
                </c:pt>
                <c:pt idx="8">
                  <c:v>5</c:v>
                </c:pt>
                <c:pt idx="9">
                  <c:v>6</c:v>
                </c:pt>
                <c:pt idx="10">
                  <c:v>11</c:v>
                </c:pt>
                <c:pt idx="11">
                  <c:v>6</c:v>
                </c:pt>
                <c:pt idx="12">
                  <c:v>3</c:v>
                </c:pt>
                <c:pt idx="13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84-8743-BB8C-110F8F10D334}"/>
            </c:ext>
          </c:extLst>
        </c:ser>
        <c:ser>
          <c:idx val="1"/>
          <c:order val="1"/>
          <c:tx>
            <c:strRef>
              <c:f>Sheet4!$X$3:$X$4</c:f>
              <c:strCache>
                <c:ptCount val="1"/>
                <c:pt idx="0">
                  <c:v>2 . Employee  Dataset  in  classification  of  Department Female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Sheet4!$X$5:$X$18</c:f>
              <c:numCache>
                <c:formatCode>General</c:formatCode>
                <c:ptCount val="14"/>
                <c:pt idx="0">
                  <c:v>3</c:v>
                </c:pt>
                <c:pt idx="1">
                  <c:v>13</c:v>
                </c:pt>
                <c:pt idx="2">
                  <c:v>10</c:v>
                </c:pt>
                <c:pt idx="3">
                  <c:v>10</c:v>
                </c:pt>
                <c:pt idx="4">
                  <c:v>9</c:v>
                </c:pt>
                <c:pt idx="5">
                  <c:v>11</c:v>
                </c:pt>
                <c:pt idx="6">
                  <c:v>8</c:v>
                </c:pt>
                <c:pt idx="7">
                  <c:v>8</c:v>
                </c:pt>
                <c:pt idx="8">
                  <c:v>4</c:v>
                </c:pt>
                <c:pt idx="9">
                  <c:v>6</c:v>
                </c:pt>
                <c:pt idx="10">
                  <c:v>9</c:v>
                </c:pt>
                <c:pt idx="11">
                  <c:v>4</c:v>
                </c:pt>
                <c:pt idx="12">
                  <c:v>4</c:v>
                </c:pt>
                <c:pt idx="1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84-8743-BB8C-110F8F10D334}"/>
            </c:ext>
          </c:extLst>
        </c:ser>
        <c:ser>
          <c:idx val="2"/>
          <c:order val="2"/>
          <c:tx>
            <c:strRef>
              <c:f>Sheet4!$Y$3:$Y$4</c:f>
              <c:strCache>
                <c:ptCount val="1"/>
                <c:pt idx="0">
                  <c:v>2 . Employee  Dataset  in  classification  of  Department Total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Sheet4!$Y$5:$Y$18</c:f>
              <c:numCache>
                <c:formatCode>General</c:formatCode>
                <c:ptCount val="14"/>
                <c:pt idx="0">
                  <c:v>14</c:v>
                </c:pt>
                <c:pt idx="1">
                  <c:v>19</c:v>
                </c:pt>
                <c:pt idx="2">
                  <c:v>18</c:v>
                </c:pt>
                <c:pt idx="3">
                  <c:v>16</c:v>
                </c:pt>
                <c:pt idx="4">
                  <c:v>21</c:v>
                </c:pt>
                <c:pt idx="5">
                  <c:v>15</c:v>
                </c:pt>
                <c:pt idx="6">
                  <c:v>17</c:v>
                </c:pt>
                <c:pt idx="7">
                  <c:v>18</c:v>
                </c:pt>
                <c:pt idx="8">
                  <c:v>9</c:v>
                </c:pt>
                <c:pt idx="9">
                  <c:v>12</c:v>
                </c:pt>
                <c:pt idx="10">
                  <c:v>20</c:v>
                </c:pt>
                <c:pt idx="11">
                  <c:v>10</c:v>
                </c:pt>
                <c:pt idx="12">
                  <c:v>7</c:v>
                </c:pt>
                <c:pt idx="1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884-8743-BB8C-110F8F10D3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1116544"/>
        <c:axId val="101384576"/>
      </c:areaChart>
      <c:catAx>
        <c:axId val="1011165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01384576"/>
        <c:crosses val="autoZero"/>
        <c:auto val="1"/>
        <c:lblAlgn val="ctr"/>
        <c:lblOffset val="100"/>
        <c:noMultiLvlLbl val="0"/>
      </c:catAx>
      <c:valAx>
        <c:axId val="101384576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101116544"/>
        <c:crosses val="autoZero"/>
        <c:crossBetween val="midCat"/>
      </c:valAx>
    </c:plotArea>
    <c:legend>
      <c:legendPos val="r"/>
      <c:overlay val="0"/>
    </c:legend>
    <c:plotVisOnly val="1"/>
    <c:dispBlanksAs val="zero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</c:v>
                </c:pt>
                <c:pt idx="1">
                  <c:v>49</c:v>
                </c:pt>
                <c:pt idx="2">
                  <c:v>48</c:v>
                </c:pt>
                <c:pt idx="3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4C-1146-A8EE-AF8E0D117ED0}"/>
            </c:ext>
          </c:extLst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</c:v>
                </c:pt>
                <c:pt idx="1">
                  <c:v>58</c:v>
                </c:pt>
                <c:pt idx="2">
                  <c:v>41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4C-1146-A8EE-AF8E0D117ED0}"/>
            </c:ext>
          </c:extLst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</c:v>
                </c:pt>
                <c:pt idx="1">
                  <c:v>107</c:v>
                </c:pt>
                <c:pt idx="2">
                  <c:v>89</c:v>
                </c:pt>
                <c:pt idx="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4C-1146-A8EE-AF8E0D117E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 </a:t>
            </a:r>
            <a:r>
              <a:rPr lang="en-US"/>
              <a:t>2 Female</a:t>
            </a:r>
          </a:p>
        </c:rich>
      </c:tx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3"/>
          <c:order val="3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val>
            <c:numRef>
              <c:f>Sheet4!$E$6:$H$6</c:f>
              <c:numCache>
                <c:formatCode>General</c:formatCode>
                <c:ptCount val="4"/>
                <c:pt idx="0">
                  <c:v>99</c:v>
                </c:pt>
                <c:pt idx="1">
                  <c:v>58</c:v>
                </c:pt>
                <c:pt idx="2">
                  <c:v>41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D4-F94C-B03F-50B34D1009FD}"/>
            </c:ext>
          </c:extLst>
        </c:ser>
        <c:ser>
          <c:idx val="4"/>
          <c:order val="4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val>
            <c:numRef>
              <c:f>Sheet4!$E$7:$H$7</c:f>
              <c:numCache>
                <c:formatCode>General</c:formatCode>
                <c:ptCount val="4"/>
                <c:pt idx="0">
                  <c:v>196</c:v>
                </c:pt>
                <c:pt idx="1">
                  <c:v>107</c:v>
                </c:pt>
                <c:pt idx="2">
                  <c:v>89</c:v>
                </c:pt>
                <c:pt idx="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D4-F94C-B03F-50B34D1009FD}"/>
            </c:ext>
          </c:extLst>
        </c:ser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</c:v>
                </c:pt>
                <c:pt idx="1">
                  <c:v>49</c:v>
                </c:pt>
                <c:pt idx="2">
                  <c:v>48</c:v>
                </c:pt>
                <c:pt idx="3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5D4-F94C-B03F-50B34D1009FD}"/>
            </c:ext>
          </c:extLst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</c:v>
                </c:pt>
                <c:pt idx="1">
                  <c:v>58</c:v>
                </c:pt>
                <c:pt idx="2">
                  <c:v>41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5D4-F94C-B03F-50B34D1009FD}"/>
            </c:ext>
          </c:extLst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</c:v>
                </c:pt>
                <c:pt idx="1">
                  <c:v>107</c:v>
                </c:pt>
                <c:pt idx="2">
                  <c:v>89</c:v>
                </c:pt>
                <c:pt idx="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5D4-F94C-B03F-50B34D1009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4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FE65C-2D40-4C69-B2E3-DBC159AFD025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75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67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DCADE-712B-4795-91CF-4958EF939CC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0485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CADE-712B-4795-91CF-4958EF939CC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586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48587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588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9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65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63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5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5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61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1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66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661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662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63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6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6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3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2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68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669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7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7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40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sp>
        <p:nvSpPr>
          <p:cNvPr id="1048646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48647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48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7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8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579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4858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1EF81D-CF3E-4623-8D93-3D4ADED660AD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581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2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048583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16000">
                    <a:schemeClr val="accent2">
                      <a:shade val="75000"/>
                      <a:alpha val="56000"/>
                    </a:schemeClr>
                  </a:gs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048584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33000">
                    <a:schemeClr val="accent2">
                      <a:alpha val="56000"/>
                    </a:schemeClr>
                  </a:gs>
                  <a:gs pos="44000">
                    <a:schemeClr val="accent1"/>
                  </a:gs>
                  <a:gs pos="74000">
                    <a:schemeClr val="accent4"/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 /><Relationship Id="rId2" Type="http://schemas.openxmlformats.org/officeDocument/2006/relationships/chart" Target="../charts/chart4.xml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Employee  Data  Analysis    Using Excel          </a:t>
            </a:r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644652" y="3546231"/>
            <a:ext cx="7854696" cy="1752600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Student Name :</a:t>
            </a:r>
            <a:r>
              <a:rPr lang="en-IN" sz="2000" dirty="0">
                <a:solidFill>
                  <a:schemeClr val="tx1"/>
                </a:solidFill>
              </a:rPr>
              <a:t> E.SANDHIYA</a:t>
            </a:r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Register NO: 312214</a:t>
            </a:r>
            <a:r>
              <a:rPr lang="en-IN" sz="2000" dirty="0">
                <a:solidFill>
                  <a:schemeClr val="tx1"/>
                </a:solidFill>
              </a:rPr>
              <a:t>189</a:t>
            </a:r>
            <a:endParaRPr sz="1800" dirty="0"/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Department: Commerce</a:t>
            </a:r>
            <a:endParaRPr sz="1800" dirty="0"/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College : St. Thomas College of Arts and Science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6000"/>
          </a:bodyPr>
          <a:lstStyle/>
          <a:p>
            <a:r>
              <a:rPr lang="en-US" dirty="0"/>
              <a:t>Employee Type  Classification:</a:t>
            </a:r>
          </a:p>
        </p:txBody>
      </p:sp>
      <p:graphicFrame>
        <p:nvGraphicFramePr>
          <p:cNvPr id="4194305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Department  </a:t>
            </a:r>
            <a:r>
              <a:rPr lang="en-US" dirty="0" err="1"/>
              <a:t>Classifictaion</a:t>
            </a:r>
            <a:r>
              <a:rPr lang="en-US" dirty="0"/>
              <a:t>:</a:t>
            </a:r>
          </a:p>
        </p:txBody>
      </p:sp>
      <p:graphicFrame>
        <p:nvGraphicFramePr>
          <p:cNvPr id="4194306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 Classification:</a:t>
            </a:r>
          </a:p>
        </p:txBody>
      </p:sp>
      <p:graphicFrame>
        <p:nvGraphicFramePr>
          <p:cNvPr id="419430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457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194308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4648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104862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 charts  listed  in  the  previous  slides   are  the  </a:t>
            </a:r>
            <a:r>
              <a:rPr lang="en-US" dirty="0" err="1"/>
              <a:t>conluded</a:t>
            </a:r>
            <a:r>
              <a:rPr lang="en-US" dirty="0"/>
              <a:t>  analysis  of  the  </a:t>
            </a:r>
            <a:r>
              <a:rPr lang="en-US" dirty="0" err="1"/>
              <a:t>Jaganathan</a:t>
            </a:r>
            <a:r>
              <a:rPr lang="en-US" dirty="0"/>
              <a:t>  </a:t>
            </a:r>
            <a:r>
              <a:rPr lang="en-US" dirty="0" err="1"/>
              <a:t>Chakravarthy</a:t>
            </a:r>
            <a:r>
              <a:rPr lang="en-US" dirty="0"/>
              <a:t>  </a:t>
            </a:r>
            <a:r>
              <a:rPr lang="en-US" dirty="0" err="1"/>
              <a:t>Privarte</a:t>
            </a:r>
            <a:r>
              <a:rPr lang="en-US" dirty="0"/>
              <a:t>  limited  company.</a:t>
            </a:r>
          </a:p>
          <a:p>
            <a:pPr>
              <a:buNone/>
            </a:pPr>
            <a:r>
              <a:rPr lang="en-US" dirty="0"/>
              <a:t>     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</a:t>
            </a:r>
          </a:p>
        </p:txBody>
      </p:sp>
    </p:spTree>
  </p:cSld>
  <p:clrMapOvr>
    <a:masterClrMapping/>
  </p:clrMapOvr>
  <p:transition spd="slow"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AutoShape 2" descr="thanks for following 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97152" name="Picture 2" descr="WhatsApp Image 2024-09-01 at 12.45.01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3733800" cy="1143000"/>
          </a:xfrm>
        </p:spPr>
        <p:txBody>
          <a:bodyPr>
            <a:normAutofit fontScale="98000"/>
          </a:bodyPr>
          <a:lstStyle/>
          <a:p>
            <a:r>
              <a:rPr lang="en-US" dirty="0"/>
              <a:t>Project  </a:t>
            </a:r>
            <a:r>
              <a:rPr lang="en-US" dirty="0" err="1"/>
              <a:t>Tittle</a:t>
            </a:r>
            <a:r>
              <a:rPr lang="en-US" dirty="0"/>
              <a:t>;</a:t>
            </a:r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>
          <a:xfrm>
            <a:off x="1600200" y="3048000"/>
            <a:ext cx="5334000" cy="2026920"/>
          </a:xfrm>
        </p:spPr>
        <p:txBody>
          <a:bodyPr/>
          <a:lstStyle/>
          <a:p>
            <a:r>
              <a:rPr lang="en-US" dirty="0"/>
              <a:t>Employee  performance  analysis  using  Excel  workspace</a:t>
            </a:r>
          </a:p>
        </p:txBody>
      </p:sp>
    </p:spTree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Problem  Statement</a:t>
            </a:r>
          </a:p>
          <a:p>
            <a:pPr algn="ctr"/>
            <a:r>
              <a:rPr lang="en-US" dirty="0"/>
              <a:t>Project  Overview</a:t>
            </a:r>
          </a:p>
          <a:p>
            <a:pPr algn="ctr"/>
            <a:r>
              <a:rPr lang="en-US" dirty="0" err="1"/>
              <a:t>Modelling</a:t>
            </a:r>
            <a:r>
              <a:rPr lang="en-US" dirty="0"/>
              <a:t>  Approach</a:t>
            </a:r>
          </a:p>
          <a:p>
            <a:pPr algn="ctr"/>
            <a:r>
              <a:rPr lang="en-US" dirty="0"/>
              <a:t>Using  Methods  and  Charts</a:t>
            </a:r>
          </a:p>
          <a:p>
            <a:pPr algn="ctr"/>
            <a:r>
              <a:rPr lang="en-US" dirty="0"/>
              <a:t>Results</a:t>
            </a:r>
          </a:p>
          <a:p>
            <a:pPr algn="ctr"/>
            <a:r>
              <a:rPr lang="en-US" dirty="0"/>
              <a:t>Discussion</a:t>
            </a:r>
          </a:p>
          <a:p>
            <a:pPr algn="ctr"/>
            <a:r>
              <a:rPr lang="en-US" dirty="0"/>
              <a:t>Conclusion</a:t>
            </a:r>
          </a:p>
        </p:txBody>
      </p:sp>
    </p:spTree>
  </p:cSld>
  <p:clrMapOvr>
    <a:masterClrMapping/>
  </p:clrMapOvr>
  <p:transition spd="slow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 Statement:</a:t>
            </a:r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 is  the  dataset  composition  of  the  company  of  </a:t>
            </a:r>
            <a:r>
              <a:rPr lang="en-US" dirty="0" err="1"/>
              <a:t>Jaganathan</a:t>
            </a:r>
            <a:r>
              <a:rPr lang="en-US" dirty="0"/>
              <a:t>  </a:t>
            </a:r>
            <a:r>
              <a:rPr lang="en-US" dirty="0" err="1"/>
              <a:t>Chakravarthy</a:t>
            </a:r>
            <a:r>
              <a:rPr lang="en-US" dirty="0"/>
              <a:t>  private  Limited  located  at the  city  Chennai,  in  the  State  of  Tamil Nadu , India.</a:t>
            </a:r>
          </a:p>
          <a:p>
            <a:r>
              <a:rPr lang="en-US" dirty="0"/>
              <a:t>This  is  clearly  informing  about  the  information  consisting  of  employee’s  Employee  ID, Name, Gender, Department, Salary, Start date, FTE, Employee type, Work location.</a:t>
            </a:r>
          </a:p>
        </p:txBody>
      </p:sp>
    </p:spTree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 Overview:</a:t>
            </a:r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 power  point  presentation  clearly  </a:t>
            </a:r>
            <a:r>
              <a:rPr lang="en-US" dirty="0" err="1"/>
              <a:t>singnifies</a:t>
            </a:r>
            <a:r>
              <a:rPr lang="en-US" dirty="0"/>
              <a:t>  the  calculation  and  analysis  of  dataset  for  the  better  ease  of  understanding  of  data  analysis</a:t>
            </a:r>
          </a:p>
        </p:txBody>
      </p:sp>
    </p:spTree>
  </p:cSld>
  <p:clrMapOvr>
    <a:masterClrMapping/>
  </p:clrMapOvr>
  <p:transition spd="slow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Modelling</a:t>
            </a:r>
            <a:r>
              <a:rPr lang="en-US" dirty="0"/>
              <a:t>  Approach:</a:t>
            </a:r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The  data  are  clearly  </a:t>
            </a:r>
            <a:r>
              <a:rPr lang="en-US" dirty="0" err="1"/>
              <a:t>evolued</a:t>
            </a:r>
            <a:r>
              <a:rPr lang="en-US" dirty="0"/>
              <a:t>  in  the  form  of  perfect  aspect  excel .</a:t>
            </a:r>
          </a:p>
          <a:p>
            <a:r>
              <a:rPr lang="en-US" dirty="0"/>
              <a:t>Therefore, it  will  be  formatted  in  column  width and  filter  in  the  respective  value  of  the  rows  and  column.</a:t>
            </a:r>
          </a:p>
          <a:p>
            <a:pPr>
              <a:buNone/>
            </a:pPr>
            <a:r>
              <a:rPr lang="en-US" dirty="0"/>
              <a:t> </a:t>
            </a:r>
          </a:p>
        </p:txBody>
      </p:sp>
    </p:spTree>
  </p:cSld>
  <p:clrMapOvr>
    <a:masterClrMapping/>
  </p:clrMapOvr>
  <p:transition spd="slow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 Methods &amp; Charts:</a:t>
            </a:r>
          </a:p>
        </p:txBody>
      </p:sp>
      <p:sp>
        <p:nvSpPr>
          <p:cNvPr id="104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 the  </a:t>
            </a:r>
            <a:r>
              <a:rPr lang="en-US" dirty="0" err="1"/>
              <a:t>clearation</a:t>
            </a:r>
            <a:r>
              <a:rPr lang="en-US" dirty="0"/>
              <a:t>  of  filtering  the  dataset   and   formatting  the  dataset.</a:t>
            </a:r>
          </a:p>
          <a:p>
            <a:r>
              <a:rPr lang="en-US" dirty="0"/>
              <a:t>Considering  the  data,  it  is  classified  as  on  the  basis  of  Gender, Department, Employee  type, Work  location.</a:t>
            </a:r>
          </a:p>
        </p:txBody>
      </p:sp>
    </p:spTree>
  </p:cSld>
  <p:clrMapOvr>
    <a:masterClrMapping/>
  </p:clrMapOvr>
  <p:transition spd="slow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</a:t>
            </a:r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Therefore , the  data  is  clearly  </a:t>
            </a:r>
            <a:r>
              <a:rPr lang="en-US" dirty="0" err="1"/>
              <a:t>picturizised</a:t>
            </a:r>
            <a:r>
              <a:rPr lang="en-US" dirty="0"/>
              <a:t>  in  the  forms  of  bar  diagrams,  charts,  line  diagram, and  pie  chart.</a:t>
            </a:r>
          </a:p>
        </p:txBody>
      </p:sp>
    </p:spTree>
  </p:cSld>
  <p:clrMapOvr>
    <a:masterClrMapping/>
  </p:clrMapOvr>
  <p:transition spd="slow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Disscussion</a:t>
            </a:r>
            <a:r>
              <a:rPr lang="en-US" dirty="0"/>
              <a:t>:</a:t>
            </a:r>
          </a:p>
        </p:txBody>
      </p:sp>
      <p:graphicFrame>
        <p:nvGraphicFramePr>
          <p:cNvPr id="419430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14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Employee  Data  Analysis    Using Excel          </vt:lpstr>
      <vt:lpstr>Project  Tittle;</vt:lpstr>
      <vt:lpstr>Agenda</vt:lpstr>
      <vt:lpstr>Problem  Statement:</vt:lpstr>
      <vt:lpstr>Project  Overview:</vt:lpstr>
      <vt:lpstr>Modelling  Approach:</vt:lpstr>
      <vt:lpstr>Using  Methods &amp; Charts:</vt:lpstr>
      <vt:lpstr>Results:</vt:lpstr>
      <vt:lpstr>Disscussion:</vt:lpstr>
      <vt:lpstr>Employee Type  Classification:</vt:lpstr>
      <vt:lpstr>Department  Classifictaion:</vt:lpstr>
      <vt:lpstr>Gender  Classification: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 Data  Analysis    Using Excel</dc:title>
  <dc:creator>Admin</dc:creator>
  <cp:lastModifiedBy>SRILATHA YADAVALLI</cp:lastModifiedBy>
  <cp:revision>1</cp:revision>
  <dcterms:created xsi:type="dcterms:W3CDTF">2024-08-31T19:25:22Z</dcterms:created>
  <dcterms:modified xsi:type="dcterms:W3CDTF">2024-09-04T07:08:53Z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1b93eb7bf3b245849211434ba51fa546</vt:lpwstr>
  </property>
</Properties>
</file>