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847340"/>
          </a:xfrm>
          <a:prstGeom prst="rect"/>
          <a:noFill/>
        </p:spPr>
        <p:txBody>
          <a:bodyPr rtlCol="0" wrap="square">
            <a:spAutoFit/>
          </a:bodyPr>
          <a:p>
            <a:r>
              <a:rPr sz="2400" lang="en-US"/>
              <a:t>STUDENT NAME:</a:t>
            </a:r>
            <a:r>
              <a:rPr sz="2400" lang="en-IN"/>
              <a:t> </a:t>
            </a:r>
            <a:r>
              <a:rPr sz="2400" lang="en-US"/>
              <a:t>S</a:t>
            </a:r>
            <a:r>
              <a:rPr sz="2400" lang="en-US"/>
              <a:t>A</a:t>
            </a:r>
            <a:r>
              <a:rPr sz="2400" lang="en-US"/>
              <a:t>N</a:t>
            </a:r>
            <a:r>
              <a:rPr sz="2400" lang="en-US"/>
              <a:t>D</a:t>
            </a:r>
            <a:r>
              <a:rPr sz="2400" lang="en-US"/>
              <a:t>H</a:t>
            </a:r>
            <a:r>
              <a:rPr sz="2400" lang="en-US"/>
              <a:t>I</a:t>
            </a:r>
            <a:r>
              <a:rPr sz="2400" lang="en-US"/>
              <a:t>Y</a:t>
            </a:r>
            <a:r>
              <a:rPr sz="2400" lang="en-US"/>
              <a:t>A</a:t>
            </a:r>
            <a:r>
              <a:rPr sz="2400" lang="en-US"/>
              <a:t>.</a:t>
            </a:r>
            <a:r>
              <a:rPr sz="2400" lang="en-US"/>
              <a:t> </a:t>
            </a:r>
            <a:r>
              <a:rPr sz="2400" lang="en-US"/>
              <a:t>Y</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5</a:t>
            </a:r>
            <a:r>
              <a:rPr dirty="0" sz="2400" lang="en-US"/>
              <a:t>3</a:t>
            </a:r>
            <a:endParaRPr dirty="0" sz="2400" lang="en-IN"/>
          </a:p>
          <a:p>
            <a:r>
              <a:rPr dirty="0" sz="2400" lang="en-IN"/>
              <a:t>NAAN MUDHALVAN ID: </a:t>
            </a:r>
            <a:endParaRPr dirty="0" sz="2400" lang="en-US"/>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1564677"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749040"/>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11615766" cy="800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74904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1449165"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615439"/>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78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2225040"/>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4442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5298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87400"/>
          </a:xfrm>
        </p:spPr>
        <p:txBody>
          <a:bodyPr/>
          <a:p>
            <a:r>
              <a:rPr dirty="0" lang="en-IN"/>
              <a:t>Dataset Description</a:t>
            </a:r>
          </a:p>
        </p:txBody>
      </p:sp>
      <p:sp>
        <p:nvSpPr>
          <p:cNvPr id="1048670" name="TextBox 3"/>
          <p:cNvSpPr txBox="1"/>
          <p:nvPr/>
        </p:nvSpPr>
        <p:spPr>
          <a:xfrm>
            <a:off x="2438808" y="1429258"/>
            <a:ext cx="4174700" cy="52730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1005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100584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2024-09-03T08:29:43Z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f3a712c3fa48469baa72c2c01a3648f3</vt:lpwstr>
  </property>
</Properties>
</file>