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6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3242" autoAdjust="0"/>
  </p:normalViewPr>
  <p:slideViewPr>
    <p:cSldViewPr snapToGrid="0">
      <p:cViewPr varScale="1">
        <p:scale>
          <a:sx n="61" d="100"/>
          <a:sy n="61" d="100"/>
        </p:scale>
        <p:origin x="105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LOAN DEFAULT PREDICTION USING PYTHON , EDA &amp; ML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Team </a:t>
            </a:r>
            <a:r>
              <a:rPr lang="en-US" dirty="0" smtClean="0"/>
              <a:t>Members:</a:t>
            </a:r>
          </a:p>
          <a:p>
            <a:pPr marL="0" indent="0">
              <a:buNone/>
            </a:pPr>
            <a:r>
              <a:rPr lang="en-US" dirty="0" smtClean="0"/>
              <a:t>A - Data cleaning +preprocessing :</a:t>
            </a:r>
            <a:r>
              <a:rPr lang="en-US" dirty="0" err="1" smtClean="0"/>
              <a:t>Sandhiya</a:t>
            </a:r>
            <a:r>
              <a:rPr lang="en-US" dirty="0" smtClean="0"/>
              <a:t> .S</a:t>
            </a:r>
          </a:p>
          <a:p>
            <a:pPr marL="0" indent="0">
              <a:buNone/>
            </a:pPr>
            <a:r>
              <a:rPr lang="en-US" dirty="0" smtClean="0"/>
              <a:t>B - EDA &amp; Visualization : </a:t>
            </a:r>
            <a:r>
              <a:rPr lang="en-US" dirty="0" err="1"/>
              <a:t>V</a:t>
            </a:r>
            <a:r>
              <a:rPr lang="en-US" dirty="0" err="1" smtClean="0"/>
              <a:t>idhyalakshmi</a:t>
            </a:r>
            <a:r>
              <a:rPr lang="en-US" dirty="0" smtClean="0"/>
              <a:t> R.V</a:t>
            </a:r>
          </a:p>
          <a:p>
            <a:pPr marL="0" indent="0">
              <a:buNone/>
            </a:pPr>
            <a:r>
              <a:rPr lang="en-US" dirty="0" smtClean="0"/>
              <a:t>C - ML Model Building :</a:t>
            </a:r>
            <a:r>
              <a:rPr lang="en-US" dirty="0" err="1" smtClean="0"/>
              <a:t>Divya.K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 - Dashboard &amp; Final PPT : </a:t>
            </a:r>
            <a:r>
              <a:rPr lang="en-US" dirty="0" err="1" smtClean="0"/>
              <a:t>Zabiullah</a:t>
            </a:r>
            <a:endParaRPr lang="en-US" dirty="0" smtClean="0"/>
          </a:p>
        </p:txBody>
      </p:sp>
      <p:sp>
        <p:nvSpPr>
          <p:cNvPr id="6" name="AutoShape 4" descr="Loan Prediction using Machine Learni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49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INTODUCTION: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Individuals All around the world in some way depend on banks to lend them loans for various reasons to help them overcome their financial constraints and achieve some personal goals</a:t>
            </a:r>
          </a:p>
          <a:p>
            <a:r>
              <a:rPr lang="en-US" dirty="0" smtClean="0"/>
              <a:t>Loans is the major source of income for the banking sector as well as the biggest source of financial risk for banks.</a:t>
            </a:r>
          </a:p>
          <a:p>
            <a:endParaRPr lang="en-IN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229" y="4126097"/>
            <a:ext cx="3000432" cy="205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4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DATASET DESCRIPTION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&amp; Test datasets </a:t>
            </a:r>
          </a:p>
          <a:p>
            <a:pPr marL="0" indent="0">
              <a:buNone/>
            </a:pPr>
            <a:r>
              <a:rPr lang="en-US" dirty="0" smtClean="0"/>
              <a:t>      ~ 600 rows , 20+ columns</a:t>
            </a:r>
          </a:p>
          <a:p>
            <a:r>
              <a:rPr lang="en-US" dirty="0" smtClean="0"/>
              <a:t>Includes </a:t>
            </a:r>
            <a:r>
              <a:rPr lang="en-US" dirty="0" err="1" smtClean="0"/>
              <a:t>Loan_ID</a:t>
            </a:r>
            <a:r>
              <a:rPr lang="en-US" dirty="0" smtClean="0"/>
              <a:t>, Income , Credit History, etc.</a:t>
            </a:r>
          </a:p>
          <a:p>
            <a:r>
              <a:rPr lang="en-US" dirty="0" smtClean="0"/>
              <a:t>Target Variable:</a:t>
            </a:r>
          </a:p>
          <a:p>
            <a:pPr marL="0" indent="0">
              <a:buNone/>
            </a:pPr>
            <a:r>
              <a:rPr lang="en-US" dirty="0" smtClean="0"/>
              <a:t>       - Default (1=Yes, 0= No)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97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 CLEANING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Removing NAN</a:t>
            </a:r>
          </a:p>
          <a:p>
            <a:r>
              <a:rPr lang="en-US" dirty="0" smtClean="0"/>
              <a:t>Dealing with Outliers</a:t>
            </a:r>
          </a:p>
          <a:p>
            <a:r>
              <a:rPr lang="en-US" dirty="0" smtClean="0"/>
              <a:t>Duplicates</a:t>
            </a:r>
          </a:p>
          <a:p>
            <a:r>
              <a:rPr lang="en-US" dirty="0" smtClean="0"/>
              <a:t>Missing value </a:t>
            </a:r>
            <a:endParaRPr lang="en-US" dirty="0"/>
          </a:p>
          <a:p>
            <a:r>
              <a:rPr lang="en-US" dirty="0" smtClean="0"/>
              <a:t>Renaming the some variable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21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760" y="0"/>
            <a:ext cx="10515600" cy="1325563"/>
          </a:xfrm>
        </p:spPr>
        <p:txBody>
          <a:bodyPr/>
          <a:lstStyle/>
          <a:p>
            <a:r>
              <a:rPr lang="en-US" sz="3600" dirty="0" smtClean="0"/>
              <a:t>EDA(Exploratory</a:t>
            </a:r>
            <a:r>
              <a:rPr lang="en-US" dirty="0" smtClean="0"/>
              <a:t> </a:t>
            </a:r>
            <a:r>
              <a:rPr lang="en-US" sz="3600" dirty="0" smtClean="0"/>
              <a:t>Data Analysis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History distribution</a:t>
            </a:r>
          </a:p>
          <a:p>
            <a:r>
              <a:rPr lang="en-US" dirty="0" smtClean="0"/>
              <a:t>Property Area wise loan approvals</a:t>
            </a:r>
          </a:p>
          <a:p>
            <a:r>
              <a:rPr lang="en-US" dirty="0" err="1" smtClean="0"/>
              <a:t>Univariate</a:t>
            </a:r>
            <a:r>
              <a:rPr lang="en-US" dirty="0" smtClean="0"/>
              <a:t> Analysis :</a:t>
            </a:r>
            <a:r>
              <a:rPr lang="en-US" dirty="0" err="1" smtClean="0"/>
              <a:t>Histograms,Boxplots</a:t>
            </a:r>
            <a:endParaRPr lang="en-US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705" y="1091966"/>
            <a:ext cx="4923295" cy="545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94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Loan status 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76" y="1813303"/>
            <a:ext cx="5388371" cy="31616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046" y="1580827"/>
            <a:ext cx="5026451" cy="339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6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MACHINE LEARNING MODEL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Supervised Learning Platform</a:t>
            </a:r>
            <a:endParaRPr lang="en-IN" dirty="0"/>
          </a:p>
          <a:p>
            <a:r>
              <a:rPr lang="en-US" dirty="0" smtClean="0"/>
              <a:t>Classification Algorithm: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- Logistic Regression</a:t>
            </a:r>
          </a:p>
          <a:p>
            <a:pPr marL="0" indent="0">
              <a:buNone/>
            </a:pPr>
            <a:r>
              <a:rPr lang="en-US" dirty="0" smtClean="0"/>
              <a:t>       -Decision Trees</a:t>
            </a:r>
          </a:p>
          <a:p>
            <a:r>
              <a:rPr lang="en-US" dirty="0" smtClean="0"/>
              <a:t>Libraries Used:</a:t>
            </a:r>
          </a:p>
          <a:p>
            <a:pPr marL="0" indent="0">
              <a:buNone/>
            </a:pPr>
            <a:r>
              <a:rPr lang="en-US" dirty="0" smtClean="0"/>
              <a:t>       - </a:t>
            </a:r>
            <a:r>
              <a:rPr lang="en-US" dirty="0" err="1" smtClean="0"/>
              <a:t>Scikit</a:t>
            </a:r>
            <a:r>
              <a:rPr lang="en-US" dirty="0" smtClean="0"/>
              <a:t>-learn, </a:t>
            </a:r>
            <a:r>
              <a:rPr lang="en-US" dirty="0" err="1"/>
              <a:t>P</a:t>
            </a:r>
            <a:r>
              <a:rPr lang="en-US" dirty="0" err="1" smtClean="0"/>
              <a:t>andas,Matplotlib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913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TRAINING AND EVALUATION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Train/Test split :80/20</a:t>
            </a:r>
          </a:p>
          <a:p>
            <a:r>
              <a:rPr lang="en-US" dirty="0" smtClean="0"/>
              <a:t>Metrics Evaluated :Accuracy , Precision , Recall , F1-score</a:t>
            </a:r>
          </a:p>
          <a:p>
            <a:r>
              <a:rPr lang="en-US" dirty="0" smtClean="0"/>
              <a:t>Best Model :Random Forest (Accuracy:83%)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0069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CONCLUSION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enhances loan default predication</a:t>
            </a:r>
          </a:p>
          <a:p>
            <a:r>
              <a:rPr lang="en-US" dirty="0" smtClean="0"/>
              <a:t>Further refinements can improve performance and align with business goals.</a:t>
            </a:r>
          </a:p>
          <a:p>
            <a:r>
              <a:rPr lang="en-US" dirty="0" smtClean="0"/>
              <a:t>Credit history is the most critical factor</a:t>
            </a:r>
          </a:p>
          <a:p>
            <a:r>
              <a:rPr lang="en-US" dirty="0" smtClean="0"/>
              <a:t>Discovered </a:t>
            </a:r>
            <a:r>
              <a:rPr lang="en-US" smtClean="0"/>
              <a:t>insights from EDA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19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249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LOAN DEFAULT PREDICTION USING PYTHON , EDA &amp; ML</vt:lpstr>
      <vt:lpstr>INTODUCTION:</vt:lpstr>
      <vt:lpstr>DATASET DESCRIPTION</vt:lpstr>
      <vt:lpstr>DATA CLEANING</vt:lpstr>
      <vt:lpstr>EDA(Exploratory Data Analysis)</vt:lpstr>
      <vt:lpstr>Loan status </vt:lpstr>
      <vt:lpstr>MACHINE LEARNING MODEL</vt:lpstr>
      <vt:lpstr>TRAINING AND EVALUATION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13</cp:revision>
  <dcterms:created xsi:type="dcterms:W3CDTF">2025-07-22T16:00:32Z</dcterms:created>
  <dcterms:modified xsi:type="dcterms:W3CDTF">2025-07-24T12:21:04Z</dcterms:modified>
</cp:coreProperties>
</file>