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AF-16F0-47D3-BCE9-2F4A08ABA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048E7-79D3-43C7-B1F2-E199B3BC2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9B941-2A14-421E-818B-2034B50D3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230E-80DB-4F7B-BAEB-06D1BFD77493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306E8-1AE9-4E47-8D29-0400D4EB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AE678-28BF-42B9-B86F-30A2D22B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F553-2167-4149-A7C8-488EED6FA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32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F3E4-AC1C-41B4-9108-E68920F2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418F2-B243-4616-BBD0-BD333DFD2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220BE-A5D9-42DC-839B-ACA5C8BF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230E-80DB-4F7B-BAEB-06D1BFD77493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51F24-7B2A-4A24-8DF4-B249E873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AEEDA-ABC4-4887-9AA8-655C88C8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F553-2167-4149-A7C8-488EED6FA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0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D0E3F0-B639-40F2-956B-92BD8EABF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2BC78-3048-4EDE-96DF-541D1F875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45A34-CDC6-4D0C-AFCC-7E32A4E0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230E-80DB-4F7B-BAEB-06D1BFD77493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4D9FE-D1F1-400A-B36B-3A1255785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6192D-C147-4E8E-BC1A-D0BA1FB9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F553-2167-4149-A7C8-488EED6FA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67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34EF-E0A8-4E44-92C0-18DAA677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066E-8E33-4A84-9BBE-DC7CCAA95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719C9-045A-462A-99F7-5A908140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230E-80DB-4F7B-BAEB-06D1BFD77493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3FE4-817C-490A-9BDE-B435463B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3BDC7-94CA-4C2F-A18C-DC2C61B8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F553-2167-4149-A7C8-488EED6FA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25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C0A4-1BA6-4937-98CB-02796232B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AAD80-0EFB-4CA0-96E2-D8614F878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FC3EB-BB04-45D0-94B6-5FC15ED8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230E-80DB-4F7B-BAEB-06D1BFD77493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E1B77-5E16-4C92-BA2D-C8767514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95EE0-1352-45C1-B1EC-7ECC3092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F553-2167-4149-A7C8-488EED6FA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0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5431-4C49-42AB-BECC-C127E9FD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1867A-C19F-4DB1-ABF0-226EC3A5A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5582A-21CE-4521-82A5-3811E73D6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CDBBF-E7AC-4DF1-BE46-5664D72F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230E-80DB-4F7B-BAEB-06D1BFD77493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50887-B5A1-4F14-863E-360106D9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42369-E4A5-4059-AAE0-975DA845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F553-2167-4149-A7C8-488EED6FA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9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1210-D220-4AB4-9230-CC1B8F9B9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F39EC-4929-4E7F-B97A-13930EEE0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E0A0-506E-4ABA-803E-FF7E1A074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54135-90A2-473D-AFF8-5DF871411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F44BF-C7A9-46EE-B1EE-4E58FAA20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5C8E6-482B-49A1-8A62-B9715A68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230E-80DB-4F7B-BAEB-06D1BFD77493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ED599-601F-454A-9CEA-EF7A6245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6C7F2-2962-41DA-A5F2-ABA5CECC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F553-2167-4149-A7C8-488EED6FA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98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EA34-C634-486C-B939-4A37DBEB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2A1C9-42BA-4F69-9D5D-B4A33247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230E-80DB-4F7B-BAEB-06D1BFD77493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9B490-54C3-4B36-AB28-A2B3E212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41618-BB80-4852-AEB3-B8F67379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F553-2167-4149-A7C8-488EED6FA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31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9836A-8C1F-4A57-97EF-1A5883C2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230E-80DB-4F7B-BAEB-06D1BFD77493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DDD90-9E24-4144-B723-783A5362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AE5FB-80BF-469F-BEFF-EA2C46C6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F553-2167-4149-A7C8-488EED6FA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29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3467-414C-4228-B361-B020465F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6F7E-9EB9-44CF-90CF-EBC9E37A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8EEC6-6F6D-4056-8827-E37D6929E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89090-5888-4C29-92E2-BDD721B1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230E-80DB-4F7B-BAEB-06D1BFD77493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6D967-E2C1-4579-9418-9AAB38D6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D4210-2CBD-48D0-AE6E-AE5BA031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F553-2167-4149-A7C8-488EED6FA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9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EC5B-2AB9-4E53-8009-96CDD998E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9437BD-B275-4C16-A453-A82177DEB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7CC99-6B00-465B-9CB4-A64D4AB56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AF605-EBE5-4C6C-9BFF-301984A7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230E-80DB-4F7B-BAEB-06D1BFD77493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BDEB0-D670-4E68-B4BA-3AC88183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71344-2F73-40FB-869E-1D0AB52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F553-2167-4149-A7C8-488EED6FA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34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D21FD-A988-4713-BC25-CADA40A5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A0FEC-EDD2-4094-9440-CE921B712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E20F1-85C8-4D62-BAB0-0E81E2AF0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9230E-80DB-4F7B-BAEB-06D1BFD77493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87B7C-C55E-44CF-BC14-622C1ED6F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122B-AE71-445C-808A-6C19031E9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7F553-2167-4149-A7C8-488EED6FA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68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iarunava/cell-images-for-detecting-malari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DIP79190219/Deep-Learning/blob/main/Deep_Learning_Maleria.ipynb" TargetMode="External"/><Relationship Id="rId2" Type="http://schemas.openxmlformats.org/officeDocument/2006/relationships/hyperlink" Target="https://github.com/SANDIP79190219/Deep-Learning/blob/main/Maleria_Deep_Learning_Grayscale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A5ED-DE31-4F3E-A5C0-47B0E0356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90357"/>
          </a:xfrm>
        </p:spPr>
        <p:txBody>
          <a:bodyPr>
            <a:normAutofit fontScale="90000"/>
          </a:bodyPr>
          <a:lstStyle/>
          <a:p>
            <a:r>
              <a:rPr lang="en-US" b="0" i="0" u="sng" dirty="0">
                <a:solidFill>
                  <a:srgbClr val="000000"/>
                </a:solidFill>
                <a:effectLst/>
                <a:latin typeface="Roboto"/>
              </a:rPr>
              <a:t>Capstone Project 2</a:t>
            </a:r>
            <a:br>
              <a:rPr lang="en-US" b="0" i="0" u="sng" dirty="0">
                <a:solidFill>
                  <a:srgbClr val="000000"/>
                </a:solidFill>
                <a:effectLst/>
                <a:latin typeface="Roboto"/>
              </a:rPr>
            </a:br>
            <a:endParaRPr lang="en-IN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6A680-EB31-4C2F-9E71-C8C60567E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5480" y="2951544"/>
            <a:ext cx="7863840" cy="2306256"/>
          </a:xfrm>
        </p:spPr>
        <p:txBody>
          <a:bodyPr/>
          <a:lstStyle/>
          <a:p>
            <a:r>
              <a:rPr lang="en-IN" b="1" i="0" dirty="0">
                <a:solidFill>
                  <a:srgbClr val="FFFFFF"/>
                </a:solidFill>
                <a:effectLst/>
                <a:latin typeface="zeitung"/>
              </a:rPr>
              <a:t>Malaria Cell Images Dataset</a:t>
            </a:r>
          </a:p>
          <a:p>
            <a:r>
              <a:rPr lang="en-IN" b="1" i="0" dirty="0">
                <a:solidFill>
                  <a:srgbClr val="FFFFFF"/>
                </a:solidFill>
                <a:effectLst/>
                <a:latin typeface="zeitung"/>
              </a:rPr>
              <a:t>Malaria Cell Images Dataset</a:t>
            </a:r>
          </a:p>
          <a:p>
            <a:r>
              <a:rPr lang="en-IN" sz="3600" i="1" dirty="0"/>
              <a:t>Malaria Cell Images Dataset</a:t>
            </a:r>
          </a:p>
        </p:txBody>
      </p:sp>
    </p:spTree>
    <p:extLst>
      <p:ext uri="{BB962C8B-B14F-4D97-AF65-F5344CB8AC3E}">
        <p14:creationId xmlns:p14="http://schemas.microsoft.com/office/powerpoint/2010/main" val="130420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B33F-855E-420C-B6BA-CEA4567D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Project 2: Project Proposal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Dataset Source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A3C23-BFEE-4778-8DB9-D0C64AF83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>
                <a:hlinkClick r:id="rId2"/>
              </a:rPr>
              <a:t>Malaria Cell Images Dataset | Kaggle</a:t>
            </a:r>
            <a:endParaRPr lang="en-IN" dirty="0"/>
          </a:p>
          <a:p>
            <a:endParaRPr lang="en-IN" dirty="0"/>
          </a:p>
          <a:p>
            <a:r>
              <a:rPr lang="en-US" dirty="0"/>
              <a:t>What is the problem you want to solve?</a:t>
            </a:r>
          </a:p>
          <a:p>
            <a:pPr marL="0" indent="0">
              <a:buNone/>
            </a:pPr>
            <a:r>
              <a:rPr lang="en-US" dirty="0"/>
              <a:t>   Detecting-malaria cell-images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problem you want to solve?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 Who is your client and why do they care about this problem? </a:t>
            </a:r>
          </a:p>
          <a:p>
            <a:pPr marL="0" indent="0">
              <a:buNone/>
            </a:pPr>
            <a:r>
              <a:rPr lang="en-US" dirty="0"/>
              <a:t>In other words, what will your client do or decide based on your analysis that they wouldn’t have done otherwise?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can be used by Medical Staff as Lab Technician or Help Doctors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35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32E76-B030-47EF-AA9A-22DD4255A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099"/>
            <a:ext cx="10515600" cy="4301864"/>
          </a:xfrm>
        </p:spPr>
        <p:txBody>
          <a:bodyPr/>
          <a:lstStyle/>
          <a:p>
            <a:r>
              <a:rPr lang="en-US" dirty="0"/>
              <a:t>Briefly outline how you’ll solve this problem. Your approach may change later, but this is a good first step to get you thinking about a method and solution.</a:t>
            </a:r>
          </a:p>
          <a:p>
            <a:r>
              <a:rPr lang="en-US" dirty="0"/>
              <a:t>Read the images </a:t>
            </a:r>
          </a:p>
          <a:p>
            <a:r>
              <a:rPr lang="en-US" dirty="0"/>
              <a:t>Defining the Model</a:t>
            </a:r>
          </a:p>
          <a:p>
            <a:r>
              <a:rPr lang="en-US" dirty="0"/>
              <a:t>Build the Model </a:t>
            </a:r>
          </a:p>
          <a:p>
            <a:r>
              <a:rPr lang="en-US" dirty="0"/>
              <a:t>Train the Model </a:t>
            </a:r>
          </a:p>
          <a:p>
            <a:r>
              <a:rPr lang="en-US" dirty="0"/>
              <a:t>Calculate the score for the model.</a:t>
            </a:r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8207C6C-FDA3-4058-B25A-D919643F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	</a:t>
            </a:r>
          </a:p>
        </p:txBody>
      </p:sp>
    </p:spTree>
    <p:extLst>
      <p:ext uri="{BB962C8B-B14F-4D97-AF65-F5344CB8AC3E}">
        <p14:creationId xmlns:p14="http://schemas.microsoft.com/office/powerpoint/2010/main" val="254980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358F-1937-4641-A6DB-EB24E112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hub Notebook Links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46D61-FD01-4762-820B-482667A76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https://github.com/SANDIP79190219/Deep-Learning/blob/main/Maleria_Deep_Learning_Grayscale.ipynb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https://github.com/SANDIP79190219/Deep-Learning/blob/main/Deep_Learning_Maleria.ipynb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45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202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zeitung</vt:lpstr>
      <vt:lpstr>Office Theme</vt:lpstr>
      <vt:lpstr>Capstone Project 2 </vt:lpstr>
      <vt:lpstr>Capstone Project 2: Project Proposal  Dataset Source - </vt:lpstr>
      <vt:lpstr>. </vt:lpstr>
      <vt:lpstr>Git hub Notebook Links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2</dc:title>
  <dc:creator>sandip chaudhari</dc:creator>
  <cp:lastModifiedBy>sandip chaudhari</cp:lastModifiedBy>
  <cp:revision>2</cp:revision>
  <dcterms:created xsi:type="dcterms:W3CDTF">2021-01-05T12:10:51Z</dcterms:created>
  <dcterms:modified xsi:type="dcterms:W3CDTF">2021-01-05T12:27:51Z</dcterms:modified>
</cp:coreProperties>
</file>