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IP79190219/data_story_telling/blob/master/Data_Story_Telling_14_Jan_20_3_EDA_2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IP79190219/data_story_telling/blob/master/Data_Story_Telling_14_Jan_20_3_EDA_2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P79190219/housing_data_cleaning/blob/master/Apply%20Inferential%20Statistics%20to%20Capstone%20Project%201%20_31_Oct_20.ipynb" TargetMode="External"/><Relationship Id="rId2" Type="http://schemas.openxmlformats.org/officeDocument/2006/relationships/hyperlink" Target="https://github.com/SANDIP79190219/housing_data_cleaning/blob/master/Capstone%20Project%201_%20Exploratory%20Data%20Analysis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IP79190219/housing_data_cleaning/blob/master/Supervised%20learning%20techniques%20on%20housing%20data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IP79190219/Housing_Pred_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1D1D-0CEE-4F67-9808-2DF2E43BD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Data Prediction.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6755-6F99-4EED-B336-74D7B4CB1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data project is about the predicting the sales price of the house.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53670-4B60-421E-860A-5CD3C675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042" r="45105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BDBC-289F-4C39-BF3B-8DA6EBA4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9BDE-650F-4255-84D5-B46928E0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Wrangling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 :- </a:t>
            </a:r>
          </a:p>
          <a:p>
            <a:r>
              <a:rPr lang="en-US" dirty="0">
                <a:hlinkClick r:id="rId2"/>
              </a:rPr>
              <a:t>data_story_telling/Data_Story_Telling_14_Jan_20_3_EDA_2.ipynb at master · SANDIP79190219/data_story_telling ·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697-CE3E-45AB-9D42-5D99459C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Story telling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6E7-96CF-4EE9-9B77-AF1A0377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data_story_telling/Data_Story_Telling_14_Jan_20_3_EDA_2.ipynb at master · SANDIP79190219/data_story_telling ·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9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7202-D582-4BB7-9987-ACF78BC8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Inferential statistics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AAE5-34CB-439B-983E-A33CE205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1. </a:t>
            </a:r>
            <a:r>
              <a:rPr lang="en-US" dirty="0" err="1">
                <a:hlinkClick r:id="rId2"/>
              </a:rPr>
              <a:t>housing_data_cleaning</a:t>
            </a:r>
            <a:r>
              <a:rPr lang="en-US" dirty="0">
                <a:hlinkClick r:id="rId2"/>
              </a:rPr>
              <a:t>/Capstone Project 1_ Exploratory Data </a:t>
            </a:r>
            <a:r>
              <a:rPr lang="en-US" dirty="0" err="1">
                <a:hlinkClick r:id="rId2"/>
              </a:rPr>
              <a:t>Analysis.ipynb</a:t>
            </a:r>
            <a:r>
              <a:rPr lang="en-US" dirty="0">
                <a:hlinkClick r:id="rId2"/>
              </a:rPr>
              <a:t> at master · SANDIP79190219/</a:t>
            </a:r>
            <a:r>
              <a:rPr lang="en-US" dirty="0" err="1">
                <a:hlinkClick r:id="rId2"/>
              </a:rPr>
              <a:t>housing_data_cleaning</a:t>
            </a:r>
            <a:r>
              <a:rPr lang="en-US" dirty="0">
                <a:hlinkClick r:id="rId2"/>
              </a:rPr>
              <a:t> · 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housing_data_cleaning</a:t>
            </a:r>
            <a:r>
              <a:rPr lang="en-US" dirty="0">
                <a:hlinkClick r:id="rId3"/>
              </a:rPr>
              <a:t>/Apply Inferential Statistics to Capstone Project 1 _31_Oct_20.ipynb at master · SANDIP79190219/</a:t>
            </a:r>
            <a:r>
              <a:rPr lang="en-US" dirty="0" err="1">
                <a:hlinkClick r:id="rId3"/>
              </a:rPr>
              <a:t>housing_data_cleaning</a:t>
            </a:r>
            <a:r>
              <a:rPr lang="en-US" dirty="0">
                <a:hlinkClick r:id="rId3"/>
              </a:rPr>
              <a:t> ·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2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D161-EE36-4AB1-BD73-9D52C010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209A-0EF1-495F-8152-D7B76EB7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</a:t>
            </a:r>
            <a:r>
              <a:rPr lang="en-US" dirty="0">
                <a:hlinkClick r:id="rId2"/>
              </a:rPr>
              <a:t> housing_data_cleaning/Supervised learning techniques on housing </a:t>
            </a:r>
            <a:r>
              <a:rPr lang="en-US" dirty="0" err="1">
                <a:hlinkClick r:id="rId2"/>
              </a:rPr>
              <a:t>data.ipynb</a:t>
            </a:r>
            <a:r>
              <a:rPr lang="en-US" dirty="0">
                <a:hlinkClick r:id="rId2"/>
              </a:rPr>
              <a:t> at master · SANDIP79190219/housing_data_cleaning ·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4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B90-F426-43B6-BD1B-097230B4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Developed Light Flask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4B20-DBB8-4FBF-9632-0540E07D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https://github.com/SANDIP79190219/Housing_Pred_App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[ Note – Due to Lack of time not using Full Features </a:t>
            </a:r>
          </a:p>
          <a:p>
            <a:r>
              <a:rPr lang="en-IN"/>
              <a:t>Used only 4 ]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07550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Sabon Next LT</vt:lpstr>
      <vt:lpstr>Wingdings</vt:lpstr>
      <vt:lpstr>LuminousVTI</vt:lpstr>
      <vt:lpstr>Housing Data Prediction. </vt:lpstr>
      <vt:lpstr>Data Cleaning </vt:lpstr>
      <vt:lpstr>Data Story telling </vt:lpstr>
      <vt:lpstr>Apply Inferential statistics to project</vt:lpstr>
      <vt:lpstr>Apply Machine Learning Algorithms</vt:lpstr>
      <vt:lpstr>Developed Light Flask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Prediction.</dc:title>
  <dc:creator>sandip chaudhari</dc:creator>
  <cp:lastModifiedBy>sandip chaudhari</cp:lastModifiedBy>
  <cp:revision>8</cp:revision>
  <dcterms:created xsi:type="dcterms:W3CDTF">2021-01-05T13:17:43Z</dcterms:created>
  <dcterms:modified xsi:type="dcterms:W3CDTF">2021-01-05T18:45:11Z</dcterms:modified>
</cp:coreProperties>
</file>