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FCF2CC-B803-842E-CB4B-81CE4061B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iamneo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76EC6-5FA7-AB9D-6127-B93E10DE67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AF5D-6879-4484-BF8C-83C2B639B1CF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718D9-A086-B012-0F51-EC5F8A1016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F240B-3729-BD07-42AA-4C615AD044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1C9F8-8A7A-4B8C-A1A5-80BA6EAD5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708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iamneo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40E6B-4DE9-4C2A-81A0-F4C0D289F359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81BC8-BD05-47EE-BD91-10B550712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980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2A6D-F5BC-B5BF-A2C6-5206269C5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057C5-737B-038A-669E-BA19DC8AF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67DB-C707-2635-1E6F-DCD51DF0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9AB8-BA3A-470F-BE86-0DF89EC57D80}" type="datetime1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DB60-CC77-1685-9FD6-A6B3EA6C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7A8C-3338-6FA9-FA64-10B5F8A8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14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2A20-A6B1-BBC3-2F13-8B12B4A9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A4D4B-EAE8-7D33-8EB8-AB31F568A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FA45-0745-7961-0877-80EDF487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B686-67C5-40A2-AA32-B93084899E90}" type="datetime1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FFAD-CB16-C4BD-C5BC-FBC0D192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BEA80-5A70-A671-A760-760E1372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70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792B2-6B9D-5CCE-24A5-1CD9A4116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4F7BD-0F5D-CBEF-FCFD-515B2A44B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0B2C-709A-D1F5-ECAE-8F0042D8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2C4A-C7C7-42A7-A619-87DBCC847FE4}" type="datetime1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20C0-FD02-E320-998C-3D92BE81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C50E-8838-2142-770E-597FE72E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9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2B68-6CA6-D3A0-85AF-1EC35E51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6797-31B0-EEAE-7A73-AA028F32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98F0-0E7D-F235-AA1F-D88C8859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E8DB-6F3E-4F8C-AB78-85AA9B340FEB}" type="datetime1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8857B-31AF-C266-26F8-F9B5E666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DA32-F3BC-0216-F7B2-2C7C09E9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9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D0F1-6DAE-ECB9-A1DD-0CAD5930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B76B-EC83-061C-B3BA-687480C8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16FE-E5C9-9934-27AD-B4DD9937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5F87-6CBF-448A-B1CA-DA9BC0331D34}" type="datetime1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AA42-3D5D-CE31-A8C6-A358EFE7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59E2-4097-B66B-BEF2-9D3771FA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B391-4205-56AD-7AD7-F671DA6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AB2C-A409-1471-82AC-54148EBC1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EE6ED-07E7-FB3F-9B58-ED906ADF9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D1FCE-C7D2-8D4D-CDF1-C95012A3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3236-5EDE-4B62-8199-4E2454D70B6C}" type="datetime1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6D75C-9E67-3A01-BEE9-5BF75A4E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F5A3B-A2D8-712D-48A3-26869FB1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C7B4-4BF2-8D01-A7A2-FC21FDB3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E878-5906-64F2-7BF7-AF4C9F31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52D2A-E556-5A70-6DCF-AFFEC4D68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F850C-0E80-361C-0F65-D01FE0CDD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C4EE9-5CB3-60B2-B461-C457E3484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3052E-DD74-E9B9-B0EE-F7F3C892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D3B4-C011-4662-8074-E6747FA4C26A}" type="datetime1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05B69-0D94-3060-096E-0D5FEEA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E2B7F-D3AF-29F9-FCB1-9A4F0AD6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9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05AF-C850-4008-3BFF-49C67E1B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95786-DBD4-E101-9421-1AD94AF3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A7CB-DD1C-453A-9DA7-24A137E45EFB}" type="datetime1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38C77-118F-0DA0-FF1B-9FF877CF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2036D-F511-FDAD-5E1A-2D6BAD02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8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5529A-FE07-B6FE-6512-2FE0CC0A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977E-F75B-45AC-AF41-88A6BAC8C819}" type="datetime1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5358C-6069-9923-0BE5-59748BA7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EE00-A6BD-5932-4DD7-20543AE7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D936-E4C1-90D2-246E-1F8BFAF9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2B59-C2E0-848E-C7C0-D237CC4C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99F1C-A837-A1F9-C335-B8CE62021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C06AD-EF37-9901-8DEC-088C4794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172B-CB52-4DF8-BDF8-49AA8764904E}" type="datetime1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E6E2F-5449-5BC7-C526-DFBAB36D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D33D-14F4-1E9F-7F2E-F15C3F55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7F3E-6505-FAF1-6682-C8036A3C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C8522-D5F1-833A-A9E7-CC18AF50D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AD49A-5814-A2F9-1C7B-121D4A03F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5BBE4-9B0D-4460-5815-82834B2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E737-7A66-45E7-8E74-3572CE9077E3}" type="datetime1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D5207-F7C1-5CB8-5C24-9C9BFFB7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7BDAC-202D-20B8-F26B-9821FC9C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39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191CD-8E82-1F23-017E-899ABD5A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56536-9729-D329-8488-705F83AE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78D8-ACE0-1DC1-2D9B-68F9C01BC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4FC1-24B7-4E52-8CEA-52BF962D9CD4}" type="datetime1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CC70-2628-D486-515C-50B0D1CE0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9250-3848-7DEF-BBBF-8660FCFFA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44C2-D8DF-41A2-A617-31AD99640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C94-43A8-90B7-FEB5-82BDC7265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367" y="764991"/>
            <a:ext cx="8407021" cy="2677656"/>
          </a:xfrm>
        </p:spPr>
        <p:txBody>
          <a:bodyPr>
            <a:normAutofit fontScale="90000"/>
          </a:bodyPr>
          <a:lstStyle/>
          <a:p>
            <a:pPr rtl="0"/>
            <a:r>
              <a:rPr lang="en-GB" sz="8000" dirty="0">
                <a:effectLst/>
              </a:rPr>
              <a:t> </a:t>
            </a:r>
            <a:br>
              <a:rPr lang="en-GB" sz="8000" dirty="0">
                <a:effectLst/>
              </a:rPr>
            </a:br>
            <a:br>
              <a:rPr lang="en-GB" sz="8000" dirty="0">
                <a:effectLst/>
              </a:rPr>
            </a:br>
            <a:br>
              <a:rPr lang="en-GB" sz="8000" dirty="0">
                <a:effectLst/>
              </a:rPr>
            </a:br>
            <a:br>
              <a:rPr lang="en-GB" sz="8000" dirty="0">
                <a:effectLst/>
              </a:rPr>
            </a:br>
            <a:br>
              <a:rPr lang="en-GB" sz="8000" dirty="0">
                <a:effectLst/>
              </a:rPr>
            </a:br>
            <a:r>
              <a:rPr lang="en-GB" sz="8000" b="1" dirty="0">
                <a:solidFill>
                  <a:schemeClr val="accent1">
                    <a:lumMod val="50000"/>
                  </a:schemeClr>
                </a:solidFill>
                <a:effectLst/>
              </a:rPr>
              <a:t>Team Name: NEXUS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effectLst/>
              </a:rPr>
            </a:br>
            <a:br>
              <a:rPr lang="en-GB" sz="4900" dirty="0">
                <a:effectLst/>
              </a:rPr>
            </a:br>
            <a:endParaRPr lang="en-IN" sz="4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1AA542-7446-1932-7F77-48CC26353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F814B-3C1E-96D1-C5AC-6C8914B3E2BC}"/>
              </a:ext>
            </a:extLst>
          </p:cNvPr>
          <p:cNvSpPr txBox="1"/>
          <p:nvPr/>
        </p:nvSpPr>
        <p:spPr>
          <a:xfrm>
            <a:off x="846161" y="2844801"/>
            <a:ext cx="10922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effectLst/>
              </a:rPr>
              <a:t>Team Members </a:t>
            </a:r>
            <a:r>
              <a:rPr lang="en-GB" sz="6000" dirty="0"/>
              <a:t>:</a:t>
            </a:r>
          </a:p>
          <a:p>
            <a:r>
              <a:rPr lang="en-GB" sz="4000" dirty="0"/>
              <a:t>SOBIN G –TEAM LEADER</a:t>
            </a:r>
            <a:br>
              <a:rPr lang="en-GB" sz="4000" dirty="0"/>
            </a:br>
            <a:r>
              <a:rPr lang="en-GB" sz="4000" dirty="0"/>
              <a:t>SOWBARNI N- DEVELOPER</a:t>
            </a:r>
            <a:br>
              <a:rPr lang="en-GB" sz="4000" dirty="0"/>
            </a:br>
            <a:r>
              <a:rPr lang="en-GB" sz="4000" dirty="0"/>
              <a:t>SANTHOSH PANDIYAN K-  DEVELOPER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3341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49" y="2186622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efficiency in product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marketing campaign insights through AI-based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scalable system that can be used by businesses of all sizes</a:t>
            </a:r>
          </a:p>
          <a:p>
            <a:pPr marL="0" indent="0" algn="ctr" rtl="0">
              <a:buNone/>
            </a:pPr>
            <a:r>
              <a:rPr lang="en-GB" dirty="0">
                <a:effectLst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82A63-B1F3-1E2A-FEBA-0D230FA85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55726-1E1D-7CA1-9035-F9E5400E1A81}"/>
              </a:ext>
            </a:extLst>
          </p:cNvPr>
          <p:cNvSpPr txBox="1"/>
          <p:nvPr/>
        </p:nvSpPr>
        <p:spPr>
          <a:xfrm>
            <a:off x="452149" y="1231804"/>
            <a:ext cx="1022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141523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55" y="-431320"/>
            <a:ext cx="10816029" cy="6969280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marL="0" indent="0">
              <a:buNone/>
            </a:pPr>
            <a:r>
              <a:rPr lang="en-US" sz="3000" b="1" dirty="0"/>
              <a:t>Conclusion: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3000" dirty="0"/>
              <a:t>	This project will deliver a complete solution for URL-based barcode generation and real-time tracking, coupled with AI-powered insights to measure campaign success. We aim to provide businesses with a reliable tool to enhance both their supply chain and marketing strategies.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Additional Support:</a:t>
            </a: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Cloud infrastructure for hosting.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Access to additional marketing campaign data for AI training</a:t>
            </a:r>
          </a:p>
          <a:p>
            <a:pPr marL="0" indent="0" algn="ctr" rtl="0">
              <a:buNone/>
            </a:pPr>
            <a:endParaRPr lang="en-GB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CDA51-BDA8-2F76-AC89-1649C519E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8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1601A8-E914-6532-FF57-4EB26844F5AB}"/>
              </a:ext>
            </a:extLst>
          </p:cNvPr>
          <p:cNvSpPr/>
          <p:nvPr/>
        </p:nvSpPr>
        <p:spPr>
          <a:xfrm>
            <a:off x="750627" y="846161"/>
            <a:ext cx="10549719" cy="1528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3" y="449178"/>
            <a:ext cx="10922121" cy="6088781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GB" dirty="0">
              <a:effectLst/>
            </a:endParaRPr>
          </a:p>
          <a:p>
            <a:pPr marL="0" indent="0" algn="ctr" rtl="0">
              <a:buNone/>
            </a:pPr>
            <a:r>
              <a:rPr lang="en-US" sz="3200" b="1" dirty="0"/>
              <a:t>URL Barcode Creator Application for Efficient Product</a:t>
            </a:r>
          </a:p>
          <a:p>
            <a:pPr marL="0" indent="0" algn="ctr" rtl="0">
              <a:buNone/>
            </a:pPr>
            <a:r>
              <a:rPr lang="en-US" sz="3200" b="1" dirty="0"/>
              <a:t>Tracking and Marketing Campaigns</a:t>
            </a:r>
          </a:p>
          <a:p>
            <a:pPr marL="0" indent="0" algn="ctr" rtl="0">
              <a:buNone/>
            </a:pPr>
            <a:endParaRPr lang="en-GB" sz="3200" b="1" dirty="0"/>
          </a:p>
          <a:p>
            <a:pPr algn="ctr" rtl="0"/>
            <a:r>
              <a:rPr lang="en-US" dirty="0"/>
              <a:t>The </a:t>
            </a:r>
            <a:r>
              <a:rPr lang="en-US" b="1" dirty="0"/>
              <a:t>URL Barcode Creator Application</a:t>
            </a:r>
            <a:r>
              <a:rPr lang="en-US" dirty="0"/>
              <a:t> is a tool designed to generate barcodes or QR codes linked to URLs, specifically for enhancing </a:t>
            </a:r>
            <a:r>
              <a:rPr lang="en-US" b="1" dirty="0"/>
              <a:t>product tracking</a:t>
            </a:r>
            <a:r>
              <a:rPr lang="en-US" dirty="0"/>
              <a:t> and </a:t>
            </a:r>
            <a:r>
              <a:rPr lang="en-US" b="1" dirty="0"/>
              <a:t>marketing campaign efficiency</a:t>
            </a:r>
            <a:r>
              <a:rPr lang="en-US" dirty="0"/>
              <a:t>.</a:t>
            </a:r>
            <a:r>
              <a:rPr lang="en-IN" dirty="0"/>
              <a:t> </a:t>
            </a:r>
          </a:p>
          <a:p>
            <a:pPr algn="ctr" rtl="0"/>
            <a:endParaRPr lang="en-IN" dirty="0"/>
          </a:p>
          <a:p>
            <a:pPr marL="0" indent="0" rtl="0">
              <a:buNone/>
            </a:pPr>
            <a:r>
              <a:rPr lang="en-IN" dirty="0"/>
              <a:t>Problem to be faced</a:t>
            </a:r>
          </a:p>
          <a:p>
            <a:pPr marL="0" indent="0">
              <a:buNone/>
            </a:pPr>
            <a:r>
              <a:rPr lang="en-IN" dirty="0"/>
              <a:t>	Limited Campaign Performance Insights-</a:t>
            </a:r>
            <a:r>
              <a:rPr lang="en-US" dirty="0"/>
              <a:t>Current marketing systems using QR codes offer basic insights such as click-through rates, but they lack deep customer behavior analysis.</a:t>
            </a:r>
            <a:endParaRPr lang="en-GB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28EC0-8FEA-AB4C-6670-744EDC18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1" y="-40261"/>
            <a:ext cx="11004008" cy="6810676"/>
          </a:xfrm>
        </p:spPr>
        <p:txBody>
          <a:bodyPr/>
          <a:lstStyle/>
          <a:p>
            <a:pPr marL="0" indent="0" algn="ctr" rtl="0">
              <a:buNone/>
            </a:pPr>
            <a:endParaRPr lang="en-GB" dirty="0">
              <a:effectLst/>
            </a:endParaRPr>
          </a:p>
          <a:p>
            <a:pPr marL="0" indent="0" algn="ctr" rtl="0">
              <a:buNone/>
            </a:pPr>
            <a:r>
              <a:rPr lang="en-GB" sz="4000" b="1" dirty="0">
                <a:effectLst/>
              </a:rPr>
              <a:t>Objectives</a:t>
            </a:r>
          </a:p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algn="ctr" rtl="0"/>
            <a:r>
              <a:rPr lang="en-GB" dirty="0">
                <a:effectLst/>
              </a:rPr>
              <a:t> </a:t>
            </a:r>
            <a:r>
              <a:rPr lang="en-US" dirty="0"/>
              <a:t>A web or mobile-based application that generates barcodes or QR codes for URLs, making product tracking and marketing simpler and more interactive</a:t>
            </a:r>
          </a:p>
          <a:p>
            <a:pPr algn="ctr" rtl="0"/>
            <a:endParaRPr lang="en-US" dirty="0"/>
          </a:p>
          <a:p>
            <a:pPr marL="0" indent="0" rtl="0">
              <a:buNone/>
            </a:pPr>
            <a:r>
              <a:rPr lang="en-US" b="1" dirty="0"/>
              <a:t>Key deliverables and milestones:</a:t>
            </a:r>
          </a:p>
          <a:p>
            <a:r>
              <a:rPr lang="en-US" dirty="0">
                <a:effectLst/>
              </a:rPr>
              <a:t>Generates barcode</a:t>
            </a:r>
            <a:r>
              <a:rPr lang="en-US" dirty="0"/>
              <a:t>s/QR codes from URLs in real-time</a:t>
            </a:r>
          </a:p>
          <a:p>
            <a:r>
              <a:rPr lang="en-US" dirty="0">
                <a:effectLst/>
              </a:rPr>
              <a:t>Customizable design for marketing campaigns.</a:t>
            </a:r>
          </a:p>
          <a:p>
            <a:r>
              <a:rPr lang="en-US" dirty="0"/>
              <a:t>Built-in analytics to track product interactions and campaign success.</a:t>
            </a:r>
          </a:p>
          <a:p>
            <a:r>
              <a:rPr lang="en-US" dirty="0">
                <a:effectLst/>
              </a:rPr>
              <a:t>Integrations with inventory management systems for seamless pro</a:t>
            </a:r>
            <a:r>
              <a:rPr lang="en-US" dirty="0"/>
              <a:t>duct tracking</a:t>
            </a:r>
            <a:endParaRPr lang="en-GB" dirty="0">
              <a:effectLst/>
            </a:endParaRPr>
          </a:p>
          <a:p>
            <a:pPr algn="ctr" rtl="0"/>
            <a:endParaRPr lang="en-GB" dirty="0"/>
          </a:p>
          <a:p>
            <a:pPr algn="ctr" rtl="0"/>
            <a:endParaRPr lang="en-GB" dirty="0">
              <a:effectLst/>
            </a:endParaRPr>
          </a:p>
          <a:p>
            <a:pPr algn="ctr" rtl="0"/>
            <a:endParaRPr lang="en-GB" dirty="0"/>
          </a:p>
          <a:p>
            <a:pPr algn="ctr" rtl="0"/>
            <a:endParaRPr lang="en-GB" dirty="0">
              <a:effectLst/>
            </a:endParaRPr>
          </a:p>
          <a:p>
            <a:pPr algn="ctr" rtl="0"/>
            <a:endParaRPr lang="en-GB" dirty="0"/>
          </a:p>
          <a:p>
            <a:pPr algn="ctr" rtl="0"/>
            <a:endParaRPr lang="en-GB" dirty="0">
              <a:effectLst/>
            </a:endParaRPr>
          </a:p>
          <a:p>
            <a:pPr algn="ctr" rtl="0"/>
            <a:endParaRPr lang="en-GB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70AFF-F61B-D733-68CA-AF48615D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95" y="-508958"/>
            <a:ext cx="10515600" cy="7366958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endParaRPr lang="en-GB" dirty="0">
              <a:effectLst/>
            </a:endParaRPr>
          </a:p>
          <a:p>
            <a:pPr marL="0" indent="0" algn="ctr" rtl="0">
              <a:buNone/>
            </a:pPr>
            <a:endParaRPr lang="en-GB" dirty="0"/>
          </a:p>
          <a:p>
            <a:pPr marL="0" indent="0" algn="ctr" rtl="0">
              <a:buNone/>
            </a:pPr>
            <a:r>
              <a:rPr lang="en-GB" dirty="0">
                <a:effectLst/>
              </a:rPr>
              <a:t>  </a:t>
            </a:r>
            <a:r>
              <a:rPr lang="en-GB" b="1" dirty="0">
                <a:effectLst/>
              </a:rPr>
              <a:t>Approach and Methodology</a:t>
            </a:r>
          </a:p>
          <a:p>
            <a:pPr marL="0" indent="0">
              <a:buNone/>
            </a:pPr>
            <a:r>
              <a:rPr lang="en-IN" b="1" dirty="0"/>
              <a:t>How we plan to tackle the problem: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Barcode Generation:</a:t>
            </a:r>
            <a:r>
              <a:rPr lang="en-IN" dirty="0"/>
              <a:t> Build a module for generating URL-based barcodes.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AI for Data Analytics:</a:t>
            </a:r>
            <a:r>
              <a:rPr lang="en-IN" dirty="0"/>
              <a:t> Use AI/ML algorithms to </a:t>
            </a:r>
            <a:r>
              <a:rPr lang="en-IN" dirty="0" err="1"/>
              <a:t>analyze</a:t>
            </a:r>
            <a:r>
              <a:rPr lang="en-IN" dirty="0"/>
              <a:t> product tracking data and marketing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Real-time Dashboard:</a:t>
            </a:r>
            <a:r>
              <a:rPr lang="en-IN" dirty="0"/>
              <a:t> A dashboard to visualize product movements and marketing performance.</a:t>
            </a:r>
          </a:p>
          <a:p>
            <a:pPr marL="0" indent="0">
              <a:buNone/>
            </a:pPr>
            <a:r>
              <a:rPr lang="en-IN" b="1" dirty="0"/>
              <a:t>Technologies &amp; Tools: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Frontend: React.js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Backend: Node.js, Express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AI Models: Time-series forecasting for product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Tools: Python, Scikit-learn, TensorFlow for data analytics, Google Cloud for deployment.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85337-67A9-BFD8-E649-AD663C574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9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F5DCD4F-E2D5-881A-E539-D477087A7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78" y="165605"/>
            <a:ext cx="6249445" cy="6526789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BC19987-B08B-269A-872D-82F5FE4E8843}"/>
              </a:ext>
            </a:extLst>
          </p:cNvPr>
          <p:cNvSpPr txBox="1"/>
          <p:nvPr/>
        </p:nvSpPr>
        <p:spPr>
          <a:xfrm rot="21110687">
            <a:off x="287435" y="2769906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Execution Plan</a:t>
            </a:r>
            <a:endParaRPr lang="en-IN" sz="5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C2152-E0B9-BF56-B6EB-505BF8B5E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2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228272"/>
          </a:xfrm>
        </p:spPr>
        <p:txBody>
          <a:bodyPr/>
          <a:lstStyle/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marL="0" indent="0" algn="ctr" rtl="0">
              <a:buNone/>
            </a:pPr>
            <a:r>
              <a:rPr lang="en-GB" b="1" dirty="0">
                <a:effectLst/>
              </a:rPr>
              <a:t>AI Solution Architecture</a:t>
            </a:r>
            <a:endParaRPr lang="en-GB" dirty="0">
              <a:effectLst/>
            </a:endParaRPr>
          </a:p>
          <a:p>
            <a:pPr marL="0" indent="0" algn="ctr" rtl="0">
              <a:buNone/>
            </a:pPr>
            <a:endParaRPr lang="en-GB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AE98B-F182-DC82-5F68-2EA259753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99889-13DA-0AF2-9BB3-D3E74315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" y="1569152"/>
            <a:ext cx="5632596" cy="4447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B25F1-524E-E6D9-ED6F-BED9253742F9}"/>
              </a:ext>
            </a:extLst>
          </p:cNvPr>
          <p:cNvSpPr txBox="1"/>
          <p:nvPr/>
        </p:nvSpPr>
        <p:spPr>
          <a:xfrm>
            <a:off x="6470796" y="1207698"/>
            <a:ext cx="512310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This diagram shows the key components of a URL barcode creator application. It includes </a:t>
            </a:r>
            <a:r>
              <a:rPr lang="en-US" sz="2400" b="1" dirty="0"/>
              <a:t>data collection</a:t>
            </a:r>
            <a:r>
              <a:rPr lang="en-US" sz="2400" dirty="0"/>
              <a:t>, </a:t>
            </a:r>
            <a:r>
              <a:rPr lang="en-US" sz="2400" b="1" dirty="0"/>
              <a:t>barcode generation</a:t>
            </a:r>
            <a:r>
              <a:rPr lang="en-US" sz="2400" dirty="0"/>
              <a:t>, </a:t>
            </a:r>
            <a:r>
              <a:rPr lang="en-US" sz="2400" b="1" dirty="0"/>
              <a:t>preprocessing</a:t>
            </a:r>
            <a:r>
              <a:rPr lang="en-US" sz="2400" dirty="0"/>
              <a:t>, and </a:t>
            </a:r>
            <a:r>
              <a:rPr lang="en-US" sz="2400" b="1" dirty="0"/>
              <a:t>AI-powered analytics</a:t>
            </a:r>
            <a:r>
              <a:rPr lang="en-US" sz="2400" dirty="0"/>
              <a:t>. Data flows from barcode creation to analysis, enabling real-time product tracking and marketing insights. The AI model improves with </a:t>
            </a:r>
            <a:r>
              <a:rPr lang="en-US" sz="2400" b="1" dirty="0"/>
              <a:t>model training</a:t>
            </a:r>
            <a:r>
              <a:rPr lang="en-US" sz="2400" dirty="0"/>
              <a:t>, and the system is deployed for use in tracking and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75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360136"/>
            <a:ext cx="10515600" cy="6898096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marL="0" indent="0" algn="ctr" rtl="0">
              <a:buNone/>
            </a:pPr>
            <a:endParaRPr lang="en-GB" b="1" dirty="0"/>
          </a:p>
          <a:p>
            <a:pPr marL="0" indent="0" algn="ctr" rtl="0">
              <a:buNone/>
            </a:pPr>
            <a:r>
              <a:rPr lang="en-GB" b="1" dirty="0">
                <a:effectLst/>
              </a:rPr>
              <a:t>Data Sources(if any)</a:t>
            </a:r>
          </a:p>
          <a:p>
            <a:pPr marL="0" indent="0">
              <a:buNone/>
            </a:pPr>
            <a:r>
              <a:rPr lang="en-US" b="1" dirty="0"/>
              <a:t>Inventory Management System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Software that tracks stock levels, sales, and product movements within the supply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Helps monitor real-time product availability and movements associated with the generated barcodes</a:t>
            </a:r>
          </a:p>
          <a:p>
            <a:pPr marL="0" indent="0">
              <a:buNone/>
            </a:pPr>
            <a:r>
              <a:rPr lang="en-IN" b="1" dirty="0"/>
              <a:t>Data Preprocessing Plans</a:t>
            </a:r>
          </a:p>
          <a:p>
            <a:r>
              <a:rPr lang="en-US" b="1" dirty="0"/>
              <a:t>Data Normalization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Purpose</a:t>
            </a:r>
            <a:r>
              <a:rPr lang="en-US" dirty="0"/>
              <a:t>: Scale data to a uniform range, particularly for 	numerical values, to ensure fair model training.</a:t>
            </a:r>
          </a:p>
          <a:p>
            <a:r>
              <a:rPr lang="en-US" b="1" dirty="0"/>
              <a:t>Data Cleaning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Purpose</a:t>
            </a:r>
            <a:r>
              <a:rPr lang="en-US" dirty="0"/>
              <a:t>: Remove duplicates, correct errors, and handle 	missing values to ensure data quality.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7A684-423A-47AB-98D5-400DB16A2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2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95" y="-498159"/>
            <a:ext cx="10515600" cy="7175003"/>
          </a:xfrm>
        </p:spPr>
        <p:txBody>
          <a:bodyPr/>
          <a:lstStyle/>
          <a:p>
            <a:pPr marL="0" indent="0" algn="ctr" rtl="0">
              <a:buNone/>
            </a:pPr>
            <a:endParaRPr lang="en-GB" dirty="0">
              <a:effectLst/>
            </a:endParaRPr>
          </a:p>
          <a:p>
            <a:pPr marL="0" indent="0" algn="ctr" rtl="0">
              <a:buNone/>
            </a:pPr>
            <a:endParaRPr lang="en-GB" dirty="0">
              <a:effectLst/>
            </a:endParaRPr>
          </a:p>
          <a:p>
            <a:pPr marL="0" indent="0" algn="ctr" rtl="0">
              <a:buNone/>
            </a:pPr>
            <a:r>
              <a:rPr lang="en-GB" b="1" dirty="0">
                <a:effectLst/>
              </a:rPr>
              <a:t>Model Selection and Evaluation</a:t>
            </a:r>
          </a:p>
          <a:p>
            <a:pPr marL="0" indent="0" algn="ctr" rtl="0">
              <a:buNone/>
            </a:pPr>
            <a:endParaRPr lang="en-GB" b="1" dirty="0">
              <a:effectLst/>
            </a:endParaRPr>
          </a:p>
          <a:p>
            <a:pPr marL="0" indent="0">
              <a:buNone/>
            </a:pPr>
            <a:r>
              <a:rPr lang="en-US" b="1" dirty="0"/>
              <a:t>LSTM (Long Short-Term Memory)</a:t>
            </a:r>
            <a:r>
              <a:rPr lang="en-US" dirty="0"/>
              <a:t> for time-series forecasting:</a:t>
            </a:r>
          </a:p>
          <a:p>
            <a:pPr marL="0" indent="0">
              <a:buNone/>
            </a:pPr>
            <a:r>
              <a:rPr lang="en-US" b="1" dirty="0"/>
              <a:t>Reason</a:t>
            </a:r>
            <a:r>
              <a:rPr lang="en-US" dirty="0"/>
              <a:t>: LSTM is highly effective for handling long-term dependencies in sequential data, making it ideal for predicting product movement and user engagement trends.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Evaluation Metrics: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Accuracy</a:t>
            </a:r>
            <a:r>
              <a:rPr lang="en-US" dirty="0"/>
              <a:t>: Measures how many times the model makes correct predictions (like predicting clicks correctly).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Precision</a:t>
            </a:r>
            <a:r>
              <a:rPr lang="en-US" dirty="0"/>
              <a:t>: Shows how many of the predicted clicks were actual clicks (reducing false alarms).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BB087-B9A8-C958-020D-B1621E19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5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208C-BFC8-5247-D4A2-C34DBA01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84" y="1637731"/>
            <a:ext cx="10515600" cy="454199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D0D0D"/>
                </a:solidFill>
                <a:latin typeface="ui-sans-serif"/>
              </a:rPr>
              <a:t>Challenges:</a:t>
            </a:r>
            <a:endParaRPr lang="en-IN" dirty="0">
              <a:solidFill>
                <a:srgbClr val="0D0D0D"/>
              </a:solidFill>
              <a:latin typeface="ui-sans-serif"/>
            </a:endParaRPr>
          </a:p>
          <a:p>
            <a:r>
              <a:rPr lang="en-IN" dirty="0">
                <a:solidFill>
                  <a:srgbClr val="0D0D0D"/>
                </a:solidFill>
                <a:latin typeface="ui-sans-serif"/>
              </a:rPr>
              <a:t>Integrating real-time tracking with barcode systems.</a:t>
            </a:r>
          </a:p>
          <a:p>
            <a:r>
              <a:rPr lang="en-IN" dirty="0">
                <a:solidFill>
                  <a:srgbClr val="0D0D0D"/>
                </a:solidFill>
                <a:latin typeface="ui-sans-serif"/>
              </a:rPr>
              <a:t>Managing large datasets for campaign performance.</a:t>
            </a:r>
          </a:p>
          <a:p>
            <a:endParaRPr lang="en-IN" dirty="0">
              <a:solidFill>
                <a:srgbClr val="0D0D0D"/>
              </a:solidFill>
              <a:latin typeface="ui-sans-serif"/>
            </a:endParaRPr>
          </a:p>
          <a:p>
            <a:r>
              <a:rPr lang="en-IN" b="1" dirty="0">
                <a:solidFill>
                  <a:srgbClr val="0D0D0D"/>
                </a:solidFill>
                <a:latin typeface="ui-sans-serif"/>
              </a:rPr>
              <a:t>Mitigation Strategies:</a:t>
            </a:r>
            <a:endParaRPr lang="en-IN" dirty="0">
              <a:solidFill>
                <a:srgbClr val="0D0D0D"/>
              </a:solidFill>
              <a:latin typeface="ui-sans-serif"/>
            </a:endParaRPr>
          </a:p>
          <a:p>
            <a:r>
              <a:rPr lang="en-IN" dirty="0">
                <a:solidFill>
                  <a:srgbClr val="0D0D0D"/>
                </a:solidFill>
                <a:latin typeface="ui-sans-serif"/>
              </a:rPr>
              <a:t>Use cloud-based data processing to handle scalability.</a:t>
            </a:r>
          </a:p>
          <a:p>
            <a:r>
              <a:rPr lang="en-IN" dirty="0">
                <a:solidFill>
                  <a:srgbClr val="0D0D0D"/>
                </a:solidFill>
                <a:latin typeface="ui-sans-serif"/>
              </a:rPr>
              <a:t>Employ error handling mechanisms during integration.</a:t>
            </a:r>
          </a:p>
          <a:p>
            <a:pPr marL="0" indent="0" algn="ctr" rtl="0">
              <a:buNone/>
            </a:pPr>
            <a:endParaRPr lang="en-GB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C460D-B930-B37E-1B8D-3FC2215F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88" y="320040"/>
            <a:ext cx="1954723" cy="35823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8D8B05A-8CDC-D49A-7E99-B49D829E9B3D}"/>
              </a:ext>
            </a:extLst>
          </p:cNvPr>
          <p:cNvSpPr txBox="1"/>
          <p:nvPr/>
        </p:nvSpPr>
        <p:spPr>
          <a:xfrm>
            <a:off x="928048" y="678273"/>
            <a:ext cx="816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D0D0D"/>
                </a:solidFill>
                <a:latin typeface="ui-sans-serif"/>
              </a:rPr>
              <a:t>Challenges &amp; Mitigation</a:t>
            </a:r>
          </a:p>
        </p:txBody>
      </p:sp>
    </p:spTree>
    <p:extLst>
      <p:ext uri="{BB962C8B-B14F-4D97-AF65-F5344CB8AC3E}">
        <p14:creationId xmlns:p14="http://schemas.microsoft.com/office/powerpoint/2010/main" val="4616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626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ui-sans-serif</vt:lpstr>
      <vt:lpstr>Office Theme</vt:lpstr>
      <vt:lpstr>      Team Name: NEXUS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Roshene Ganesh</dc:creator>
  <cp:lastModifiedBy>Sobin G</cp:lastModifiedBy>
  <cp:revision>6</cp:revision>
  <dcterms:created xsi:type="dcterms:W3CDTF">2024-10-16T06:16:20Z</dcterms:created>
  <dcterms:modified xsi:type="dcterms:W3CDTF">2024-10-17T12:04:58Z</dcterms:modified>
</cp:coreProperties>
</file>