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Trebuchet MS" panose="020B0603020202020204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ip Mandal" userId="35aa4e2dc14df8cb" providerId="LiveId" clId="{537709F3-6534-4F0B-81F7-D57F4F2A5C1D}"/>
    <pc:docChg chg="undo custSel addSld delSld modSld">
      <pc:chgData name="Sandip Mandal" userId="35aa4e2dc14df8cb" providerId="LiveId" clId="{537709F3-6534-4F0B-81F7-D57F4F2A5C1D}" dt="2024-07-13T13:38:03.807" v="186" actId="14100"/>
      <pc:docMkLst>
        <pc:docMk/>
      </pc:docMkLst>
      <pc:sldChg chg="modSp mod">
        <pc:chgData name="Sandip Mandal" userId="35aa4e2dc14df8cb" providerId="LiveId" clId="{537709F3-6534-4F0B-81F7-D57F4F2A5C1D}" dt="2024-07-13T13:27:18.620" v="99" actId="20577"/>
        <pc:sldMkLst>
          <pc:docMk/>
          <pc:sldMk cId="4096404019" sldId="256"/>
        </pc:sldMkLst>
        <pc:spChg chg="mod">
          <ac:chgData name="Sandip Mandal" userId="35aa4e2dc14df8cb" providerId="LiveId" clId="{537709F3-6534-4F0B-81F7-D57F4F2A5C1D}" dt="2024-07-13T13:27:18.620" v="99" actId="20577"/>
          <ac:spMkLst>
            <pc:docMk/>
            <pc:sldMk cId="4096404019" sldId="256"/>
            <ac:spMk id="3" creationId="{2B7A3587-5860-FB6C-265F-A75CD106266A}"/>
          </ac:spMkLst>
        </pc:spChg>
      </pc:sldChg>
      <pc:sldChg chg="del">
        <pc:chgData name="Sandip Mandal" userId="35aa4e2dc14df8cb" providerId="LiveId" clId="{537709F3-6534-4F0B-81F7-D57F4F2A5C1D}" dt="2024-07-13T13:25:48.995" v="0" actId="2696"/>
        <pc:sldMkLst>
          <pc:docMk/>
          <pc:sldMk cId="581304688" sldId="257"/>
        </pc:sldMkLst>
      </pc:sldChg>
      <pc:sldChg chg="addSp modSp new mod">
        <pc:chgData name="Sandip Mandal" userId="35aa4e2dc14df8cb" providerId="LiveId" clId="{537709F3-6534-4F0B-81F7-D57F4F2A5C1D}" dt="2024-07-13T13:30:52.031" v="122" actId="20577"/>
        <pc:sldMkLst>
          <pc:docMk/>
          <pc:sldMk cId="2930951018" sldId="257"/>
        </pc:sldMkLst>
        <pc:spChg chg="add mod">
          <ac:chgData name="Sandip Mandal" userId="35aa4e2dc14df8cb" providerId="LiveId" clId="{537709F3-6534-4F0B-81F7-D57F4F2A5C1D}" dt="2024-07-13T13:30:52.031" v="122" actId="20577"/>
          <ac:spMkLst>
            <pc:docMk/>
            <pc:sldMk cId="2930951018" sldId="257"/>
            <ac:spMk id="3" creationId="{5999D504-B74E-77FA-4135-B06A28BAA80B}"/>
          </ac:spMkLst>
        </pc:spChg>
      </pc:sldChg>
      <pc:sldChg chg="del">
        <pc:chgData name="Sandip Mandal" userId="35aa4e2dc14df8cb" providerId="LiveId" clId="{537709F3-6534-4F0B-81F7-D57F4F2A5C1D}" dt="2024-07-13T13:25:52.233" v="1" actId="2696"/>
        <pc:sldMkLst>
          <pc:docMk/>
          <pc:sldMk cId="417459052" sldId="258"/>
        </pc:sldMkLst>
      </pc:sldChg>
      <pc:sldChg chg="addSp modSp new mod">
        <pc:chgData name="Sandip Mandal" userId="35aa4e2dc14df8cb" providerId="LiveId" clId="{537709F3-6534-4F0B-81F7-D57F4F2A5C1D}" dt="2024-07-13T13:32:38.356" v="139" actId="20577"/>
        <pc:sldMkLst>
          <pc:docMk/>
          <pc:sldMk cId="817272869" sldId="258"/>
        </pc:sldMkLst>
        <pc:spChg chg="add mod">
          <ac:chgData name="Sandip Mandal" userId="35aa4e2dc14df8cb" providerId="LiveId" clId="{537709F3-6534-4F0B-81F7-D57F4F2A5C1D}" dt="2024-07-13T13:32:38.356" v="139" actId="20577"/>
          <ac:spMkLst>
            <pc:docMk/>
            <pc:sldMk cId="817272869" sldId="258"/>
            <ac:spMk id="3" creationId="{E1D12986-DEF7-2D82-3890-F97968408174}"/>
          </ac:spMkLst>
        </pc:spChg>
      </pc:sldChg>
      <pc:sldChg chg="addSp modSp new mod">
        <pc:chgData name="Sandip Mandal" userId="35aa4e2dc14df8cb" providerId="LiveId" clId="{537709F3-6534-4F0B-81F7-D57F4F2A5C1D}" dt="2024-07-13T13:34:48.597" v="159" actId="21"/>
        <pc:sldMkLst>
          <pc:docMk/>
          <pc:sldMk cId="2089911575" sldId="259"/>
        </pc:sldMkLst>
        <pc:spChg chg="add mod">
          <ac:chgData name="Sandip Mandal" userId="35aa4e2dc14df8cb" providerId="LiveId" clId="{537709F3-6534-4F0B-81F7-D57F4F2A5C1D}" dt="2024-07-13T13:34:48.597" v="159" actId="21"/>
          <ac:spMkLst>
            <pc:docMk/>
            <pc:sldMk cId="2089911575" sldId="259"/>
            <ac:spMk id="3" creationId="{9ED5B93E-2634-5C85-B8AE-5AEDD79199AD}"/>
          </ac:spMkLst>
        </pc:spChg>
      </pc:sldChg>
      <pc:sldChg chg="del">
        <pc:chgData name="Sandip Mandal" userId="35aa4e2dc14df8cb" providerId="LiveId" clId="{537709F3-6534-4F0B-81F7-D57F4F2A5C1D}" dt="2024-07-13T13:25:56.449" v="2" actId="2696"/>
        <pc:sldMkLst>
          <pc:docMk/>
          <pc:sldMk cId="2229480963" sldId="259"/>
        </pc:sldMkLst>
      </pc:sldChg>
      <pc:sldChg chg="del">
        <pc:chgData name="Sandip Mandal" userId="35aa4e2dc14df8cb" providerId="LiveId" clId="{537709F3-6534-4F0B-81F7-D57F4F2A5C1D}" dt="2024-07-13T13:26:00.308" v="3" actId="2696"/>
        <pc:sldMkLst>
          <pc:docMk/>
          <pc:sldMk cId="2178039362" sldId="260"/>
        </pc:sldMkLst>
      </pc:sldChg>
      <pc:sldChg chg="addSp modSp new mod">
        <pc:chgData name="Sandip Mandal" userId="35aa4e2dc14df8cb" providerId="LiveId" clId="{537709F3-6534-4F0B-81F7-D57F4F2A5C1D}" dt="2024-07-13T13:36:13.533" v="169" actId="14100"/>
        <pc:sldMkLst>
          <pc:docMk/>
          <pc:sldMk cId="3294906925" sldId="260"/>
        </pc:sldMkLst>
        <pc:spChg chg="add mod">
          <ac:chgData name="Sandip Mandal" userId="35aa4e2dc14df8cb" providerId="LiveId" clId="{537709F3-6534-4F0B-81F7-D57F4F2A5C1D}" dt="2024-07-13T13:36:13.533" v="169" actId="14100"/>
          <ac:spMkLst>
            <pc:docMk/>
            <pc:sldMk cId="3294906925" sldId="260"/>
            <ac:spMk id="3" creationId="{A71CC3ED-367D-4417-3FBF-DF9DCE084500}"/>
          </ac:spMkLst>
        </pc:spChg>
      </pc:sldChg>
      <pc:sldChg chg="addSp delSp modSp new mod">
        <pc:chgData name="Sandip Mandal" userId="35aa4e2dc14df8cb" providerId="LiveId" clId="{537709F3-6534-4F0B-81F7-D57F4F2A5C1D}" dt="2024-07-13T13:38:03.807" v="186" actId="14100"/>
        <pc:sldMkLst>
          <pc:docMk/>
          <pc:sldMk cId="413661227" sldId="261"/>
        </pc:sldMkLst>
        <pc:spChg chg="add mod">
          <ac:chgData name="Sandip Mandal" userId="35aa4e2dc14df8cb" providerId="LiveId" clId="{537709F3-6534-4F0B-81F7-D57F4F2A5C1D}" dt="2024-07-13T13:37:28.968" v="178" actId="14100"/>
          <ac:spMkLst>
            <pc:docMk/>
            <pc:sldMk cId="413661227" sldId="261"/>
            <ac:spMk id="5" creationId="{0BC9D2A2-EE25-37FC-1BEC-849314772FB4}"/>
          </ac:spMkLst>
        </pc:spChg>
        <pc:picChg chg="add del mod">
          <ac:chgData name="Sandip Mandal" userId="35aa4e2dc14df8cb" providerId="LiveId" clId="{537709F3-6534-4F0B-81F7-D57F4F2A5C1D}" dt="2024-07-13T13:37:03.735" v="176" actId="21"/>
          <ac:picMkLst>
            <pc:docMk/>
            <pc:sldMk cId="413661227" sldId="261"/>
            <ac:picMk id="3" creationId="{F0FB89F2-B55E-09A7-2916-D50362E8BA29}"/>
          </ac:picMkLst>
        </pc:picChg>
        <pc:picChg chg="add mod">
          <ac:chgData name="Sandip Mandal" userId="35aa4e2dc14df8cb" providerId="LiveId" clId="{537709F3-6534-4F0B-81F7-D57F4F2A5C1D}" dt="2024-07-13T13:38:03.807" v="186" actId="14100"/>
          <ac:picMkLst>
            <pc:docMk/>
            <pc:sldMk cId="413661227" sldId="261"/>
            <ac:picMk id="7" creationId="{D2F08282-DFDF-E7D8-B3FF-AE4AD5255337}"/>
          </ac:picMkLst>
        </pc:picChg>
      </pc:sldChg>
      <pc:sldChg chg="del">
        <pc:chgData name="Sandip Mandal" userId="35aa4e2dc14df8cb" providerId="LiveId" clId="{537709F3-6534-4F0B-81F7-D57F4F2A5C1D}" dt="2024-07-13T13:26:03.011" v="4" actId="2696"/>
        <pc:sldMkLst>
          <pc:docMk/>
          <pc:sldMk cId="2492181847" sldId="261"/>
        </pc:sldMkLst>
      </pc:sldChg>
      <pc:sldChg chg="del">
        <pc:chgData name="Sandip Mandal" userId="35aa4e2dc14df8cb" providerId="LiveId" clId="{537709F3-6534-4F0B-81F7-D57F4F2A5C1D}" dt="2024-07-13T13:26:05.423" v="5" actId="2696"/>
        <pc:sldMkLst>
          <pc:docMk/>
          <pc:sldMk cId="402581029" sldId="262"/>
        </pc:sldMkLst>
      </pc:sldChg>
      <pc:sldChg chg="del">
        <pc:chgData name="Sandip Mandal" userId="35aa4e2dc14df8cb" providerId="LiveId" clId="{537709F3-6534-4F0B-81F7-D57F4F2A5C1D}" dt="2024-07-13T13:26:07.594" v="6" actId="2696"/>
        <pc:sldMkLst>
          <pc:docMk/>
          <pc:sldMk cId="199193050" sldId="263"/>
        </pc:sldMkLst>
      </pc:sldChg>
      <pc:sldChg chg="del">
        <pc:chgData name="Sandip Mandal" userId="35aa4e2dc14df8cb" providerId="LiveId" clId="{537709F3-6534-4F0B-81F7-D57F4F2A5C1D}" dt="2024-07-13T13:26:09.723" v="7" actId="2696"/>
        <pc:sldMkLst>
          <pc:docMk/>
          <pc:sldMk cId="2177525432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96C9-8B8C-F775-5238-C66E2E99F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03084-C2D3-40A0-D5CB-4021B79F9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13F62-2363-9497-033F-223F219A2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2A40-B944-4225-8C1C-606EE4926333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C0B23-0C00-0093-453B-8DDAC55E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4501D-9246-4369-32E7-F9A79EFB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33A8-D55B-4ADC-80B3-66D2C8779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86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91E4-107A-43A8-DB6C-03AAC03B2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96A64-E64D-5C4A-C745-914E2CF87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918A4-ECAB-7DE5-209E-5AE6B23AE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2A40-B944-4225-8C1C-606EE4926333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4A792-FB75-8C82-D772-DF3C0E8E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1CC56-51F5-F7BC-4DA8-AEA51909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33A8-D55B-4ADC-80B3-66D2C8779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30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FCD00F-091E-1B69-380D-F04049BE7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9054C-C629-F7FD-A2BC-6CA2A11F1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EFAC1-1362-E36F-2778-B34CF160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2A40-B944-4225-8C1C-606EE4926333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CA8D3-2048-E7F8-88CF-E48A03BF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4BFD-E26C-373D-780B-7F038E17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33A8-D55B-4ADC-80B3-66D2C8779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45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F562-7F96-DE96-148B-C6F45494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C08F1-77CD-CDCF-C55E-4E8D5699F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B6A96-BC11-979A-6D13-2BFCB6E5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2A40-B944-4225-8C1C-606EE4926333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EFA11-9EAB-AB1F-9E6D-D451E14F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56FB8-A58D-D5AF-E81C-23762FD3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33A8-D55B-4ADC-80B3-66D2C8779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26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EE6D-9ED0-7CD1-5E10-B4F84C39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F1F48-9752-5190-B343-B01CB9B10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CF4C2-9959-7900-5BDC-29538493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2A40-B944-4225-8C1C-606EE4926333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C4959-D476-C7FD-7C2D-04F0ED33E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FFE52-BDB8-1E9B-63F2-DDF5C0A5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33A8-D55B-4ADC-80B3-66D2C8779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77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006A-73C5-FFD7-3CA2-D3A4FF46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0AD90-1564-C5DD-1A13-28790D7C8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1EE39-52E4-DCD2-7140-49CE8E04A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74D0D-0540-BD60-A78F-6A200E30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2A40-B944-4225-8C1C-606EE4926333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D1E36-3016-97C1-F748-672FE721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D4EC5-FF99-90FD-75EB-3A89EA83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33A8-D55B-4ADC-80B3-66D2C8779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59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E8694-7644-AA94-212F-4EFE7107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194DA-023F-F3D1-C732-6D34D02F7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79508-8144-987D-45C6-152C89E02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53E9-4209-9569-AAB9-6B1005672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5D97C-3DAA-A74B-3318-AD5AFD015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510C74-1680-FCAC-8D3F-CB9612FA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2A40-B944-4225-8C1C-606EE4926333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1AB70-03B0-3E12-2F6B-DD0F7C48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C199F-8B49-B2F7-1176-505C0BA6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33A8-D55B-4ADC-80B3-66D2C8779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86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AC5C-DB94-51D6-05C5-1AC42671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DC96D7-0E6A-B02D-435C-D0EB9D3C0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2A40-B944-4225-8C1C-606EE4926333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2DFEB-D071-7B35-422A-313C8202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398E2-434C-90F4-9B47-59A21E4B4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33A8-D55B-4ADC-80B3-66D2C8779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24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3292D-8B94-10D3-853F-C5F94273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2A40-B944-4225-8C1C-606EE4926333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74689-DC71-AE56-4DB1-56DD0A6C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74D0B-64CA-ED46-8E95-5660A6BE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33A8-D55B-4ADC-80B3-66D2C8779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44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8639F-850A-46CC-FA17-7DAFFE8E7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92C20-81E0-D3FE-49E0-617B7773A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F1488-4117-B35D-B830-DECBE92EB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681C7-0084-9953-E50A-951A8565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2A40-B944-4225-8C1C-606EE4926333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4FB1B-AC17-BB3B-6D16-610BFDAD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6750A-9754-E416-88BF-A40E6780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33A8-D55B-4ADC-80B3-66D2C8779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62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5454-403B-90E8-A8FB-CB679F431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EFB02C-BAEE-C630-7BEE-A97133186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1D70D-3AC4-7397-A157-C1356163C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6FF8B-97BB-9661-3D03-2670F39EA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2A40-B944-4225-8C1C-606EE4926333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75DAD-EB9A-C126-31C2-11646E6B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7A1E2-A211-83D5-C1B8-914B04B5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33A8-D55B-4ADC-80B3-66D2C8779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94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0F683D-064B-C1F7-9AF6-46332805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2EEBE-975B-097A-E194-9ADF62CCA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8407B-38C7-9ABC-32BC-DF327AF4B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752A40-B944-4225-8C1C-606EE4926333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1C71-6DC9-0F7C-F78F-F05020B12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0137A-81DE-149E-8A3F-830444483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5333A8-D55B-4ADC-80B3-66D2C8779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81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6330-D819-6044-27D2-E969202CF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A3587-5860-FB6C-265F-A75CD1062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8323"/>
            <a:ext cx="12191999" cy="6759676"/>
          </a:xfrm>
        </p:spPr>
        <p:txBody>
          <a:bodyPr/>
          <a:lstStyle/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cs typeface="黑体" panose="020B0503020204020204" pitchFamily="49" charset="-122"/>
              </a:rPr>
              <a:t>Name of the student  :Sandip Mandal</a:t>
            </a:r>
            <a:endParaRPr lang="en-US" sz="1800" kern="100" dirty="0">
              <a:effectLst/>
              <a:latin typeface="Calibri" panose="020F0502020204030204" pitchFamily="34" charset="0"/>
              <a:cs typeface="黑体" panose="020B0503020204020204" pitchFamily="49" charset="-122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kern="100" dirty="0">
              <a:effectLst/>
              <a:latin typeface="Times New Roman" panose="02020603050405020304" pitchFamily="18" charset="0"/>
              <a:cs typeface="黑体" panose="020B0503020204020204" pitchFamily="49" charset="-122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kern="100" dirty="0">
              <a:latin typeface="Times New Roman" panose="02020603050405020304" pitchFamily="18" charset="0"/>
              <a:cs typeface="黑体" panose="020B0503020204020204" pitchFamily="49" charset="-122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kern="100" dirty="0">
              <a:effectLst/>
              <a:latin typeface="Times New Roman" panose="02020603050405020304" pitchFamily="18" charset="0"/>
              <a:cs typeface="黑体" panose="020B0503020204020204" pitchFamily="49" charset="-122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kern="100" dirty="0">
              <a:latin typeface="Times New Roman" panose="02020603050405020304" pitchFamily="18" charset="0"/>
              <a:cs typeface="黑体" panose="020B0503020204020204" pitchFamily="49" charset="-122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kern="100" dirty="0">
              <a:effectLst/>
              <a:latin typeface="Times New Roman" panose="02020603050405020304" pitchFamily="18" charset="0"/>
              <a:cs typeface="黑体" panose="020B0503020204020204" pitchFamily="49" charset="-122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kern="100" dirty="0">
              <a:latin typeface="Times New Roman" panose="02020603050405020304" pitchFamily="18" charset="0"/>
              <a:cs typeface="黑体" panose="020B0503020204020204" pitchFamily="49" charset="-122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latin typeface="Times New Roman" panose="02020603050405020304" pitchFamily="18" charset="0"/>
                <a:cs typeface="黑体" panose="020B0503020204020204" pitchFamily="49" charset="-122"/>
              </a:rPr>
              <a:t>Name of the student: Md Faisal</a:t>
            </a:r>
            <a:endParaRPr lang="en-US" sz="1800" b="1" kern="100" dirty="0">
              <a:effectLst/>
              <a:latin typeface="Times New Roman" panose="02020603050405020304" pitchFamily="18" charset="0"/>
              <a:cs typeface="黑体" panose="020B0503020204020204" pitchFamily="49" charset="-122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cs typeface="黑体" panose="020B0503020204020204" pitchFamily="49" charset="-122"/>
              </a:rPr>
              <a:t>Hall ticket Number  :22WJ1A05AH</a:t>
            </a:r>
            <a:endParaRPr lang="en-US" sz="1800" kern="100" dirty="0">
              <a:effectLst/>
              <a:latin typeface="Calibri" panose="020F0502020204030204" pitchFamily="34" charset="0"/>
              <a:cs typeface="黑体" panose="020B0503020204020204" pitchFamily="49" charset="-122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cs typeface="黑体" panose="020B0503020204020204" pitchFamily="49" charset="-122"/>
              </a:rPr>
              <a:t>Year/semester          :2/2</a:t>
            </a:r>
            <a:endParaRPr lang="en-US" sz="1800" kern="100" dirty="0">
              <a:effectLst/>
              <a:latin typeface="Calibri" panose="020F0502020204030204" pitchFamily="34" charset="0"/>
              <a:cs typeface="黑体" panose="020B0503020204020204" pitchFamily="49" charset="-122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cs typeface="黑体" panose="020B0503020204020204" pitchFamily="49" charset="-122"/>
              </a:rPr>
              <a:t>Subject                     :SDC-2 LAB PROJECT</a:t>
            </a:r>
            <a:endParaRPr lang="en-US" sz="1800" kern="100" dirty="0">
              <a:effectLst/>
              <a:latin typeface="Calibri" panose="020F0502020204030204" pitchFamily="34" charset="0"/>
              <a:cs typeface="黑体" panose="020B0503020204020204" pitchFamily="49" charset="-122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cs typeface="黑体" panose="020B0503020204020204" pitchFamily="49" charset="-122"/>
              </a:rPr>
              <a:t>Subject code            :22SD0CS02</a:t>
            </a:r>
            <a:endParaRPr lang="en-US" sz="1800" kern="100" dirty="0">
              <a:effectLst/>
              <a:latin typeface="Calibri" panose="020F0502020204030204" pitchFamily="34" charset="0"/>
              <a:cs typeface="黑体" panose="020B0503020204020204" pitchFamily="49" charset="-122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cs typeface="黑体" panose="020B0503020204020204" pitchFamily="49" charset="-122"/>
              </a:rPr>
              <a:t>Name of Faculty     : Mr. Shiva Shankar Rao Sir</a:t>
            </a:r>
            <a:endParaRPr lang="en-US" sz="1800" kern="100" dirty="0">
              <a:effectLst/>
              <a:latin typeface="Calibri" panose="020F0502020204030204" pitchFamily="34" charset="0"/>
              <a:cs typeface="黑体" panose="020B0503020204020204" pitchFamily="49" charset="-122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cs typeface="黑体" panose="020B0503020204020204" pitchFamily="49" charset="-122"/>
              </a:rPr>
              <a:t>Name of the topic   :</a:t>
            </a:r>
            <a:r>
              <a:rPr lang="en-US" sz="1800" b="1" kern="100" dirty="0">
                <a:latin typeface="Times New Roman" panose="02020603050405020304" pitchFamily="18" charset="0"/>
                <a:cs typeface="黑体" panose="020B0503020204020204" pitchFamily="49" charset="-122"/>
              </a:rPr>
              <a:t>Bike Rental Booking</a:t>
            </a:r>
            <a:r>
              <a:rPr lang="en-US" sz="1800" b="1" kern="100" dirty="0">
                <a:effectLst/>
                <a:latin typeface="Times New Roman" panose="02020603050405020304" pitchFamily="18" charset="0"/>
                <a:cs typeface="黑体" panose="020B0503020204020204" pitchFamily="49" charset="-122"/>
              </a:rPr>
              <a:t>      </a:t>
            </a:r>
            <a:endParaRPr lang="en-US" sz="1800" kern="100" dirty="0">
              <a:effectLst/>
              <a:latin typeface="Calibri" panose="020F0502020204030204" pitchFamily="34" charset="0"/>
              <a:cs typeface="黑体" panose="020B0503020204020204" pitchFamily="49" charset="-122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1A4517-578B-362D-0FA6-E808F0BE0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54" y="1"/>
            <a:ext cx="11686584" cy="251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0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99D504-B74E-77FA-4135-B06A28BAA80B}"/>
              </a:ext>
            </a:extLst>
          </p:cNvPr>
          <p:cNvSpPr txBox="1"/>
          <p:nvPr/>
        </p:nvSpPr>
        <p:spPr>
          <a:xfrm>
            <a:off x="0" y="-243840"/>
            <a:ext cx="11602720" cy="74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800" b="1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IN" sz="2800" b="1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Index.html </a:t>
            </a:r>
            <a:endParaRPr lang="en-IN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&lt;!DOCTYPE html&gt;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&lt;html&gt;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&lt;head&gt;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&lt;title&gt;Motorcycle Rental Booking Form&lt;/title&gt;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&lt;link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rel</a:t>
            </a:r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="stylesheet"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href</a:t>
            </a:r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="styles.css"&gt;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&lt;/head&gt;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&lt;body&gt;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&lt;div class="container"&gt;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&lt;h1&gt;Motorcycle Rental Booking Form&lt;/h1&gt;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&lt;form&gt;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&lt;div class="form-group"&gt;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&lt;label for="name"&gt;Name:&lt;/label&gt;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&lt;input type="text" id="name" name="name" required&gt;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&lt;/div&gt;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&lt;div class="form-group"&gt;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&lt;label for="email"&gt;Email:&lt;/label&gt;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&lt;input type="email" id="email" name="email" required&gt;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&lt;/div&gt;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&lt;div class="form-group"&gt;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&lt;label for="phone"&gt;Phone:&lt;/label&gt;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&lt;input type="</a:t>
            </a:r>
            <a:r>
              <a:rPr lang="en-IN" sz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tel</a:t>
            </a:r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 id="phone" name="phone" required&gt;</a:t>
            </a:r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&lt;/div&gt;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&lt;div class="form-group"&gt; 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&lt;label for="pickup-date"&gt;Pickup Date:&lt;/label&gt; 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&lt;input type="date" id="pickup-date" name="pickup-date" required&gt; 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&lt;/div&gt; 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&lt;div class="form-group"&gt; 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&lt;label for="return-date"&gt;Return Date:&lt;/label&gt; 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&lt;input type="date" id="return-date" name="return-date" required&gt; 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&lt;/div&gt; 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&lt;div class="form-group"&gt; 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&lt;label for="ADDRESS PROOF"&gt;ADDRESS PROOF:&lt;/label&gt; 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&lt;input type="TEXT" id="ADDRESSPROOF" name="ADDRESSPROOF" 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required&gt;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93095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D12986-DEF7-2D82-3890-F97968408174}"/>
              </a:ext>
            </a:extLst>
          </p:cNvPr>
          <p:cNvSpPr txBox="1"/>
          <p:nvPr/>
        </p:nvSpPr>
        <p:spPr>
          <a:xfrm>
            <a:off x="243840" y="-2157144"/>
            <a:ext cx="11866880" cy="840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IN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IN" sz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IN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IN" sz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IN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IN" sz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IN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IN" sz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IN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IN" sz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IN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required&gt;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&lt;/div&gt;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&lt;div class="form-group"&gt;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&lt;label for="ADVANCE AMOUNT"&gt;ADVANCE AMOUNT:&lt;/label&gt;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&lt;input type="text" id="advance amount" name="advance amount"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&lt;/div&gt;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&lt;div class="form-group"&gt;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&lt;label for="motorcycle-type"&gt;Motorcycle Type:&lt;/label&gt;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</a:t>
            </a:r>
            <a:r>
              <a:rPr lang="en-IN" sz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selectid</a:t>
            </a:r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="motorcycle-type" name="motorcycle-type" required&gt;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&lt;option value=""&gt;Select Motorcycle Type&lt;/option&gt;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&lt;option value="sports"&gt;Sports&lt;/option&gt;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&lt;option value="cruiser"&gt;Cruiser&lt;/option&gt;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&lt;option value="touring"&gt;Touring&lt;/option&gt;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&lt;/select&gt;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&lt;/div&gt;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&lt;div class="form-group"&gt;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&lt;label for="additional-equipment"&gt;Additional Equipment:&lt;/label&gt;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&lt;input type="checkbox" id="helmet" name="additional-equipment"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value="helmet"&gt; Helmet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</a:t>
            </a:r>
            <a:r>
              <a:rPr lang="en-IN" sz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inputtype</a:t>
            </a:r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="checkbox" id="jacket" name="additional-equipment" value="jacket"&gt;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Jacket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&lt;input type="checkbox" id="</a:t>
            </a:r>
            <a:r>
              <a:rPr lang="en-IN" sz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gps</a:t>
            </a:r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 name="additional-equipment"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value="</a:t>
            </a:r>
            <a:r>
              <a:rPr lang="en-IN" sz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gps</a:t>
            </a:r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"&gt; GPS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&lt;/div&gt;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&lt;div class="form-group"&gt;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&lt;label for="special-requests"&gt;Special Requests:&lt;/label&gt;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</a:t>
            </a:r>
            <a:r>
              <a:rPr lang="en-IN" sz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textarea</a:t>
            </a:r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id="special-requests" name="special- requests"&gt;&lt;/</a:t>
            </a:r>
            <a:r>
              <a:rPr lang="en-IN" sz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textarea</a:t>
            </a:r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&lt;/div&gt;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&lt;button type="submit"&gt;Book Now&lt;/button&gt;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&lt;/form&gt;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&lt;/div&gt;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&lt;/body&gt;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&lt;/html&gt;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81727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D5B93E-2634-5C85-B8AE-5AEDD79199AD}"/>
              </a:ext>
            </a:extLst>
          </p:cNvPr>
          <p:cNvSpPr txBox="1"/>
          <p:nvPr/>
        </p:nvSpPr>
        <p:spPr>
          <a:xfrm>
            <a:off x="162560" y="-2126367"/>
            <a:ext cx="9011920" cy="9079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3200" b="1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endParaRPr lang="en-IN" sz="3200" b="1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endParaRPr lang="en-IN" sz="3200" b="1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endParaRPr lang="en-IN" sz="3200" b="1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endParaRPr lang="en-IN" sz="3200" b="1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IN" sz="1600" b="1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Main.css </a:t>
            </a:r>
            <a:endParaRPr lang="en-IN" sz="16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body { </a:t>
            </a:r>
            <a:endParaRPr lang="en-IN" sz="1200" dirty="0"/>
          </a:p>
          <a:p>
            <a:r>
              <a:rPr lang="en-IN" sz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font-family:Arial,sans-serif</a:t>
            </a:r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; background</a:t>
            </a:r>
            <a:endParaRPr lang="en-IN" sz="1200" dirty="0"/>
          </a:p>
          <a:p>
            <a:r>
              <a:rPr lang="en-IN" sz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color</a:t>
            </a:r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#ccdd82; margin: 0;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padding: 0;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}.container {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width: 100%;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max-width: 600px; margin: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50px auto; padding: 20px;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background-</a:t>
            </a:r>
            <a:r>
              <a:rPr lang="en-IN" sz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color</a:t>
            </a:r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#ce5656;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box-shadow: 0 0 10px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rgba</a:t>
            </a:r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(0, 0, 0, 0.1);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h1 {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text-align: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center</a:t>
            </a:r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;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color</a:t>
            </a:r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#333333; margin-bottom: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30px;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.form-group {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margin-bottom: 20px;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label {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display: block; font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weight: bold; margin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bottom:5px;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color</a:t>
            </a:r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#333333;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input[type="text"],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input[type="email"],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input[type="</a:t>
            </a:r>
            <a:r>
              <a:rPr lang="en-IN" sz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tel</a:t>
            </a:r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"],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input[type="date"], select, </a:t>
            </a:r>
            <a:endParaRPr lang="en-IN" sz="1200" dirty="0"/>
          </a:p>
          <a:p>
            <a:r>
              <a:rPr lang="en-IN" sz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textarea</a:t>
            </a:r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{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width: 100%; padding: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10px;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border: 1px solid #dddddd; border</a:t>
            </a:r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08991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1CC3ED-367D-4417-3FBF-DF9DCE084500}"/>
              </a:ext>
            </a:extLst>
          </p:cNvPr>
          <p:cNvSpPr txBox="1"/>
          <p:nvPr/>
        </p:nvSpPr>
        <p:spPr>
          <a:xfrm>
            <a:off x="0" y="0"/>
            <a:ext cx="9387840" cy="6647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radius: 4px; </a:t>
            </a:r>
            <a:endParaRPr lang="en-IN" sz="1200" dirty="0"/>
          </a:p>
          <a:p>
            <a:r>
              <a:rPr lang="en-IN" sz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box-sizing:border-box</a:t>
            </a:r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; font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size: 16px;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color</a:t>
            </a:r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#333333;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 </a:t>
            </a:r>
            <a:endParaRPr lang="en-IN" sz="1200" dirty="0"/>
          </a:p>
          <a:p>
            <a:r>
              <a:rPr lang="en-IN" sz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textarea</a:t>
            </a:r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{</a:t>
            </a:r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height: 100px; resize: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vertical;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input[type="checkbox"]{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margin-right: 10px;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button[type="submit"]{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display: block; width: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100%; padding: 15px;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background-</a:t>
            </a:r>
            <a:r>
              <a:rPr lang="en-IN" sz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color</a:t>
            </a:r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:#007bff;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color</a:t>
            </a:r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#ffffff;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border: none; border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radius:4px; font-size: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18px; cursor: pointer;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margin-top: 20px;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button[type="submit"]:hover {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background-</a:t>
            </a:r>
            <a:r>
              <a:rPr lang="en-IN" sz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color</a:t>
            </a:r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:#0056b3;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@media (max-width: 600px) {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.container {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padding: 15px;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h1 {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font-size: 24px;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button[type="submit"]{ font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size: 16px;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 </a:t>
            </a:r>
            <a:endParaRPr lang="en-IN" sz="1200" dirty="0"/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9490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C9D2A2-EE25-37FC-1BEC-849314772FB4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RESULT: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F08282-DFDF-E7D8-B3FF-AE4AD525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679" y="579120"/>
            <a:ext cx="8839201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868</Words>
  <Application>Microsoft Office PowerPoint</Application>
  <PresentationFormat>Widescreen</PresentationFormat>
  <Paragraphs>169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Times New Roman</vt:lpstr>
      <vt:lpstr>Aptos Display</vt:lpstr>
      <vt:lpstr>Calibri</vt:lpstr>
      <vt:lpstr>Arial</vt:lpstr>
      <vt:lpstr>Trebuchet MS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Sandip Mandal</dc:creator>
  <cp:lastModifiedBy>Sandip Mandal</cp:lastModifiedBy>
  <cp:revision>2</cp:revision>
  <dcterms:created xsi:type="dcterms:W3CDTF">2024-07-10T10:59:52Z</dcterms:created>
  <dcterms:modified xsi:type="dcterms:W3CDTF">2024-07-13T13:38:04Z</dcterms:modified>
</cp:coreProperties>
</file>