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619374" y="3289725"/>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STUDENT NAME: </a:t>
            </a:r>
            <a:r>
              <a:rPr lang="en-IN" sz="2400" b="1" dirty="0">
                <a:solidFill>
                  <a:schemeClr val="dk1"/>
                </a:solidFill>
                <a:latin typeface="Calibri"/>
                <a:ea typeface="Calibri"/>
                <a:cs typeface="Calibri"/>
                <a:sym typeface="Calibri"/>
              </a:rPr>
              <a:t>SANDHIYA. B</a:t>
            </a:r>
            <a:endParaRPr lang="en-US" sz="24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REGISTER NO: 1222022</a:t>
            </a:r>
            <a:r>
              <a:rPr lang="en-IN" sz="2400" b="1" dirty="0">
                <a:solidFill>
                  <a:schemeClr val="dk1"/>
                </a:solidFill>
                <a:latin typeface="Calibri"/>
                <a:ea typeface="Calibri"/>
                <a:cs typeface="Calibri"/>
                <a:sym typeface="Calibri"/>
              </a:rPr>
              <a:t>10</a:t>
            </a:r>
            <a:r>
              <a:rPr lang="en-US" sz="2400" b="1" dirty="0">
                <a:solidFill>
                  <a:schemeClr val="dk1"/>
                </a:solidFill>
                <a:latin typeface="Calibri"/>
                <a:ea typeface="Calibri"/>
                <a:cs typeface="Calibri"/>
                <a:sym typeface="Calibri"/>
              </a:rPr>
              <a:t> (asunm13531222022</a:t>
            </a:r>
            <a:r>
              <a:rPr lang="en-IN" sz="2400" b="1">
                <a:solidFill>
                  <a:schemeClr val="dk1"/>
                </a:solidFill>
                <a:latin typeface="Calibri"/>
                <a:ea typeface="Calibri"/>
                <a:cs typeface="Calibri"/>
                <a:sym typeface="Calibri"/>
              </a:rPr>
              <a:t>10</a:t>
            </a:r>
            <a:r>
              <a:rPr lang="en-US" sz="2400" b="1">
                <a:solidFill>
                  <a:schemeClr val="dk1"/>
                </a:solidFill>
                <a:latin typeface="Calibri"/>
                <a:ea typeface="Calibri"/>
                <a:cs typeface="Calibri"/>
                <a:sym typeface="Calibri"/>
              </a:rPr>
              <a:t>)</a:t>
            </a:r>
            <a:endParaRPr lang="en-US"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DEPARTMENT: B.COM CORPORATE SECRETARYSHIP</a:t>
            </a:r>
            <a:endParaRPr lang="en-US"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COLLEGE: ANNA ADARSH COLLEGE FOR WOMEN</a:t>
            </a:r>
            <a:endParaRPr lang="en-US" b="1"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Sandhiya Bhagavath Singh</cp:lastModifiedBy>
  <cp:revision>3</cp:revision>
  <dcterms:modified xsi:type="dcterms:W3CDTF">2024-09-03T08:05:29Z</dcterms:modified>
</cp:coreProperties>
</file>