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gapWidth val="219"/>
        <c:overlap val="-27"/>
        <c:axId val="151836544"/>
        <c:axId val="151838080"/>
      </c:barChart>
      <c:catAx>
        <c:axId val="1518365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38080"/>
        <c:crosses val="autoZero"/>
        <c:auto val="1"/>
        <c:lblAlgn val="ctr"/>
        <c:lblOffset val="100"/>
      </c:catAx>
      <c:valAx>
        <c:axId val="15183808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3654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SARAVANAN.M</a:t>
            </a:r>
            <a:endParaRPr lang="en-US" sz="2400" dirty="0"/>
          </a:p>
          <a:p>
            <a:r>
              <a:rPr lang="en-US" sz="2400"/>
              <a:t>REGISTER </a:t>
            </a:r>
            <a:r>
              <a:rPr lang="en-US" sz="2400" smtClean="0"/>
              <a:t>NO:312206726</a:t>
            </a:r>
            <a:endParaRPr lang="en-US" sz="2400" dirty="0"/>
          </a:p>
          <a:p>
            <a:r>
              <a:rPr lang="en-US" sz="2400" dirty="0"/>
              <a:t>NAN MUDHALVAN </a:t>
            </a:r>
            <a:r>
              <a:rPr lang="en-US" sz="2400" dirty="0" smtClean="0"/>
              <a:t>ID:8183DECA11814AC90B041E8F84AFDC33</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xmlns=""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17</cp:revision>
  <dcterms:created xsi:type="dcterms:W3CDTF">2024-03-29T15:07:22Z</dcterms:created>
  <dcterms:modified xsi:type="dcterms:W3CDTF">2024-09-08T13:43:36Z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