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026" y="2405765"/>
            <a:ext cx="10685928" cy="17913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«Электронный дневник»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87649" y="4659637"/>
            <a:ext cx="5500305" cy="403412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Наумов Александр Павлович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1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81404" y="0"/>
            <a:ext cx="2581183" cy="663388"/>
          </a:xfrm>
        </p:spPr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928" y="4256298"/>
            <a:ext cx="963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веб-приложения, отработка навыков при работе с веб-приложениями при помощи библиотек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1435" y="3586720"/>
            <a:ext cx="1292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435" y="663388"/>
            <a:ext cx="296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927" y="1431362"/>
            <a:ext cx="9865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«Электронный дневник», приложение будет похоже на современные школьные электронные дневники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42" y="1355087"/>
            <a:ext cx="10531226" cy="4179440"/>
          </a:xfrm>
        </p:spPr>
        <p:txBody>
          <a:bodyPr/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Модульный программа, 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приложении использовалось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классов, которые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для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моделей таблиц в базе данных.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различные библиотеки, собственно сама библиотека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flask-login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flask-wtf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2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3163047"/>
          </a:xfrm>
        </p:spPr>
        <p:txBody>
          <a:bodyPr/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было реализовано,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по-моему получилось очень даже неплохо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тому же я применил свои знания и умения в работе над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этим приложением при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помощи библиотеки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0142" y="4435460"/>
            <a:ext cx="8896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https://web-app-school-diary.herokuapp.com/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07576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120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Ион</vt:lpstr>
      <vt:lpstr>       Веб-приложение    «Электронный дневник»</vt:lpstr>
      <vt:lpstr>Введение</vt:lpstr>
      <vt:lpstr> Модульный программа, в приложении использовалось много классов, которые использовались для описания моделей таблиц в базе данных. Также использовались различные библиотеки, собственно сама библиотека flask, а также flask-login и flask-wtf.</vt:lpstr>
      <vt:lpstr>Итоги:  Приложение было реализовано, по-моему получилось очень даже неплохо, к тому же я применил свои знания и умения в работе над этим приложением при помощи библиотеки flask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Школьный помощник</dc:title>
  <dc:creator>Павел</dc:creator>
  <cp:lastModifiedBy>gos</cp:lastModifiedBy>
  <cp:revision>17</cp:revision>
  <dcterms:created xsi:type="dcterms:W3CDTF">2020-11-25T23:26:56Z</dcterms:created>
  <dcterms:modified xsi:type="dcterms:W3CDTF">2021-04-22T09:50:29Z</dcterms:modified>
</cp:coreProperties>
</file>