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2026" y="1912470"/>
            <a:ext cx="10685928" cy="1791325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Танчики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08800" y="4719795"/>
            <a:ext cx="3765084" cy="403412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Наумов Александр Павлович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391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381404" y="0"/>
            <a:ext cx="2581183" cy="663388"/>
          </a:xfrm>
        </p:spPr>
        <p:txBody>
          <a:bodyPr/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2928" y="4256298"/>
            <a:ext cx="8085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игры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51435" y="3586720"/>
            <a:ext cx="12923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435" y="663388"/>
            <a:ext cx="2964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проекта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2928" y="1431362"/>
            <a:ext cx="82226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игры, при помощи специальной библиотеки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которой пользователь будет сражаться с вражеской техникой на своем танке</a:t>
            </a:r>
          </a:p>
        </p:txBody>
      </p:sp>
    </p:spTree>
    <p:extLst>
      <p:ext uri="{BB962C8B-B14F-4D97-AF65-F5344CB8AC3E}">
        <p14:creationId xmlns:p14="http://schemas.microsoft.com/office/powerpoint/2010/main" val="23674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44195" cy="6073588"/>
          </a:xfrm>
        </p:spPr>
        <p:txBody>
          <a:bodyPr/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приложении использовалось несколько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классов,</a:t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 использовались для создания, передвижения и взаимодействия различных объектов и персонажей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использовались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библиотеки, собственно сама библиотека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pygame_gui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интерфейса и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pytmx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удобной работой с картой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2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3163047"/>
          </a:xfrm>
        </p:spPr>
        <p:txBody>
          <a:bodyPr/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была реализована, сама игра мне нравится, также я дал поиграть в неё брату и ему очень понравилось, к тому же я применил свои знания и умения в работе над этой игрой при помощи библиотеки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68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39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Ион</vt:lpstr>
      <vt:lpstr>             Танчики</vt:lpstr>
      <vt:lpstr>Введение</vt:lpstr>
      <vt:lpstr>В приложении использовалось несколько классов, которые использовались для создания, передвижения и взаимодействия различных объектов и персонажей Также использовались различные библиотеки, собственно сама библиотека pygame, а также pygame_gui для создания интерфейса и pytmx для удобной работой с картой</vt:lpstr>
      <vt:lpstr>Итоги:  Игра была реализована, сама игра мне нравится, также я дал поиграть в неё брату и ему очень понравилось, к тому же я применил свои знания и умения в работе над этой игрой при помощи библиотеки pygame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Школьный помощник</dc:title>
  <dc:creator>Павел</dc:creator>
  <cp:lastModifiedBy>Павел</cp:lastModifiedBy>
  <cp:revision>15</cp:revision>
  <dcterms:created xsi:type="dcterms:W3CDTF">2020-11-25T23:26:56Z</dcterms:created>
  <dcterms:modified xsi:type="dcterms:W3CDTF">2021-01-19T09:06:31Z</dcterms:modified>
</cp:coreProperties>
</file>