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E1DC-B3A2-4E3F-A7AF-68D56A19A05A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3AE5C-72CF-49C3-9C32-BEF146D95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8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3E1DC-B3A2-4E3F-A7AF-68D56A19A05A}" type="datetimeFigureOut">
              <a:rPr lang="ko-KR" altLang="en-US" smtClean="0"/>
              <a:t>2017-12-04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3AE5C-72CF-49C3-9C32-BEF146D95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0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smtClean="0">
                <a:solidFill>
                  <a:srgbClr val="009DDC"/>
                </a:solidFill>
                <a:latin typeface="Arial Rounded MT Bold" panose="020F0704030504030204" pitchFamily="34" charset="0"/>
              </a:rPr>
              <a:t>R programming presentation</a:t>
            </a:r>
            <a:br>
              <a:rPr lang="en-US" altLang="ko-KR" sz="4800" smtClean="0">
                <a:solidFill>
                  <a:srgbClr val="009DDC"/>
                </a:solidFill>
                <a:latin typeface="Arial Rounded MT Bold" panose="020F0704030504030204" pitchFamily="34" charset="0"/>
              </a:rPr>
            </a:br>
            <a:r>
              <a:rPr lang="en-US" altLang="ko-KR" sz="3600" smtClean="0">
                <a:solidFill>
                  <a:srgbClr val="009DDC"/>
                </a:solidFill>
                <a:latin typeface="Arial Rounded MT Bold" panose="020F0704030504030204" pitchFamily="34" charset="0"/>
              </a:rPr>
              <a:t>(where’s wally now?) </a:t>
            </a:r>
            <a:endParaRPr lang="ko-KR" altLang="en-US" sz="4800" dirty="0">
              <a:solidFill>
                <a:srgbClr val="009DD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4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2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mtClean="0">
                <a:solidFill>
                  <a:srgbClr val="009DDC"/>
                </a:solidFill>
              </a:rPr>
              <a:t>How can we realize?</a:t>
            </a:r>
            <a:endParaRPr lang="ko-KR" altLang="en-US" sz="3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0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mtClean="0">
                <a:solidFill>
                  <a:srgbClr val="009DDC"/>
                </a:solidFill>
              </a:rPr>
              <a:t>How can we realize?</a:t>
            </a:r>
            <a:endParaRPr lang="ko-KR" altLang="en-US" sz="3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mtClean="0">
                <a:solidFill>
                  <a:srgbClr val="009DDC"/>
                </a:solidFill>
              </a:rPr>
              <a:t>How can we realize?</a:t>
            </a:r>
            <a:endParaRPr lang="ko-KR" altLang="en-US" sz="3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22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mtClean="0">
                <a:solidFill>
                  <a:srgbClr val="009DDC"/>
                </a:solidFill>
              </a:rPr>
              <a:t>How can we realize?</a:t>
            </a:r>
            <a:endParaRPr lang="ko-KR" altLang="en-US" sz="3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83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mtClean="0">
                <a:solidFill>
                  <a:srgbClr val="009DDC"/>
                </a:solidFill>
              </a:rPr>
              <a:t>How can we realize?</a:t>
            </a:r>
            <a:endParaRPr lang="ko-KR" altLang="en-US" sz="3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935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mtClean="0">
                <a:solidFill>
                  <a:srgbClr val="009DDC"/>
                </a:solidFill>
              </a:rPr>
              <a:t>How can we realize?</a:t>
            </a:r>
            <a:endParaRPr lang="ko-KR" altLang="en-US" sz="3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7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mtClean="0">
                <a:solidFill>
                  <a:srgbClr val="009DDC"/>
                </a:solidFill>
              </a:rPr>
              <a:t>How can we realize?</a:t>
            </a:r>
            <a:endParaRPr lang="ko-KR" altLang="en-US" sz="3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64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smtClean="0">
                <a:solidFill>
                  <a:srgbClr val="009DDC"/>
                </a:solidFill>
              </a:rPr>
              <a:t>Result</a:t>
            </a:r>
            <a:endParaRPr lang="ko-KR" altLang="en-US" sz="6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1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mtClean="0">
                <a:solidFill>
                  <a:srgbClr val="009DDC"/>
                </a:solidFill>
              </a:rPr>
              <a:t>What we do ? </a:t>
            </a:r>
            <a:endParaRPr lang="ko-KR" altLang="en-US" sz="3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54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mtClean="0">
                <a:solidFill>
                  <a:srgbClr val="009DDC"/>
                </a:solidFill>
              </a:rPr>
              <a:t>Capture</a:t>
            </a:r>
            <a:endParaRPr lang="ko-KR" altLang="en-US" sz="3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6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smtClean="0">
                <a:solidFill>
                  <a:srgbClr val="009DDC"/>
                </a:solidFill>
              </a:rPr>
              <a:t>Result</a:t>
            </a:r>
            <a:endParaRPr lang="ko-KR" altLang="en-US" sz="6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9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mtClean="0">
                <a:solidFill>
                  <a:srgbClr val="009DDC"/>
                </a:solidFill>
              </a:rPr>
              <a:t>Capture</a:t>
            </a:r>
            <a:endParaRPr lang="ko-KR" altLang="en-US" sz="3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27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5400" b="1" smtClean="0">
                <a:solidFill>
                  <a:srgbClr val="009DDC"/>
                </a:solidFill>
              </a:rPr>
              <a:t>Result</a:t>
            </a:r>
            <a:endParaRPr lang="ko-KR" altLang="en-US" sz="6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mtClean="0">
                <a:solidFill>
                  <a:srgbClr val="009DDC"/>
                </a:solidFill>
              </a:rPr>
              <a:t>Full code</a:t>
            </a:r>
            <a:endParaRPr lang="ko-KR" altLang="en-US" sz="3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38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mtClean="0">
                <a:solidFill>
                  <a:srgbClr val="009DDC"/>
                </a:solidFill>
              </a:rPr>
              <a:t>Full code</a:t>
            </a:r>
            <a:endParaRPr lang="ko-KR" altLang="en-US" sz="3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34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9600" b="1" smtClean="0">
                <a:solidFill>
                  <a:srgbClr val="009DDC"/>
                </a:solidFill>
              </a:rPr>
              <a:t>Q&amp;A</a:t>
            </a:r>
            <a:endParaRPr lang="ko-KR" altLang="en-US" sz="9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1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mtClean="0">
                <a:solidFill>
                  <a:srgbClr val="009DDC"/>
                </a:solidFill>
              </a:rPr>
              <a:t>How can we realize?</a:t>
            </a:r>
            <a:endParaRPr lang="ko-KR" altLang="en-US" sz="3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3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mtClean="0">
                <a:solidFill>
                  <a:srgbClr val="009DDC"/>
                </a:solidFill>
              </a:rPr>
              <a:t>How can we realize?</a:t>
            </a:r>
            <a:endParaRPr lang="ko-KR" altLang="en-US" sz="3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15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b="1" smtClean="0">
                <a:solidFill>
                  <a:srgbClr val="009DDC"/>
                </a:solidFill>
              </a:rPr>
              <a:t>How can we realize?</a:t>
            </a:r>
            <a:endParaRPr lang="ko-KR" altLang="en-US" sz="3600" b="1" dirty="0">
              <a:solidFill>
                <a:srgbClr val="009DDC"/>
              </a:solidFill>
            </a:endParaRPr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3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8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1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6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와이드스크린</PresentationFormat>
  <Paragraphs>20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Arial Rounded MT Bold</vt:lpstr>
      <vt:lpstr>Office 테마</vt:lpstr>
      <vt:lpstr>R programming presentation (where’s wally now?) </vt:lpstr>
      <vt:lpstr>What we do ? </vt:lpstr>
      <vt:lpstr>How can we realize?</vt:lpstr>
      <vt:lpstr>How can we realize?</vt:lpstr>
      <vt:lpstr>How can we realize?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How can we realize?</vt:lpstr>
      <vt:lpstr>PowerPoint 프레젠테이션</vt:lpstr>
      <vt:lpstr>How can we realize?</vt:lpstr>
      <vt:lpstr>How can we realize?</vt:lpstr>
      <vt:lpstr>How can we realize?</vt:lpstr>
      <vt:lpstr>How can we realize?</vt:lpstr>
      <vt:lpstr>How can we realize?</vt:lpstr>
      <vt:lpstr>How can we realize?</vt:lpstr>
      <vt:lpstr>Result</vt:lpstr>
      <vt:lpstr>Capture</vt:lpstr>
      <vt:lpstr>Result</vt:lpstr>
      <vt:lpstr>Capture</vt:lpstr>
      <vt:lpstr>Result</vt:lpstr>
      <vt:lpstr>Full code</vt:lpstr>
      <vt:lpstr>Full code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presentation (where’s wally now?) </dc:title>
  <dc:creator>hsi334@nate.com</dc:creator>
  <cp:lastModifiedBy>hsi334@nate.com</cp:lastModifiedBy>
  <cp:revision>1</cp:revision>
  <dcterms:created xsi:type="dcterms:W3CDTF">2017-12-04T14:55:41Z</dcterms:created>
  <dcterms:modified xsi:type="dcterms:W3CDTF">2017-12-04T14:55:41Z</dcterms:modified>
</cp:coreProperties>
</file>