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2" r:id="rId8"/>
    <p:sldId id="315" r:id="rId9"/>
    <p:sldId id="317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BB9E4-126B-493C-BEFF-E645A7546725}" v="2" dt="2025-01-23T16:10:32.166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97" autoAdjust="0"/>
  </p:normalViewPr>
  <p:slideViewPr>
    <p:cSldViewPr snapToGrid="0" snapToObjects="1">
      <p:cViewPr varScale="1">
        <p:scale>
          <a:sx n="71" d="100"/>
          <a:sy n="71" d="100"/>
        </p:scale>
        <p:origin x="1138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ha fathima" userId="581eb4afcb12d033" providerId="LiveId" clId="{407BB9E4-126B-493C-BEFF-E645A7546725}"/>
    <pc:docChg chg="custSel modSld">
      <pc:chgData name="maniha fathima" userId="581eb4afcb12d033" providerId="LiveId" clId="{407BB9E4-126B-493C-BEFF-E645A7546725}" dt="2025-01-23T16:10:38.615" v="5"/>
      <pc:docMkLst>
        <pc:docMk/>
      </pc:docMkLst>
      <pc:sldChg chg="addSp delSp modSp mod">
        <pc:chgData name="maniha fathima" userId="581eb4afcb12d033" providerId="LiveId" clId="{407BB9E4-126B-493C-BEFF-E645A7546725}" dt="2025-01-23T16:10:38.615" v="5"/>
        <pc:sldMkLst>
          <pc:docMk/>
          <pc:sldMk cId="685681062" sldId="282"/>
        </pc:sldMkLst>
        <pc:spChg chg="add del mod">
          <ac:chgData name="maniha fathima" userId="581eb4afcb12d033" providerId="LiveId" clId="{407BB9E4-126B-493C-BEFF-E645A7546725}" dt="2025-01-23T16:10:38.615" v="5"/>
          <ac:spMkLst>
            <pc:docMk/>
            <pc:sldMk cId="685681062" sldId="282"/>
            <ac:spMk id="3" creationId="{0D5F81D5-85E7-C750-85AE-301CD961CAA9}"/>
          </ac:spMkLst>
        </pc:spChg>
        <pc:picChg chg="del">
          <ac:chgData name="maniha fathima" userId="581eb4afcb12d033" providerId="LiveId" clId="{407BB9E4-126B-493C-BEFF-E645A7546725}" dt="2025-01-23T16:10:26.069" v="0" actId="478"/>
          <ac:picMkLst>
            <pc:docMk/>
            <pc:sldMk cId="685681062" sldId="282"/>
            <ac:picMk id="6" creationId="{FB4D7F47-E1D2-8865-D45B-5DE995E6FD56}"/>
          </ac:picMkLst>
        </pc:picChg>
        <pc:picChg chg="add mod">
          <ac:chgData name="maniha fathima" userId="581eb4afcb12d033" providerId="LiveId" clId="{407BB9E4-126B-493C-BEFF-E645A7546725}" dt="2025-01-23T16:10:36.263" v="3" actId="1076"/>
          <ac:picMkLst>
            <pc:docMk/>
            <pc:sldMk cId="685681062" sldId="282"/>
            <ac:picMk id="7" creationId="{29AEC5F6-2D1A-3E91-A180-8BFF08A931D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INFOTACT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DATASCIENce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(batch1)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  <a:b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maniha fathima m</a:t>
            </a:r>
            <a:b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Sangeetha j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47327"/>
            <a:ext cx="6583680" cy="15313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Customer segmentation is the process of dividing a company's customer base into distinct groups or segments based on shared characteristics, behaviors, or preferences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F5015E-3F3F-A400-F6D7-BD673C379596}"/>
              </a:ext>
            </a:extLst>
          </p:cNvPr>
          <p:cNvSpPr txBox="1"/>
          <p:nvPr/>
        </p:nvSpPr>
        <p:spPr>
          <a:xfrm>
            <a:off x="2163097" y="3352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E7D4B-D231-179C-4AE5-756440669EDE}"/>
              </a:ext>
            </a:extLst>
          </p:cNvPr>
          <p:cNvSpPr txBox="1"/>
          <p:nvPr/>
        </p:nvSpPr>
        <p:spPr>
          <a:xfrm>
            <a:off x="1081548" y="963562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- MEANS CLUSTERING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8A6E71E-3D72-6C1F-C68F-B2B9A23960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81548" y="1967805"/>
            <a:ext cx="888326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K-means clustering is a machine learning algorithm that groups data points into clusters based on their similarity. It's an unsupervised learning technique, meaning it uses unlabeled data.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How it works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Select a number of clusters()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Randomly select K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points as centroids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Assign each data point to the nearest centroid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Recalculate the centroids based on the new groupings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Repeat until the clusters are satisfactory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9C3096D3-C3A0-32AC-04BD-3DBB2F5FA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716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7BC395-D36D-7574-70BB-E5B7B6F2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88" y="586517"/>
            <a:ext cx="7965461" cy="9941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1A991-DCF2-CDAA-CEFA-634A9172B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107" y="2029234"/>
            <a:ext cx="5771536" cy="3240856"/>
          </a:xfr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EC5F6-2D1A-3E91-A180-8BFF08A93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463" y="2853640"/>
            <a:ext cx="4313294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3DA4B-45AA-3E40-65E2-8BA8E129AD4D}"/>
              </a:ext>
            </a:extLst>
          </p:cNvPr>
          <p:cNvSpPr txBox="1"/>
          <p:nvPr/>
        </p:nvSpPr>
        <p:spPr>
          <a:xfrm>
            <a:off x="3116826" y="405468"/>
            <a:ext cx="464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26244-3885-17B2-3342-E322E032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2" y="1171414"/>
            <a:ext cx="4107536" cy="5091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A24E9-87D9-2834-A5F3-450D066A3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39" y="928689"/>
            <a:ext cx="5338916" cy="2500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DC6F98-C3C1-E5DD-08A3-6C255D796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532573"/>
            <a:ext cx="5250635" cy="28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268972"/>
            <a:ext cx="7631709" cy="109162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 -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D2E17D-9DD9-2925-F9E3-A43308D4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06" y="1613648"/>
            <a:ext cx="6583680" cy="47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6691255" cy="272770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{D9823275-AF89-441A-B467-483323967F77}tf78438558_win32</Template>
  <TotalTime>69</TotalTime>
  <Words>132</Words>
  <Application>Microsoft Office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Times New Roman</vt:lpstr>
      <vt:lpstr>Custom</vt:lpstr>
      <vt:lpstr>INFOTACT DATASCIENce (batch1) final review CUSTOMER SEGMENTATION  -maniha fathima m -Sangeetha j</vt:lpstr>
      <vt:lpstr>CUSTOMER SEGMENTATION </vt:lpstr>
      <vt:lpstr>PowerPoint Presentation</vt:lpstr>
      <vt:lpstr>Given dataset</vt:lpstr>
      <vt:lpstr>PowerPoint Presentation</vt:lpstr>
      <vt:lpstr>POWERBI -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maniha fathima</dc:creator>
  <cp:lastModifiedBy>maniha fathima</cp:lastModifiedBy>
  <cp:revision>3</cp:revision>
  <dcterms:created xsi:type="dcterms:W3CDTF">2025-01-23T11:14:48Z</dcterms:created>
  <dcterms:modified xsi:type="dcterms:W3CDTF">2025-01-23T16:10:48Z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