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63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0C73E-B964-4562-AC55-032A2B0A8267}" v="43" dt="2025-10-04T08:08:23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6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3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31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2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41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14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8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6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6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2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9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C1E74D-C917-4EB0-A5A5-63BFDAA989B9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866F72-44B9-4A82-944B-CD0532EA8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54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E6BD59-A782-7251-C173-3B1CD6310D64}"/>
              </a:ext>
            </a:extLst>
          </p:cNvPr>
          <p:cNvSpPr txBox="1"/>
          <p:nvPr/>
        </p:nvSpPr>
        <p:spPr>
          <a:xfrm>
            <a:off x="904352" y="-70339"/>
            <a:ext cx="10461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IN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IN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IN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endParaRPr lang="en-IN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r>
              <a:rPr lang="en-IN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1030" name="Picture 6" descr="Work Life Balance Wallpapers - Top Free Work Life Balance Backgrounds ...">
            <a:extLst>
              <a:ext uri="{FF2B5EF4-FFF2-40B4-BE49-F238E27FC236}">
                <a16:creationId xmlns:a16="http://schemas.microsoft.com/office/drawing/2014/main" id="{2DBC0225-D509-1464-B9C2-78531F535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CE8377-5A44-C5B3-A15C-B287F9792038}"/>
              </a:ext>
            </a:extLst>
          </p:cNvPr>
          <p:cNvSpPr txBox="1"/>
          <p:nvPr/>
        </p:nvSpPr>
        <p:spPr>
          <a:xfrm>
            <a:off x="757084" y="904568"/>
            <a:ext cx="76003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5400" b="1" dirty="0">
              <a:latin typeface="Algerian" panose="04020705040A02060702" pitchFamily="82" charset="0"/>
            </a:endParaRPr>
          </a:p>
          <a:p>
            <a:r>
              <a:rPr lang="en-IN" sz="6600" b="1" dirty="0" err="1">
                <a:latin typeface="Algerian" panose="04020705040A02060702" pitchFamily="82" charset="0"/>
              </a:rPr>
              <a:t>VerdictAI</a:t>
            </a:r>
            <a:r>
              <a:rPr lang="en-IN" sz="6600" b="1" dirty="0">
                <a:latin typeface="Algerian" panose="04020705040A02060702" pitchFamily="82" charset="0"/>
              </a:rPr>
              <a:t>:</a:t>
            </a:r>
          </a:p>
          <a:p>
            <a:r>
              <a:rPr lang="en-US" sz="4000" b="1" dirty="0"/>
              <a:t>Smart Court Case Management &amp; Verification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59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9C3CF-8EF6-0D6C-D12B-9E795BC8F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11AFF-D9F9-F8AF-4C4B-C6DCA7F0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A60A0-3FB6-BB98-13B4-698EF2407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A0E3E-306B-8F8E-2A39-E58334B74AD4}"/>
              </a:ext>
            </a:extLst>
          </p:cNvPr>
          <p:cNvSpPr txBox="1"/>
          <p:nvPr/>
        </p:nvSpPr>
        <p:spPr>
          <a:xfrm>
            <a:off x="2192594" y="1327355"/>
            <a:ext cx="81607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    </a:t>
            </a:r>
          </a:p>
          <a:p>
            <a:r>
              <a:rPr lang="en-IN" sz="6600" b="1" dirty="0"/>
              <a:t>    THANK YOU!!!</a:t>
            </a:r>
          </a:p>
        </p:txBody>
      </p:sp>
    </p:spTree>
    <p:extLst>
      <p:ext uri="{BB962C8B-B14F-4D97-AF65-F5344CB8AC3E}">
        <p14:creationId xmlns:p14="http://schemas.microsoft.com/office/powerpoint/2010/main" val="189750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4EFEE-D3B7-28BE-09CE-2A2551607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75EAB4-6C3B-27B5-B751-5E7999E38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D6335-E126-EA9B-8DDD-C1A20AB8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23E2A-42AB-DF50-B018-4D72F22431AF}"/>
              </a:ext>
            </a:extLst>
          </p:cNvPr>
          <p:cNvSpPr txBox="1"/>
          <p:nvPr/>
        </p:nvSpPr>
        <p:spPr>
          <a:xfrm>
            <a:off x="1170039" y="599768"/>
            <a:ext cx="9547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Algerian" panose="04020705040A02060702" pitchFamily="82" charset="0"/>
              </a:rPr>
              <a:t>   </a:t>
            </a:r>
          </a:p>
          <a:p>
            <a:r>
              <a:rPr lang="en-IN" sz="7200" b="1" dirty="0">
                <a:latin typeface="Algerian" panose="04020705040A02060702" pitchFamily="82" charset="0"/>
              </a:rPr>
              <a:t>     </a:t>
            </a:r>
          </a:p>
          <a:p>
            <a:r>
              <a:rPr lang="en-IN" sz="7200" b="1" dirty="0">
                <a:latin typeface="Algerian" panose="04020705040A02060702" pitchFamily="82" charset="0"/>
              </a:rPr>
              <a:t>     </a:t>
            </a:r>
            <a:r>
              <a:rPr lang="en-IN" sz="6600" b="1" dirty="0">
                <a:latin typeface="Algerian" panose="04020705040A02060702" pitchFamily="82" charset="0"/>
              </a:rPr>
              <a:t>AMAZING 5 STEPS</a:t>
            </a:r>
          </a:p>
        </p:txBody>
      </p:sp>
    </p:spTree>
    <p:extLst>
      <p:ext uri="{BB962C8B-B14F-4D97-AF65-F5344CB8AC3E}">
        <p14:creationId xmlns:p14="http://schemas.microsoft.com/office/powerpoint/2010/main" val="22690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56055-8CA9-AC16-1096-A766B0F87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225C6-0502-46DF-0D31-8DAB6484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2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9160A-9FAB-F35C-50D1-15CD2CA62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55DA7-B74A-686F-D150-2757E6E8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9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D8C61-E87B-4BBE-46B3-97B9FC4B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1D809-3E95-5326-B231-6FC49C17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43C6B-BA4F-5972-152E-255D1DF73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3D41F-D8D7-7119-17F0-AE0DABE0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7"/>
            <a:ext cx="12192000" cy="68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0377-75BE-CB97-47C9-AB64A65F6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8002D-8FC5-926D-F6B2-67A0018D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2"/>
            <a:ext cx="12192000" cy="683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37D2A-8D6E-650C-5B8A-5558C75E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AF2F8-C3A3-1CE9-940B-808B1169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45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</TotalTime>
  <Words>21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Bradley Hand ITC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Sangeetha S</dc:creator>
  <cp:lastModifiedBy>Sangeetha S</cp:lastModifiedBy>
  <cp:revision>2</cp:revision>
  <dcterms:created xsi:type="dcterms:W3CDTF">2025-10-04T06:54:18Z</dcterms:created>
  <dcterms:modified xsi:type="dcterms:W3CDTF">2025-10-04T08:10:01Z</dcterms:modified>
</cp:coreProperties>
</file>