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SANGEETHA V 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US" b="1" i="1" dirty="0"/>
              <a:t>44</a:t>
            </a:r>
            <a:r>
              <a:rPr lang="en-GB" b="1" i="1"/>
              <a:t>/  </a:t>
            </a:r>
            <a:r>
              <a:rPr lang="en-US" b="1" i="1" dirty="0"/>
              <a:t>4F65750F745284F9E2F451551F7CCA3C</a:t>
            </a:r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918610697358</cp:lastModifiedBy>
  <cp:revision>19</cp:revision>
  <dcterms:created xsi:type="dcterms:W3CDTF">2024-03-29T15:07:22Z</dcterms:created>
  <dcterms:modified xsi:type="dcterms:W3CDTF">2024-09-20T10:58:30Z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