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8.2413921881773614E-2"/>
          <c:w val="0.69530114567769119"/>
          <c:h val="0.73359116254350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898416"/>
        <c:axId val="-5896240"/>
      </c:barChart>
      <c:catAx>
        <c:axId val="-5898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896240"/>
        <c:crosses val="autoZero"/>
        <c:auto val="1"/>
        <c:lblAlgn val="ctr"/>
        <c:lblOffset val="100"/>
        <c:noMultiLvlLbl val="0"/>
      </c:catAx>
      <c:valAx>
        <c:axId val="-5896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5898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1800" baseline="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PERFORMANCE INDICATORS(KP’S)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DESIGN DATA COLLECTION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Britannic Bold" panose="020B0903060703020204" pitchFamily="34" charset="0"/>
              </a:rPr>
              <a:t>Employee performance analysis using excel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STUDENT NAME  </a:t>
            </a:r>
            <a:r>
              <a:rPr lang="en-US" sz="2000" dirty="0" smtClean="0">
                <a:solidFill>
                  <a:schemeClr val="bg1"/>
                </a:solidFill>
              </a:rPr>
              <a:t>: SANGEETHA . B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REGISTER NO        : </a:t>
            </a:r>
            <a:r>
              <a:rPr lang="en-US" sz="2000" dirty="0" smtClean="0">
                <a:solidFill>
                  <a:schemeClr val="bg1"/>
                </a:solidFill>
              </a:rPr>
              <a:t>asunm1475122203555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DEPARTMENT       : </a:t>
            </a:r>
            <a:r>
              <a:rPr lang="en-US" sz="2000" smtClean="0">
                <a:solidFill>
                  <a:schemeClr val="bg1"/>
                </a:solidFill>
              </a:rPr>
              <a:t>B.COM </a:t>
            </a:r>
            <a:r>
              <a:rPr lang="en-US" sz="2000" smtClean="0">
                <a:solidFill>
                  <a:schemeClr val="bg1"/>
                </a:solidFill>
              </a:rPr>
              <a:t>(</a:t>
            </a:r>
            <a:r>
              <a:rPr lang="en-US" smtClean="0">
                <a:solidFill>
                  <a:schemeClr val="bg1"/>
                </a:solidFill>
              </a:rPr>
              <a:t>CORPORATE  SECRETARYSHIP</a:t>
            </a:r>
            <a:r>
              <a:rPr lang="en-US" sz="200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lang="en-US" sz="2000" dirty="0" smtClean="0"/>
              <a:t>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75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RANK EMPLOYEES BASED ON THEIR OVERALL PERFORMANCE SCORES.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RANKING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DEVELOP AN ACTION PLAN TO ANY PERFORMANCE GAP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ACTION PLAN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FINAL REPORT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24100"/>
              </p:ext>
            </p:extLst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776864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Eras Bold ITC" panose="020B0907030504020204" pitchFamily="34" charset="0"/>
              </a:rPr>
              <a:t>EMPLOYEE PERFORMANCE ANALYSIS USING EXCEL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Project title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DATA INPUT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RANKING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ACTION PLAN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INPUT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DEFINE MATRICS FOR PERFORMANE ANALYSIS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PERFORMANCE MATRICS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CREATE CHARTS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VISUALISING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.. MONTHLY, QUATERLY.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TREND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AGAINST BENCHMARKS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265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Britannic Bold</vt:lpstr>
      <vt:lpstr>Calibri</vt:lpstr>
      <vt:lpstr>Candara</vt:lpstr>
      <vt:lpstr>Eras Bold ITC</vt:lpstr>
      <vt:lpstr>Symbol</vt:lpstr>
      <vt:lpstr>Wingdings</vt:lpstr>
      <vt:lpstr>Waveform</vt:lpstr>
      <vt:lpstr>Employee performance analysis using excel</vt:lpstr>
      <vt:lpstr>Project title</vt:lpstr>
      <vt:lpstr>AGENDA</vt:lpstr>
      <vt:lpstr>DATA COLLECTION</vt:lpstr>
      <vt:lpstr>DATA INPUT</vt:lpstr>
      <vt:lpstr>PERFORMANCE MATRICS</vt:lpstr>
      <vt:lpstr>VISUALISING</vt:lpstr>
      <vt:lpstr>TREND ANALYSIS</vt:lpstr>
      <vt:lpstr>COMPARISON AGAINST BENCHMARKS</vt:lpstr>
      <vt:lpstr>RANKING</vt:lpstr>
      <vt:lpstr>ACTION PLAN</vt:lpstr>
      <vt:lpstr>FINAL REPORT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USER</cp:lastModifiedBy>
  <cp:revision>13</cp:revision>
  <dcterms:created xsi:type="dcterms:W3CDTF">2024-08-27T14:12:39Z</dcterms:created>
  <dcterms:modified xsi:type="dcterms:W3CDTF">2024-09-02T09:55:20Z</dcterms:modified>
</cp:coreProperties>
</file>