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28154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endParaRPr lang="en-US" sz="2400" dirty="0"/>
          </a:p>
          <a:p>
            <a:r>
              <a:rPr lang="en-US" sz="2400" dirty="0"/>
              <a:t>REGISTER NO:</a:t>
            </a:r>
          </a:p>
          <a:p>
            <a:r>
              <a:rPr lang="en-US" sz="2400" dirty="0"/>
              <a:t>DEPARTMENT:</a:t>
            </a:r>
          </a:p>
          <a:p>
            <a:r>
              <a:rPr lang="en-US" sz="2400" dirty="0"/>
              <a:t>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3AF10-91C4-7ED3-1DEE-15EEAC5EF483}"/>
              </a:ext>
            </a:extLst>
          </p:cNvPr>
          <p:cNvSpPr txBox="1"/>
          <p:nvPr/>
        </p:nvSpPr>
        <p:spPr>
          <a:xfrm>
            <a:off x="3456778" y="3314150"/>
            <a:ext cx="2591597" cy="4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SANGEETHA 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4DED23-CE45-97F8-C524-9D07CDCDBFD4}"/>
              </a:ext>
            </a:extLst>
          </p:cNvPr>
          <p:cNvSpPr txBox="1"/>
          <p:nvPr/>
        </p:nvSpPr>
        <p:spPr>
          <a:xfrm>
            <a:off x="3180679" y="4050211"/>
            <a:ext cx="245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B.COM (GENERAL)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47517-E4BB-7D69-D4F2-5AFC5C4DC3BB}"/>
              </a:ext>
            </a:extLst>
          </p:cNvPr>
          <p:cNvSpPr txBox="1"/>
          <p:nvPr/>
        </p:nvSpPr>
        <p:spPr>
          <a:xfrm>
            <a:off x="2457180" y="4390475"/>
            <a:ext cx="592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: MEENAKSHI COLLEGE FOR WOMEN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E0308-DCA6-DC76-6719-D823E85F3494}"/>
              </a:ext>
            </a:extLst>
          </p:cNvPr>
          <p:cNvSpPr txBox="1"/>
          <p:nvPr/>
        </p:nvSpPr>
        <p:spPr>
          <a:xfrm>
            <a:off x="3088452" y="3689971"/>
            <a:ext cx="717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8854430A73DE1CBBC7B4FD8C89C7493C,312208768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47700" y="14349"/>
            <a:ext cx="12192000" cy="645266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thasangee718@gmail.com</cp:lastModifiedBy>
  <cp:revision>13</cp:revision>
  <dcterms:created xsi:type="dcterms:W3CDTF">2024-03-29T15:07:22Z</dcterms:created>
  <dcterms:modified xsi:type="dcterms:W3CDTF">2024-08-24T17:22:29Z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