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C30C-6098-4457-9B9B-A49FBF756A27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E037-0E34-4EC3-8D12-D343DC3568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각각 </a:t>
            </a:r>
            <a:r>
              <a:rPr lang="ko-KR" altLang="en-US" dirty="0" err="1" smtClean="0"/>
              <a:t>페이징을</a:t>
            </a:r>
            <a:r>
              <a:rPr lang="ko-KR" altLang="en-US" dirty="0" smtClean="0"/>
              <a:t> 고려 해야 </a:t>
            </a:r>
            <a:r>
              <a:rPr lang="ko-KR" altLang="en-US" dirty="0" err="1" smtClean="0"/>
              <a:t>할듯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E037-0E34-4EC3-8D12-D343DC35680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각각 </a:t>
            </a:r>
            <a:r>
              <a:rPr lang="ko-KR" altLang="en-US" dirty="0" err="1" smtClean="0"/>
              <a:t>페이징을</a:t>
            </a:r>
            <a:r>
              <a:rPr lang="ko-KR" altLang="en-US" dirty="0" smtClean="0"/>
              <a:t> 고려 해야 </a:t>
            </a:r>
            <a:r>
              <a:rPr lang="ko-KR" altLang="en-US" dirty="0" err="1" smtClean="0"/>
              <a:t>할듯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E037-0E34-4EC3-8D12-D343DC35680C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A824-9E71-4D2F-8AC4-6ED7F619184D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7B0-A57F-4D6E-B8FF-46C25AD576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96" y="92867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TodoList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7520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0396" y="92867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진행</a:t>
            </a:r>
            <a:r>
              <a:rPr lang="ko-KR" altLang="en-US" dirty="0" err="1">
                <a:solidFill>
                  <a:schemeClr val="tx1"/>
                </a:solidFill>
              </a:rPr>
              <a:t>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15074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57950" y="92867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7950" y="14381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검색시작날</a:t>
            </a:r>
            <a:r>
              <a:rPr lang="ko-KR" altLang="en-US" sz="1200" dirty="0" err="1">
                <a:solidFill>
                  <a:schemeClr val="tx1"/>
                </a:solidFill>
              </a:rPr>
              <a:t>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86710" y="14381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검색완료날자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596" y="4786322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할일 </a:t>
            </a:r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할일 </a:t>
            </a:r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할일 프로젝트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96" y="92867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TodoList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57520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진행 중 프로젝트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진행 중 프로젝트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진행 중 프로젝트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0396" y="92867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진행</a:t>
            </a:r>
            <a:r>
              <a:rPr lang="ko-KR" altLang="en-US" dirty="0" err="1">
                <a:solidFill>
                  <a:schemeClr val="tx1"/>
                </a:solidFill>
              </a:rPr>
              <a:t>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15074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완료 프로젝트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완료 프로젝트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완료 프로젝트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57950" y="92867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7950" y="14381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검색시작날</a:t>
            </a:r>
            <a:r>
              <a:rPr lang="ko-KR" altLang="en-US" sz="1200" dirty="0" err="1">
                <a:solidFill>
                  <a:schemeClr val="tx1"/>
                </a:solidFill>
              </a:rPr>
              <a:t>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86710" y="14381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검색완료날자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596" y="4786322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214422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업무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업무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업무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내 업무 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596" y="928670"/>
            <a:ext cx="235745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프로젝트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7950" y="14381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검색시작날</a:t>
            </a:r>
            <a:r>
              <a:rPr lang="ko-KR" altLang="en-US" sz="1200" dirty="0" err="1">
                <a:solidFill>
                  <a:schemeClr val="tx1"/>
                </a:solidFill>
              </a:rPr>
              <a:t>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86710" y="143810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검색완료날자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596" y="4786322"/>
            <a:ext cx="121444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3108" y="857232"/>
            <a:ext cx="278608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2142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등록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1357298"/>
            <a:ext cx="278608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28586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업무 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1928802"/>
            <a:ext cx="278608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596" y="1857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</a:t>
            </a:r>
            <a:r>
              <a:rPr lang="ko-KR" altLang="en-US" dirty="0"/>
              <a:t>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43108" y="2500306"/>
            <a:ext cx="278608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8596" y="242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업무구분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3108" y="3071810"/>
            <a:ext cx="278608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8596" y="30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중요도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3108" y="3714752"/>
            <a:ext cx="278608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596" y="3643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중요도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20" y="642918"/>
            <a:ext cx="4786346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000108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000108"/>
            <a:ext cx="2786082" cy="307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110</Words>
  <Application>Microsoft Office PowerPoint</Application>
  <PresentationFormat>화면 슬라이드 쇼(4:3)</PresentationFormat>
  <Paragraphs>63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christoph-woo</dc:creator>
  <cp:lastModifiedBy>christoph-woo</cp:lastModifiedBy>
  <cp:revision>8</cp:revision>
  <dcterms:created xsi:type="dcterms:W3CDTF">2021-01-31T11:35:38Z</dcterms:created>
  <dcterms:modified xsi:type="dcterms:W3CDTF">2021-01-31T11:46:30Z</dcterms:modified>
</cp:coreProperties>
</file>