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8" r:id="rId4"/>
    <p:sldId id="283" r:id="rId5"/>
    <p:sldId id="260" r:id="rId6"/>
    <p:sldId id="290" r:id="rId7"/>
    <p:sldId id="289" r:id="rId8"/>
    <p:sldId id="262" r:id="rId9"/>
    <p:sldId id="286" r:id="rId10"/>
    <p:sldId id="287" r:id="rId11"/>
    <p:sldId id="265" r:id="rId12"/>
    <p:sldId id="266" r:id="rId13"/>
    <p:sldId id="272" r:id="rId14"/>
    <p:sldId id="271" r:id="rId15"/>
    <p:sldId id="279" r:id="rId16"/>
    <p:sldId id="261" r:id="rId17"/>
    <p:sldId id="263" r:id="rId18"/>
    <p:sldId id="264" r:id="rId19"/>
    <p:sldId id="267" r:id="rId20"/>
    <p:sldId id="28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598"/>
    <a:srgbClr val="FFCC66"/>
    <a:srgbClr val="FFD8D9"/>
    <a:srgbClr val="F7F7F7"/>
    <a:srgbClr val="797DE8"/>
    <a:srgbClr val="AD8BE1"/>
    <a:srgbClr val="E29FBE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g\!/"표""준"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93-43B0-B2FD-A9FB74C77E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g\!/"표""준"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93-43B0-B2FD-A9FB74C77E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g\!/"표""준"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93-43B0-B2FD-A9FB74C77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082952"/>
        <c:axId val="635080000"/>
      </c:barChart>
      <c:catAx>
        <c:axId val="6350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0000"/>
        <c:crosses val="autoZero"/>
        <c:auto val="1"/>
        <c:lblAlgn val="ctr"/>
        <c:lblOffset val="100"/>
        <c:noMultiLvlLbl val="0"/>
      </c:catAx>
      <c:valAx>
        <c:axId val="63508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\!/&quot;표&quot;&quot;준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5082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2022/9/12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image" Target="../media/image16.svg"/><Relationship Id="rId21" Type="http://schemas.openxmlformats.org/officeDocument/2006/relationships/image" Target="../media/image13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7.png"/><Relationship Id="rId2" Type="http://schemas.openxmlformats.org/officeDocument/2006/relationships/image" Target="../media/image15.png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27.png"/><Relationship Id="rId5" Type="http://schemas.openxmlformats.org/officeDocument/2006/relationships/image" Target="../media/image18.svg"/><Relationship Id="rId15" Type="http://schemas.openxmlformats.org/officeDocument/2006/relationships/image" Target="../media/image5.png"/><Relationship Id="rId23" Type="http://schemas.openxmlformats.org/officeDocument/2006/relationships/image" Target="../media/image26.png"/><Relationship Id="rId10" Type="http://schemas.openxmlformats.org/officeDocument/2006/relationships/image" Target="../media/image23.jpg"/><Relationship Id="rId19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4.svg"/><Relationship Id="rId22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89920" y="5221357"/>
            <a:ext cx="4612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pc="-150" dirty="0">
                <a:solidFill>
                  <a:schemeClr val="bg1"/>
                </a:solidFill>
              </a:rPr>
              <a:t>Grooming SMART Mirror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EF59EAB3-33EE-4A7E-8F28-29E4E6642362}"/>
              </a:ext>
            </a:extLst>
          </p:cNvPr>
          <p:cNvSpPr txBox="1"/>
          <p:nvPr/>
        </p:nvSpPr>
        <p:spPr>
          <a:xfrm>
            <a:off x="2441196" y="5806132"/>
            <a:ext cx="765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spc="300" dirty="0">
                <a:solidFill>
                  <a:schemeClr val="bg1"/>
                </a:solidFill>
              </a:rPr>
              <a:t>20181542 </a:t>
            </a:r>
            <a:r>
              <a:rPr lang="ko-KR" altLang="en-US" b="1" spc="300" dirty="0">
                <a:solidFill>
                  <a:schemeClr val="bg1"/>
                </a:solidFill>
              </a:rPr>
              <a:t>윤영수   </a:t>
            </a:r>
            <a:r>
              <a:rPr kumimoji="1" lang="en-US" altLang="ja-JP" b="1" spc="300" dirty="0">
                <a:solidFill>
                  <a:schemeClr val="bg1"/>
                </a:solidFill>
              </a:rPr>
              <a:t>201815</a:t>
            </a:r>
            <a:r>
              <a:rPr lang="en-US" altLang="ja-JP" b="1" spc="300" dirty="0">
                <a:solidFill>
                  <a:schemeClr val="bg1"/>
                </a:solidFill>
              </a:rPr>
              <a:t>48 </a:t>
            </a:r>
            <a:r>
              <a:rPr lang="ko-KR" altLang="en-US" b="1" spc="300" dirty="0">
                <a:solidFill>
                  <a:schemeClr val="bg1"/>
                </a:solidFill>
              </a:rPr>
              <a:t>장석준  </a:t>
            </a:r>
            <a:r>
              <a:rPr kumimoji="1" lang="en-US" altLang="ja-JP" b="1" spc="300" dirty="0">
                <a:solidFill>
                  <a:schemeClr val="bg1"/>
                </a:solidFill>
              </a:rPr>
              <a:t>201815</a:t>
            </a:r>
            <a:r>
              <a:rPr lang="en-US" altLang="ja-JP" b="1" spc="300" dirty="0">
                <a:solidFill>
                  <a:schemeClr val="bg1"/>
                </a:solidFill>
              </a:rPr>
              <a:t>55 </a:t>
            </a:r>
            <a:r>
              <a:rPr lang="ko-KR" altLang="en-US" b="1" spc="300" dirty="0">
                <a:solidFill>
                  <a:schemeClr val="bg1"/>
                </a:solidFill>
              </a:rPr>
              <a:t>진상수</a:t>
            </a:r>
            <a:endParaRPr lang="en-US" altLang="ko-KR" b="1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b="1" spc="300" dirty="0">
                <a:solidFill>
                  <a:schemeClr val="bg1"/>
                </a:solidFill>
              </a:rPr>
              <a:t>김정하 이성화 </a:t>
            </a:r>
            <a:r>
              <a:rPr lang="ko-KR" altLang="en-US" b="1" spc="300" dirty="0" err="1">
                <a:solidFill>
                  <a:schemeClr val="bg1"/>
                </a:solidFill>
              </a:rPr>
              <a:t>이현승</a:t>
            </a:r>
            <a:r>
              <a:rPr lang="ko-KR" altLang="en-US" b="1" spc="300" dirty="0">
                <a:solidFill>
                  <a:schemeClr val="bg1"/>
                </a:solidFill>
              </a:rPr>
              <a:t> </a:t>
            </a:r>
            <a:r>
              <a:rPr lang="ko-KR" altLang="en-US" b="1" spc="300" dirty="0" err="1">
                <a:solidFill>
                  <a:schemeClr val="bg1"/>
                </a:solidFill>
              </a:rPr>
              <a:t>박영연</a:t>
            </a:r>
            <a:r>
              <a:rPr lang="ko-KR" altLang="en-US" b="1" spc="300" dirty="0">
                <a:solidFill>
                  <a:schemeClr val="bg1"/>
                </a:solidFill>
              </a:rPr>
              <a:t>         </a:t>
            </a:r>
            <a:endParaRPr lang="en-US" altLang="ko-KR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8" y="102062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8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F8BB50-E128-481B-A16F-7172051C5D58}"/>
              </a:ext>
            </a:extLst>
          </p:cNvPr>
          <p:cNvSpPr/>
          <p:nvPr/>
        </p:nvSpPr>
        <p:spPr>
          <a:xfrm>
            <a:off x="1274182" y="1838633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57A1CD4F-5881-46D6-B91E-713E7585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6961" y="2581412"/>
            <a:ext cx="1562440" cy="15624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74B4049-12A0-4E6C-9EDC-EE9081F2F21C}"/>
              </a:ext>
            </a:extLst>
          </p:cNvPr>
          <p:cNvSpPr/>
          <p:nvPr/>
        </p:nvSpPr>
        <p:spPr>
          <a:xfrm>
            <a:off x="4878420" y="1838631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4AACCB-2450-4314-B413-788A2F2E3C57}"/>
              </a:ext>
            </a:extLst>
          </p:cNvPr>
          <p:cNvSpPr/>
          <p:nvPr/>
        </p:nvSpPr>
        <p:spPr>
          <a:xfrm>
            <a:off x="8482657" y="1838629"/>
            <a:ext cx="3048000" cy="304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래픽 6" descr="교사">
            <a:extLst>
              <a:ext uri="{FF2B5EF4-FFF2-40B4-BE49-F238E27FC236}">
                <a16:creationId xmlns:a16="http://schemas.microsoft.com/office/drawing/2014/main" id="{C0E2290D-5D0C-47D0-9620-7CCF777E0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052" y="2430400"/>
            <a:ext cx="1997200" cy="1997200"/>
          </a:xfrm>
          <a:prstGeom prst="rect">
            <a:avLst/>
          </a:prstGeom>
        </p:spPr>
      </p:pic>
      <p:pic>
        <p:nvPicPr>
          <p:cNvPr id="10" name="그래픽 9" descr="악수">
            <a:extLst>
              <a:ext uri="{FF2B5EF4-FFF2-40B4-BE49-F238E27FC236}">
                <a16:creationId xmlns:a16="http://schemas.microsoft.com/office/drawing/2014/main" id="{87320523-C137-4205-820F-43D213754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267" y="2430400"/>
            <a:ext cx="2144780" cy="2144780"/>
          </a:xfrm>
          <a:prstGeom prst="rect">
            <a:avLst/>
          </a:prstGeom>
        </p:spPr>
      </p:pic>
      <p:sp>
        <p:nvSpPr>
          <p:cNvPr id="15" name="テキスト ボックス 8">
            <a:extLst>
              <a:ext uri="{FF2B5EF4-FFF2-40B4-BE49-F238E27FC236}">
                <a16:creationId xmlns:a16="http://schemas.microsoft.com/office/drawing/2014/main" id="{88907138-8988-4B95-A70A-484F49158257}"/>
              </a:ext>
            </a:extLst>
          </p:cNvPr>
          <p:cNvSpPr txBox="1"/>
          <p:nvPr/>
        </p:nvSpPr>
        <p:spPr>
          <a:xfrm>
            <a:off x="1545658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9">
            <a:extLst>
              <a:ext uri="{FF2B5EF4-FFF2-40B4-BE49-F238E27FC236}">
                <a16:creationId xmlns:a16="http://schemas.microsoft.com/office/drawing/2014/main" id="{657912A2-233D-447F-989C-D3FE57CEC881}"/>
              </a:ext>
            </a:extLst>
          </p:cNvPr>
          <p:cNvSpPr txBox="1"/>
          <p:nvPr/>
        </p:nvSpPr>
        <p:spPr>
          <a:xfrm>
            <a:off x="5149897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0">
            <a:extLst>
              <a:ext uri="{FF2B5EF4-FFF2-40B4-BE49-F238E27FC236}">
                <a16:creationId xmlns:a16="http://schemas.microsoft.com/office/drawing/2014/main" id="{63B04C8E-67C0-44BA-BF0A-037E75358960}"/>
              </a:ext>
            </a:extLst>
          </p:cNvPr>
          <p:cNvSpPr txBox="1"/>
          <p:nvPr/>
        </p:nvSpPr>
        <p:spPr>
          <a:xfrm>
            <a:off x="8754134" y="5095278"/>
            <a:ext cx="25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Title Here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8CB9AB-8F34-46A7-B937-F16F9FC869B5}"/>
              </a:ext>
            </a:extLst>
          </p:cNvPr>
          <p:cNvSpPr/>
          <p:nvPr/>
        </p:nvSpPr>
        <p:spPr>
          <a:xfrm>
            <a:off x="313248" y="1286540"/>
            <a:ext cx="11565504" cy="51110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B85925-A344-497F-988A-3BBEC4C4F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876123"/>
              </p:ext>
            </p:extLst>
          </p:nvPr>
        </p:nvGraphicFramePr>
        <p:xfrm>
          <a:off x="574872" y="1671261"/>
          <a:ext cx="5521128" cy="454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9BE7DE-BE2F-44B0-8E6C-FD8E06625459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B75D-981F-4795-880D-33E07D6C9AD1}"/>
              </a:ext>
            </a:extLst>
          </p:cNvPr>
          <p:cNvSpPr txBox="1"/>
          <p:nvPr/>
        </p:nvSpPr>
        <p:spPr>
          <a:xfrm>
            <a:off x="6351898" y="206843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9F22E27-8D54-4F13-9640-02B64A1353ED}"/>
              </a:ext>
            </a:extLst>
          </p:cNvPr>
          <p:cNvCxnSpPr>
            <a:cxnSpLocks/>
          </p:cNvCxnSpPr>
          <p:nvPr/>
        </p:nvCxnSpPr>
        <p:spPr>
          <a:xfrm>
            <a:off x="6406697" y="1818167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1679564" y="1013745"/>
            <a:ext cx="8380026" cy="4046567"/>
            <a:chOff x="399539" y="428557"/>
            <a:chExt cx="8380026" cy="4046567"/>
          </a:xfrm>
        </p:grpSpPr>
        <p:sp>
          <p:nvSpPr>
            <p:cNvPr id="2" name="正方形/長方形 1"/>
            <p:cNvSpPr/>
            <p:nvPr/>
          </p:nvSpPr>
          <p:spPr>
            <a:xfrm>
              <a:off x="399539" y="428557"/>
              <a:ext cx="1879836" cy="1879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566269" y="428557"/>
              <a:ext cx="1879836" cy="1879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732999" y="428557"/>
              <a:ext cx="1879836" cy="18798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6899729" y="428557"/>
              <a:ext cx="1879836" cy="18798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99539" y="2595288"/>
              <a:ext cx="1879836" cy="18798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566269" y="2595288"/>
              <a:ext cx="1879836" cy="18798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732999" y="2595288"/>
              <a:ext cx="1879836" cy="1879836"/>
            </a:xfrm>
            <a:prstGeom prst="rect">
              <a:avLst/>
            </a:prstGeom>
            <a:solidFill>
              <a:srgbClr val="A07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6899729" y="2595288"/>
              <a:ext cx="1879836" cy="1879836"/>
            </a:xfrm>
            <a:prstGeom prst="rect">
              <a:avLst/>
            </a:prstGeom>
            <a:solidFill>
              <a:srgbClr val="7358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64546" y="5689722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#COLORS</a:t>
            </a:r>
          </a:p>
        </p:txBody>
      </p:sp>
      <p:sp>
        <p:nvSpPr>
          <p:cNvPr id="12" name="正方形/長方形 1">
            <a:extLst>
              <a:ext uri="{FF2B5EF4-FFF2-40B4-BE49-F238E27FC236}">
                <a16:creationId xmlns:a16="http://schemas.microsoft.com/office/drawing/2014/main" id="{7CDA36B9-65C3-491A-A76B-36A9AA7385B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2">
            <a:extLst>
              <a:ext uri="{FF2B5EF4-FFF2-40B4-BE49-F238E27FC236}">
                <a16:creationId xmlns:a16="http://schemas.microsoft.com/office/drawing/2014/main" id="{F7E9A8EE-42C7-4810-ADB7-B3996E7C335D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3">
            <a:extLst>
              <a:ext uri="{FF2B5EF4-FFF2-40B4-BE49-F238E27FC236}">
                <a16:creationId xmlns:a16="http://schemas.microsoft.com/office/drawing/2014/main" id="{752E1EAB-E9CF-455E-B8C2-6B1CED7CD2EA}"/>
              </a:ext>
            </a:extLst>
          </p:cNvPr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4">
            <a:extLst>
              <a:ext uri="{FF2B5EF4-FFF2-40B4-BE49-F238E27FC236}">
                <a16:creationId xmlns:a16="http://schemas.microsoft.com/office/drawing/2014/main" id="{FA99416C-6A5F-4A73-8730-0ED3114B813D}"/>
              </a:ext>
            </a:extLst>
          </p:cNvPr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43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42669" y="6421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258C3AC-E72E-44F2-BC39-0D25F09D3FBF}"/>
              </a:ext>
            </a:extLst>
          </p:cNvPr>
          <p:cNvGrpSpPr/>
          <p:nvPr/>
        </p:nvGrpSpPr>
        <p:grpSpPr>
          <a:xfrm>
            <a:off x="397994" y="1267664"/>
            <a:ext cx="5220929" cy="4814047"/>
            <a:chOff x="5604736" y="794869"/>
            <a:chExt cx="5966263" cy="5501295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9CD26B84-F08B-42C4-8315-ADB030402498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886CFF1-135E-4694-86F2-E36A721A2F4B}"/>
                </a:ext>
              </a:extLst>
            </p:cNvPr>
            <p:cNvSpPr/>
            <p:nvPr/>
          </p:nvSpPr>
          <p:spPr>
            <a:xfrm>
              <a:off x="6926223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D2762A7-CDB1-4358-9383-2FB490A19E8C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A513A66-9526-46D2-B9DE-E97A5E75036F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FCC0012-EC8B-44D4-8395-C00AF5ADC8A1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3D5DD5C-ECA9-444D-81F1-CD2ED809B207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8A1519F-7BBD-4912-A2D3-67D8078E9620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868AC57-822E-41DF-A6B7-245EF120F846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621B7AA-E91B-4BBF-883E-CD410876B42F}"/>
              </a:ext>
            </a:extLst>
          </p:cNvPr>
          <p:cNvSpPr txBox="1"/>
          <p:nvPr/>
        </p:nvSpPr>
        <p:spPr>
          <a:xfrm>
            <a:off x="6357623" y="3842074"/>
            <a:ext cx="5259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599DE-6BD6-4DFC-80DB-927431A49C4B}"/>
              </a:ext>
            </a:extLst>
          </p:cNvPr>
          <p:cNvSpPr txBox="1"/>
          <p:nvPr/>
        </p:nvSpPr>
        <p:spPr>
          <a:xfrm>
            <a:off x="6351898" y="1633871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572EA4-C175-4288-B8F2-459F6ED88B72}"/>
              </a:ext>
            </a:extLst>
          </p:cNvPr>
          <p:cNvCxnSpPr>
            <a:cxnSpLocks/>
          </p:cNvCxnSpPr>
          <p:nvPr/>
        </p:nvCxnSpPr>
        <p:spPr>
          <a:xfrm>
            <a:off x="6406697" y="1383599"/>
            <a:ext cx="148855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FAE4C0-4F24-4892-9B37-724B414BEAD9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0DA4D5-3710-42D0-A201-B12C177AD31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F236925-7E85-47A8-8E19-CC6FD51D3C0F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6312D5-0F0A-48B4-BE65-C7CA0EB6C5B8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A84206-DCC5-42CE-8122-AA931F1CF0C5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81694-1337-4C92-B631-5932AFC6639A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81944-DAA0-410E-AE55-91E3BF9EEAD6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F691-5995-404C-ACF2-1636F2E25D58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F28902-71A5-4608-9BDE-2FED2AD1A7F4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FFD75-EBAE-4E19-92B7-209E4AD1FF5D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C7FCD6-DCB5-491F-B0E4-CAA74A91C69D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274BCF-B119-4639-8743-2702C5AAF7FE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2B053-49C6-4A97-9A4C-CBCC3EE9288A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05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F83EF-7ACF-4D34-AB7A-61368AEC4367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0652D7BA-A1E8-435B-93C2-914AC626F5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6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A8D0-4FA8-496B-A77D-A5FB9858569C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5">
                    <a:lumMod val="5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97C5775-2AB3-4A31-96CE-1B076D78B67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04AF-678F-4570-BCCD-7B0B0DF315DA}"/>
              </a:ext>
            </a:extLst>
          </p:cNvPr>
          <p:cNvSpPr txBox="1"/>
          <p:nvPr/>
        </p:nvSpPr>
        <p:spPr>
          <a:xfrm>
            <a:off x="4463181" y="2921168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#colorize</a:t>
            </a:r>
            <a:endParaRPr lang="ko-KR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6718290A-3B31-4719-949D-147335569FF3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19911" y="96003"/>
            <a:ext cx="49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Title Here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1274182" y="1278715"/>
            <a:ext cx="10186013" cy="4889206"/>
            <a:chOff x="1274182" y="1278715"/>
            <a:chExt cx="10186013" cy="488920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2" y="3823442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W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S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O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A51013-DF11-4A37-9CC2-A10C16EE8313}"/>
                </a:ext>
              </a:extLst>
            </p:cNvPr>
            <p:cNvSpPr txBox="1"/>
            <p:nvPr/>
          </p:nvSpPr>
          <p:spPr>
            <a:xfrm>
              <a:off x="6523117" y="3823441"/>
              <a:ext cx="606056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477925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8307571" y="146319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484496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8314142" y="4057432"/>
              <a:ext cx="2935740" cy="18819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</a:rPr>
                <a:t>Insert Title Here</a:t>
              </a: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1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E8B84"/>
              </a:clrFrom>
              <a:clrTo>
                <a:srgbClr val="FE8B8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3" t="16425" r="16374" b="22513"/>
          <a:stretch/>
        </p:blipFill>
        <p:spPr>
          <a:xfrm>
            <a:off x="8760995" y="1765851"/>
            <a:ext cx="2410512" cy="332629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1246268" y="170892"/>
            <a:ext cx="414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000" b="1" spc="-150" dirty="0">
                <a:solidFill>
                  <a:schemeClr val="bg1"/>
                </a:solidFill>
              </a:rPr>
              <a:t>Table of Contents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45169" y="1983997"/>
            <a:ext cx="73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bg1"/>
                </a:solidFill>
              </a:rPr>
              <a:t>01</a:t>
            </a:r>
            <a:endParaRPr lang="ko-KR" altLang="en-US" sz="24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08899" y="3936198"/>
            <a:ext cx="73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bg1"/>
                </a:solidFill>
              </a:rPr>
              <a:t>02</a:t>
            </a:r>
            <a:endParaRPr lang="ko-KR" altLang="en-US" sz="2400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773931" y="2214829"/>
            <a:ext cx="4534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300" dirty="0">
                <a:solidFill>
                  <a:schemeClr val="bg1"/>
                </a:solidFill>
              </a:rPr>
              <a:t>전시회 진행상황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 algn="ctr"/>
            <a:endParaRPr lang="en-US" altLang="ja-JP" sz="2400" b="1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300" dirty="0">
                <a:solidFill>
                  <a:schemeClr val="bg1"/>
                </a:solidFill>
              </a:rPr>
              <a:t>디스플레이주문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300" dirty="0" err="1">
                <a:solidFill>
                  <a:schemeClr val="bg1"/>
                </a:solidFill>
              </a:rPr>
              <a:t>거울에필름부착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300" dirty="0" err="1">
                <a:solidFill>
                  <a:schemeClr val="bg1"/>
                </a:solidFill>
              </a:rPr>
              <a:t>파이큐티</a:t>
            </a:r>
            <a:endParaRPr lang="en-US" altLang="ko-KR" sz="2400" b="1" spc="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spc="300" dirty="0" err="1">
                <a:solidFill>
                  <a:schemeClr val="bg1"/>
                </a:solidFill>
              </a:rPr>
              <a:t>매직미러</a:t>
            </a:r>
            <a:endParaRPr lang="en-US" altLang="ja-JP" sz="2400" b="1" spc="300" dirty="0">
              <a:solidFill>
                <a:schemeClr val="bg1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25976" y="244435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24167" y="4429297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740888" y="2910508"/>
            <a:ext cx="4710223" cy="1036983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942A6-6B66-4A6F-A44A-5A6FFAB9CDB9}"/>
              </a:ext>
            </a:extLst>
          </p:cNvPr>
          <p:cNvSpPr txBox="1"/>
          <p:nvPr/>
        </p:nvSpPr>
        <p:spPr>
          <a:xfrm>
            <a:off x="4785581" y="3044279"/>
            <a:ext cx="2566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Function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5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-3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966CB83-EB4A-4CDE-8A2E-79D807738628}"/>
              </a:ext>
            </a:extLst>
          </p:cNvPr>
          <p:cNvGrpSpPr/>
          <p:nvPr/>
        </p:nvGrpSpPr>
        <p:grpSpPr>
          <a:xfrm>
            <a:off x="3326724" y="1021976"/>
            <a:ext cx="5220929" cy="4814047"/>
            <a:chOff x="5604736" y="794869"/>
            <a:chExt cx="5966263" cy="5501295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D613550-548F-4234-9BB4-84AC64B25AAD}"/>
                </a:ext>
              </a:extLst>
            </p:cNvPr>
            <p:cNvSpPr/>
            <p:nvPr/>
          </p:nvSpPr>
          <p:spPr>
            <a:xfrm>
              <a:off x="8842378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B9CD7CA-3ABC-403C-AAD7-B648D9D16B72}"/>
                </a:ext>
              </a:extLst>
            </p:cNvPr>
            <p:cNvSpPr/>
            <p:nvPr/>
          </p:nvSpPr>
          <p:spPr>
            <a:xfrm>
              <a:off x="6926223" y="794869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9E71DEC-B45C-45B4-8CEF-C79EE20418EA}"/>
                </a:ext>
              </a:extLst>
            </p:cNvPr>
            <p:cNvSpPr/>
            <p:nvPr/>
          </p:nvSpPr>
          <p:spPr>
            <a:xfrm>
              <a:off x="7880629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2374C0C-AAAE-4454-8D90-C2A2866356EA}"/>
                </a:ext>
              </a:extLst>
            </p:cNvPr>
            <p:cNvSpPr/>
            <p:nvPr/>
          </p:nvSpPr>
          <p:spPr>
            <a:xfrm>
              <a:off x="5604736" y="2933719"/>
              <a:ext cx="2202476" cy="1223597"/>
            </a:xfrm>
            <a:custGeom>
              <a:avLst/>
              <a:gdLst>
                <a:gd name="connsiteX0" fmla="*/ 0 w 1440604"/>
                <a:gd name="connsiteY0" fmla="*/ 0 h 800335"/>
                <a:gd name="connsiteX1" fmla="*/ 1440604 w 1440604"/>
                <a:gd name="connsiteY1" fmla="*/ 0 h 800335"/>
                <a:gd name="connsiteX2" fmla="*/ 1440604 w 1440604"/>
                <a:gd name="connsiteY2" fmla="*/ 800335 h 800335"/>
                <a:gd name="connsiteX3" fmla="*/ 0 w 1440604"/>
                <a:gd name="connsiteY3" fmla="*/ 800335 h 800335"/>
                <a:gd name="connsiteX4" fmla="*/ 0 w 1440604"/>
                <a:gd name="connsiteY4" fmla="*/ 0 h 8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604" h="800335">
                  <a:moveTo>
                    <a:pt x="0" y="0"/>
                  </a:moveTo>
                  <a:lnTo>
                    <a:pt x="1440604" y="0"/>
                  </a:lnTo>
                  <a:lnTo>
                    <a:pt x="1440604" y="800335"/>
                  </a:lnTo>
                  <a:lnTo>
                    <a:pt x="0" y="8003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r" defTabSz="1244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800" kern="12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3B0B9A6-712E-45BA-A6D1-F0C5101C20BB}"/>
                </a:ext>
              </a:extLst>
            </p:cNvPr>
            <p:cNvSpPr/>
            <p:nvPr/>
          </p:nvSpPr>
          <p:spPr>
            <a:xfrm>
              <a:off x="9796783" y="2525852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60023681-6FEF-4257-A732-0A6709AF484E}"/>
                </a:ext>
              </a:extLst>
            </p:cNvPr>
            <p:cNvSpPr/>
            <p:nvPr/>
          </p:nvSpPr>
          <p:spPr>
            <a:xfrm>
              <a:off x="8842378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DE172038-5CB6-45FF-A303-6AF0AF87F779}"/>
                </a:ext>
              </a:extLst>
            </p:cNvPr>
            <p:cNvSpPr/>
            <p:nvPr/>
          </p:nvSpPr>
          <p:spPr>
            <a:xfrm>
              <a:off x="6926223" y="4256835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842" tIns="207865" rIns="180842" bIns="207865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9A31AC6-DE68-45FC-9701-FA39E74798BF}"/>
                </a:ext>
              </a:extLst>
            </p:cNvPr>
            <p:cNvSpPr/>
            <p:nvPr/>
          </p:nvSpPr>
          <p:spPr>
            <a:xfrm>
              <a:off x="5957950" y="2521493"/>
              <a:ext cx="1774216" cy="2039329"/>
            </a:xfrm>
            <a:custGeom>
              <a:avLst/>
              <a:gdLst>
                <a:gd name="connsiteX0" fmla="*/ 0 w 1333892"/>
                <a:gd name="connsiteY0" fmla="*/ 580243 h 1160486"/>
                <a:gd name="connsiteX1" fmla="*/ 290122 w 1333892"/>
                <a:gd name="connsiteY1" fmla="*/ 0 h 1160486"/>
                <a:gd name="connsiteX2" fmla="*/ 1043771 w 1333892"/>
                <a:gd name="connsiteY2" fmla="*/ 0 h 1160486"/>
                <a:gd name="connsiteX3" fmla="*/ 1333892 w 1333892"/>
                <a:gd name="connsiteY3" fmla="*/ 580243 h 1160486"/>
                <a:gd name="connsiteX4" fmla="*/ 1043771 w 1333892"/>
                <a:gd name="connsiteY4" fmla="*/ 1160486 h 1160486"/>
                <a:gd name="connsiteX5" fmla="*/ 290122 w 1333892"/>
                <a:gd name="connsiteY5" fmla="*/ 1160486 h 1160486"/>
                <a:gd name="connsiteX6" fmla="*/ 0 w 1333892"/>
                <a:gd name="connsiteY6" fmla="*/ 580243 h 116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892" h="1160486">
                  <a:moveTo>
                    <a:pt x="666946" y="0"/>
                  </a:moveTo>
                  <a:lnTo>
                    <a:pt x="1333892" y="252406"/>
                  </a:lnTo>
                  <a:lnTo>
                    <a:pt x="1333892" y="908081"/>
                  </a:lnTo>
                  <a:lnTo>
                    <a:pt x="666946" y="1160486"/>
                  </a:lnTo>
                  <a:lnTo>
                    <a:pt x="0" y="908081"/>
                  </a:lnTo>
                  <a:lnTo>
                    <a:pt x="0" y="252406"/>
                  </a:lnTo>
                  <a:lnTo>
                    <a:pt x="666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802" tIns="268825" rIns="241802" bIns="268825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 dirty="0"/>
            </a:p>
          </p:txBody>
        </p:sp>
      </p:grpSp>
      <p:pic>
        <p:nvPicPr>
          <p:cNvPr id="19" name="그림 1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391B687-49B8-4AC8-9FB0-7BB0A3890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642" y="3101480"/>
            <a:ext cx="1046060" cy="588946"/>
          </a:xfrm>
          <a:prstGeom prst="rect">
            <a:avLst/>
          </a:prstGeom>
        </p:spPr>
      </p:pic>
      <p:pic>
        <p:nvPicPr>
          <p:cNvPr id="21" name="그래픽 20" descr="알람 울림 윤곽선">
            <a:extLst>
              <a:ext uri="{FF2B5EF4-FFF2-40B4-BE49-F238E27FC236}">
                <a16:creationId xmlns:a16="http://schemas.microsoft.com/office/drawing/2014/main" id="{302203C7-30B7-418A-94FA-22FC8D96D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8990" y="1445591"/>
            <a:ext cx="914400" cy="914400"/>
          </a:xfrm>
          <a:prstGeom prst="rect">
            <a:avLst/>
          </a:prstGeom>
        </p:spPr>
      </p:pic>
      <p:pic>
        <p:nvPicPr>
          <p:cNvPr id="23" name="그래픽 22" descr="일 윤곽선">
            <a:extLst>
              <a:ext uri="{FF2B5EF4-FFF2-40B4-BE49-F238E27FC236}">
                <a16:creationId xmlns:a16="http://schemas.microsoft.com/office/drawing/2014/main" id="{60CF5BB7-439A-4ACE-BD5B-8C32F93E7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8990" y="4486540"/>
            <a:ext cx="914400" cy="914400"/>
          </a:xfrm>
          <a:prstGeom prst="rect">
            <a:avLst/>
          </a:prstGeom>
        </p:spPr>
      </p:pic>
      <p:pic>
        <p:nvPicPr>
          <p:cNvPr id="25" name="그래픽 24" descr="일일 일정표 윤곽선">
            <a:extLst>
              <a:ext uri="{FF2B5EF4-FFF2-40B4-BE49-F238E27FC236}">
                <a16:creationId xmlns:a16="http://schemas.microsoft.com/office/drawing/2014/main" id="{F756A22C-0B6A-4D79-805B-B2C836024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4779" y="4457147"/>
            <a:ext cx="914400" cy="914400"/>
          </a:xfrm>
          <a:prstGeom prst="rect">
            <a:avLst/>
          </a:prstGeom>
        </p:spPr>
      </p:pic>
      <p:pic>
        <p:nvPicPr>
          <p:cNvPr id="27" name="그래픽 26" descr="음악 단색으로 채워진">
            <a:extLst>
              <a:ext uri="{FF2B5EF4-FFF2-40B4-BE49-F238E27FC236}">
                <a16:creationId xmlns:a16="http://schemas.microsoft.com/office/drawing/2014/main" id="{44DE5F3E-CCF4-4C1A-9220-43ACB848C6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4167" y="2938753"/>
            <a:ext cx="914400" cy="914400"/>
          </a:xfrm>
          <a:prstGeom prst="rect">
            <a:avLst/>
          </a:prstGeom>
        </p:spPr>
      </p:pic>
      <p:pic>
        <p:nvPicPr>
          <p:cNvPr id="29" name="그래픽 28" descr="음성 단색으로 채워진">
            <a:extLst>
              <a:ext uri="{FF2B5EF4-FFF2-40B4-BE49-F238E27FC236}">
                <a16:creationId xmlns:a16="http://schemas.microsoft.com/office/drawing/2014/main" id="{1E22B107-AE05-4904-BD60-76627E388A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31" name="그래픽 30" descr="신문 단색으로 채워진">
            <a:extLst>
              <a:ext uri="{FF2B5EF4-FFF2-40B4-BE49-F238E27FC236}">
                <a16:creationId xmlns:a16="http://schemas.microsoft.com/office/drawing/2014/main" id="{48DD783C-1F75-489D-823B-39BE7A570C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2211" y="1447993"/>
            <a:ext cx="914400" cy="9144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C6575E-E53A-4170-B623-DE3CAF3D3CD3}"/>
              </a:ext>
            </a:extLst>
          </p:cNvPr>
          <p:cNvCxnSpPr>
            <a:cxnSpLocks/>
          </p:cNvCxnSpPr>
          <p:nvPr/>
        </p:nvCxnSpPr>
        <p:spPr>
          <a:xfrm flipV="1">
            <a:off x="6288791" y="2414624"/>
            <a:ext cx="398309" cy="6039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A7718C-D068-4B0D-8ABF-1A36C421BF15}"/>
              </a:ext>
            </a:extLst>
          </p:cNvPr>
          <p:cNvCxnSpPr>
            <a:cxnSpLocks/>
          </p:cNvCxnSpPr>
          <p:nvPr/>
        </p:nvCxnSpPr>
        <p:spPr>
          <a:xfrm>
            <a:off x="6675995" y="3429000"/>
            <a:ext cx="63817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1B83CF-FCB9-4A10-BA9F-74F982C02F6A}"/>
              </a:ext>
            </a:extLst>
          </p:cNvPr>
          <p:cNvCxnSpPr/>
          <p:nvPr/>
        </p:nvCxnSpPr>
        <p:spPr>
          <a:xfrm>
            <a:off x="6334539" y="3853153"/>
            <a:ext cx="341456" cy="6039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D2BF96-0203-408D-9EA6-A82EAE1BA1B0}"/>
              </a:ext>
            </a:extLst>
          </p:cNvPr>
          <p:cNvCxnSpPr>
            <a:cxnSpLocks/>
          </p:cNvCxnSpPr>
          <p:nvPr/>
        </p:nvCxnSpPr>
        <p:spPr>
          <a:xfrm flipH="1">
            <a:off x="5508218" y="3847965"/>
            <a:ext cx="343344" cy="56864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6EF43AC-8D3D-47C6-8093-B79B46472583}"/>
              </a:ext>
            </a:extLst>
          </p:cNvPr>
          <p:cNvCxnSpPr/>
          <p:nvPr/>
        </p:nvCxnSpPr>
        <p:spPr>
          <a:xfrm flipH="1" flipV="1">
            <a:off x="5508218" y="2414624"/>
            <a:ext cx="343344" cy="6039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B8D9F6F-7056-4CE4-8F57-83D36296EC49}"/>
              </a:ext>
            </a:extLst>
          </p:cNvPr>
          <p:cNvCxnSpPr>
            <a:cxnSpLocks/>
          </p:cNvCxnSpPr>
          <p:nvPr/>
        </p:nvCxnSpPr>
        <p:spPr>
          <a:xfrm flipH="1">
            <a:off x="4985016" y="3425185"/>
            <a:ext cx="52320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8E990CC-D33D-4B94-9836-CE0528AF3935}"/>
              </a:ext>
            </a:extLst>
          </p:cNvPr>
          <p:cNvSpPr txBox="1"/>
          <p:nvPr/>
        </p:nvSpPr>
        <p:spPr>
          <a:xfrm>
            <a:off x="7041069" y="5788915"/>
            <a:ext cx="14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날씨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&amp;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시간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21B144-B7F6-4A77-9324-7776CEC0E69B}"/>
              </a:ext>
            </a:extLst>
          </p:cNvPr>
          <p:cNvSpPr txBox="1"/>
          <p:nvPr/>
        </p:nvSpPr>
        <p:spPr>
          <a:xfrm>
            <a:off x="7106385" y="738158"/>
            <a:ext cx="14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알람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1D8D7E-4701-4F5E-B196-3848C92D8F42}"/>
              </a:ext>
            </a:extLst>
          </p:cNvPr>
          <p:cNvSpPr txBox="1"/>
          <p:nvPr/>
        </p:nvSpPr>
        <p:spPr>
          <a:xfrm>
            <a:off x="4355318" y="788339"/>
            <a:ext cx="14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뉴스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F72BA9-E9D5-49BC-9A3C-AED0B1C054B2}"/>
              </a:ext>
            </a:extLst>
          </p:cNvPr>
          <p:cNvSpPr txBox="1"/>
          <p:nvPr/>
        </p:nvSpPr>
        <p:spPr>
          <a:xfrm>
            <a:off x="4368200" y="5788915"/>
            <a:ext cx="14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일정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39A6B1-DAC1-4788-8DD2-891C50CD4ABA}"/>
              </a:ext>
            </a:extLst>
          </p:cNvPr>
          <p:cNvSpPr txBox="1"/>
          <p:nvPr/>
        </p:nvSpPr>
        <p:spPr>
          <a:xfrm>
            <a:off x="2626209" y="3249629"/>
            <a:ext cx="14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유튜브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6B59FA-4041-486A-9FAA-5FA4450A924E}"/>
              </a:ext>
            </a:extLst>
          </p:cNvPr>
          <p:cNvSpPr txBox="1"/>
          <p:nvPr/>
        </p:nvSpPr>
        <p:spPr>
          <a:xfrm>
            <a:off x="8671860" y="3211287"/>
            <a:ext cx="1460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음악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BC46A-6EAD-419A-A39C-17CB0D1F2D0E}"/>
              </a:ext>
            </a:extLst>
          </p:cNvPr>
          <p:cNvSpPr txBox="1"/>
          <p:nvPr/>
        </p:nvSpPr>
        <p:spPr>
          <a:xfrm>
            <a:off x="286326" y="341745"/>
            <a:ext cx="357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Basic </a:t>
            </a:r>
            <a:r>
              <a:rPr lang="en-US" altLang="ko-KR" sz="3600" b="1" dirty="0" err="1"/>
              <a:t>Fucntion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0390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0833B-B15E-4EAE-9386-1ABCD7769830}"/>
              </a:ext>
            </a:extLst>
          </p:cNvPr>
          <p:cNvSpPr txBox="1"/>
          <p:nvPr/>
        </p:nvSpPr>
        <p:spPr>
          <a:xfrm>
            <a:off x="4314104" y="2921167"/>
            <a:ext cx="3563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50000"/>
                  </a:schemeClr>
                </a:solidFill>
              </a:rPr>
              <a:t>Operation</a:t>
            </a:r>
            <a:endParaRPr lang="ko-KR" altLang="en-US" sz="6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577B7444-1BD9-4455-AA32-98B617AA2EA2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그래픽 6" descr="아래쪽 화살표 단색으로 채워진">
            <a:extLst>
              <a:ext uri="{FF2B5EF4-FFF2-40B4-BE49-F238E27FC236}">
                <a16:creationId xmlns:a16="http://schemas.microsoft.com/office/drawing/2014/main" id="{F581ED00-F6A8-43E4-8473-0DF83929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609" y="3134689"/>
            <a:ext cx="914400" cy="914400"/>
          </a:xfrm>
          <a:prstGeom prst="rect">
            <a:avLst/>
          </a:prstGeom>
        </p:spPr>
      </p:pic>
      <p:pic>
        <p:nvPicPr>
          <p:cNvPr id="9" name="그래픽 8" descr="오른쪽 화살표 단색으로 채워진">
            <a:extLst>
              <a:ext uri="{FF2B5EF4-FFF2-40B4-BE49-F238E27FC236}">
                <a16:creationId xmlns:a16="http://schemas.microsoft.com/office/drawing/2014/main" id="{D444F3E7-F333-4B5F-BB58-53DB9D704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803068" y="1025367"/>
            <a:ext cx="914400" cy="914400"/>
          </a:xfrm>
          <a:prstGeom prst="rect">
            <a:avLst/>
          </a:prstGeom>
        </p:spPr>
      </p:pic>
      <p:pic>
        <p:nvPicPr>
          <p:cNvPr id="11" name="그래픽 10" descr="태블릿 단색으로 채워진">
            <a:extLst>
              <a:ext uri="{FF2B5EF4-FFF2-40B4-BE49-F238E27FC236}">
                <a16:creationId xmlns:a16="http://schemas.microsoft.com/office/drawing/2014/main" id="{E05BAC87-0B14-4DB6-9A8C-476C0A86F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249" y="3762722"/>
            <a:ext cx="2896583" cy="2896583"/>
          </a:xfrm>
          <a:prstGeom prst="rect">
            <a:avLst/>
          </a:prstGeom>
        </p:spPr>
      </p:pic>
      <p:pic>
        <p:nvPicPr>
          <p:cNvPr id="13" name="그래픽 12" descr="줄 화살표: 일자형 단색으로 채워진">
            <a:extLst>
              <a:ext uri="{FF2B5EF4-FFF2-40B4-BE49-F238E27FC236}">
                <a16:creationId xmlns:a16="http://schemas.microsoft.com/office/drawing/2014/main" id="{1AFCF447-14BA-42A7-BDE8-031F95DAE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285358" y="3134689"/>
            <a:ext cx="91440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1B00B8-6BCF-4D46-B594-06CE77E7C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0" y="705965"/>
            <a:ext cx="3810000" cy="2228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DFE63E-9BC6-4D75-9983-B85088FE862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52" y="890300"/>
            <a:ext cx="1049467" cy="10494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1740BF-00ED-40D7-AF82-5AA4264BA0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55" y="2226140"/>
            <a:ext cx="1410234" cy="1410234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BB1E6BB5-8AB8-4A5C-9738-3AE5B4929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803068" y="2474057"/>
            <a:ext cx="914400" cy="914400"/>
          </a:xfrm>
          <a:prstGeom prst="rect">
            <a:avLst/>
          </a:prstGeom>
        </p:spPr>
      </p:pic>
      <p:pic>
        <p:nvPicPr>
          <p:cNvPr id="19" name="그래픽 18" descr="알람 울림 윤곽선">
            <a:extLst>
              <a:ext uri="{FF2B5EF4-FFF2-40B4-BE49-F238E27FC236}">
                <a16:creationId xmlns:a16="http://schemas.microsoft.com/office/drawing/2014/main" id="{B0A3B5E8-86EE-4855-96BA-C288ACC4B4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31652" y="4713663"/>
            <a:ext cx="914400" cy="914400"/>
          </a:xfrm>
          <a:prstGeom prst="rect">
            <a:avLst/>
          </a:prstGeom>
        </p:spPr>
      </p:pic>
      <p:pic>
        <p:nvPicPr>
          <p:cNvPr id="20" name="그래픽 19" descr="일 윤곽선">
            <a:extLst>
              <a:ext uri="{FF2B5EF4-FFF2-40B4-BE49-F238E27FC236}">
                <a16:creationId xmlns:a16="http://schemas.microsoft.com/office/drawing/2014/main" id="{E53811E6-1CC4-455D-879D-6861F4FADC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78422" y="4715339"/>
            <a:ext cx="914400" cy="914400"/>
          </a:xfrm>
          <a:prstGeom prst="rect">
            <a:avLst/>
          </a:prstGeom>
        </p:spPr>
      </p:pic>
      <p:pic>
        <p:nvPicPr>
          <p:cNvPr id="21" name="그래픽 20" descr="일일 일정표 윤곽선">
            <a:extLst>
              <a:ext uri="{FF2B5EF4-FFF2-40B4-BE49-F238E27FC236}">
                <a16:creationId xmlns:a16="http://schemas.microsoft.com/office/drawing/2014/main" id="{16E5AF52-3017-49EC-A1BD-97602A851B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03230" y="4713663"/>
            <a:ext cx="914400" cy="914400"/>
          </a:xfrm>
          <a:prstGeom prst="rect">
            <a:avLst/>
          </a:prstGeom>
        </p:spPr>
      </p:pic>
      <p:pic>
        <p:nvPicPr>
          <p:cNvPr id="22" name="그래픽 21" descr="음악 단색으로 채워진">
            <a:extLst>
              <a:ext uri="{FF2B5EF4-FFF2-40B4-BE49-F238E27FC236}">
                <a16:creationId xmlns:a16="http://schemas.microsoft.com/office/drawing/2014/main" id="{34811483-2F1A-47CD-9985-57A8B90E39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55038" y="4713663"/>
            <a:ext cx="914400" cy="914400"/>
          </a:xfrm>
          <a:prstGeom prst="rect">
            <a:avLst/>
          </a:prstGeom>
        </p:spPr>
      </p:pic>
      <p:pic>
        <p:nvPicPr>
          <p:cNvPr id="23" name="그래픽 22" descr="신문 단색으로 채워진">
            <a:extLst>
              <a:ext uri="{FF2B5EF4-FFF2-40B4-BE49-F238E27FC236}">
                <a16:creationId xmlns:a16="http://schemas.microsoft.com/office/drawing/2014/main" id="{2A16426C-FC1D-40CF-BEA8-B257241CB5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74808" y="4713663"/>
            <a:ext cx="914400" cy="9144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96F34F5-357A-4A5E-8099-E5AD4705C237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268" y="4620356"/>
            <a:ext cx="1101013" cy="11010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546CE9-9A23-4CFA-AAF7-3AA5679FC0D0}"/>
              </a:ext>
            </a:extLst>
          </p:cNvPr>
          <p:cNvSpPr txBox="1"/>
          <p:nvPr/>
        </p:nvSpPr>
        <p:spPr>
          <a:xfrm>
            <a:off x="4690733" y="5721369"/>
            <a:ext cx="146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날씨</a:t>
            </a:r>
            <a:r>
              <a:rPr lang="en-US" altLang="ko-KR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&amp;</a:t>
            </a:r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시간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A009D-EA88-4257-A05F-F1B83E386234}"/>
              </a:ext>
            </a:extLst>
          </p:cNvPr>
          <p:cNvSpPr txBox="1"/>
          <p:nvPr/>
        </p:nvSpPr>
        <p:spPr>
          <a:xfrm>
            <a:off x="6096000" y="5715305"/>
            <a:ext cx="146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알람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1818BC-C9F2-4CEA-98FD-67E03DF38747}"/>
              </a:ext>
            </a:extLst>
          </p:cNvPr>
          <p:cNvSpPr txBox="1"/>
          <p:nvPr/>
        </p:nvSpPr>
        <p:spPr>
          <a:xfrm>
            <a:off x="8263027" y="5727059"/>
            <a:ext cx="146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뉴스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2CDB29-C8C4-4C4C-A3FF-0BF69700F3D6}"/>
              </a:ext>
            </a:extLst>
          </p:cNvPr>
          <p:cNvSpPr txBox="1"/>
          <p:nvPr/>
        </p:nvSpPr>
        <p:spPr>
          <a:xfrm>
            <a:off x="7187332" y="5715307"/>
            <a:ext cx="146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BF285-1514-47E7-ACA1-8E894609348B}"/>
              </a:ext>
            </a:extLst>
          </p:cNvPr>
          <p:cNvSpPr txBox="1"/>
          <p:nvPr/>
        </p:nvSpPr>
        <p:spPr>
          <a:xfrm>
            <a:off x="10229733" y="5715306"/>
            <a:ext cx="146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유튜브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420B54-68E0-4A4B-BC41-23270AD38B3D}"/>
              </a:ext>
            </a:extLst>
          </p:cNvPr>
          <p:cNvSpPr txBox="1"/>
          <p:nvPr/>
        </p:nvSpPr>
        <p:spPr>
          <a:xfrm>
            <a:off x="9246380" y="5727059"/>
            <a:ext cx="146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엽서M" panose="02030600000101010101" pitchFamily="18" charset="-127"/>
                <a:ea typeface="HY엽서M" panose="02030600000101010101" pitchFamily="18" charset="-127"/>
              </a:rPr>
              <a:t>음악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BD1599E-A3C4-49F4-8EA6-C43069EDEAF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372" y="890612"/>
            <a:ext cx="1612834" cy="19091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8568E15-15A4-48F9-B72B-E8FC6ECB2E5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208" y="1025678"/>
            <a:ext cx="1612834" cy="19091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6E4BA06-99AA-4957-ACB9-C1E655DD4D6A}"/>
              </a:ext>
            </a:extLst>
          </p:cNvPr>
          <p:cNvSpPr txBox="1"/>
          <p:nvPr/>
        </p:nvSpPr>
        <p:spPr>
          <a:xfrm>
            <a:off x="9053692" y="3577058"/>
            <a:ext cx="146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</a:rPr>
              <a:t>이중 거울</a:t>
            </a:r>
          </a:p>
        </p:txBody>
      </p:sp>
    </p:spTree>
    <p:extLst>
      <p:ext uri="{BB962C8B-B14F-4D97-AF65-F5344CB8AC3E}">
        <p14:creationId xmlns:p14="http://schemas.microsoft.com/office/powerpoint/2010/main" val="42171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98BDE3-B307-46EF-8D27-4223174F1A58}"/>
              </a:ext>
            </a:extLst>
          </p:cNvPr>
          <p:cNvSpPr/>
          <p:nvPr/>
        </p:nvSpPr>
        <p:spPr>
          <a:xfrm>
            <a:off x="3406399" y="226581"/>
            <a:ext cx="8070209" cy="580767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F0D541-0B76-4335-9710-285118C7EA3B}"/>
              </a:ext>
            </a:extLst>
          </p:cNvPr>
          <p:cNvSpPr/>
          <p:nvPr/>
        </p:nvSpPr>
        <p:spPr>
          <a:xfrm>
            <a:off x="2946610" y="679743"/>
            <a:ext cx="8070209" cy="580767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95D1B9-D0C0-4FB2-A84E-2FE5A04D0535}"/>
              </a:ext>
            </a:extLst>
          </p:cNvPr>
          <p:cNvSpPr/>
          <p:nvPr/>
        </p:nvSpPr>
        <p:spPr>
          <a:xfrm>
            <a:off x="3125607" y="894494"/>
            <a:ext cx="3323342" cy="19797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30CB7CA-BE88-4F0E-9ADA-25F1B736BEEC}"/>
              </a:ext>
            </a:extLst>
          </p:cNvPr>
          <p:cNvSpPr/>
          <p:nvPr/>
        </p:nvSpPr>
        <p:spPr>
          <a:xfrm>
            <a:off x="6633108" y="878299"/>
            <a:ext cx="436229" cy="4487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래픽 9" descr="시계 방향으로 굽은 줄 화살표 단색으로 채워진">
            <a:extLst>
              <a:ext uri="{FF2B5EF4-FFF2-40B4-BE49-F238E27FC236}">
                <a16:creationId xmlns:a16="http://schemas.microsoft.com/office/drawing/2014/main" id="{016C1318-DBC5-4618-8733-5BF469043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561644">
            <a:off x="6442366" y="292571"/>
            <a:ext cx="606684" cy="606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7AFBC4-7703-4A0B-A3D2-7DDE34C4AE7D}"/>
              </a:ext>
            </a:extLst>
          </p:cNvPr>
          <p:cNvSpPr txBox="1"/>
          <p:nvPr/>
        </p:nvSpPr>
        <p:spPr>
          <a:xfrm>
            <a:off x="5604863" y="226581"/>
            <a:ext cx="114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9" name="正方形/長方形 1">
            <a:extLst>
              <a:ext uri="{FF2B5EF4-FFF2-40B4-BE49-F238E27FC236}">
                <a16:creationId xmlns:a16="http://schemas.microsoft.com/office/drawing/2014/main" id="{DB1DE719-5B7D-46C6-911C-B2F3D940C7F9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2">
            <a:extLst>
              <a:ext uri="{FF2B5EF4-FFF2-40B4-BE49-F238E27FC236}">
                <a16:creationId xmlns:a16="http://schemas.microsoft.com/office/drawing/2014/main" id="{B3CFEA4D-A539-4B7F-ABBB-94DBF72A10CA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0E03C7-0542-4539-993B-CAC03FCFF2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1" y="3031853"/>
            <a:ext cx="888765" cy="888765"/>
          </a:xfrm>
          <a:prstGeom prst="rect">
            <a:avLst/>
          </a:prstGeom>
        </p:spPr>
      </p:pic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38DD3E62-344B-4F03-A77B-C67344AE2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1536" y="3203901"/>
            <a:ext cx="576278" cy="5762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9523C0-6902-459C-B176-39C1A977CB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74" y="1221968"/>
            <a:ext cx="1619576" cy="1619576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3AF68F9D-E5A1-4AC2-82A0-E421651FD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1536" y="1743617"/>
            <a:ext cx="576278" cy="5762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9734AC-8F77-446B-9778-2D19BD9A95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75" y="4303954"/>
            <a:ext cx="888765" cy="888765"/>
          </a:xfrm>
          <a:prstGeom prst="rect">
            <a:avLst/>
          </a:prstGeom>
        </p:spPr>
      </p:pic>
      <p:pic>
        <p:nvPicPr>
          <p:cNvPr id="21" name="그래픽 20" descr="오른쪽 화살표 단색으로 채워진">
            <a:extLst>
              <a:ext uri="{FF2B5EF4-FFF2-40B4-BE49-F238E27FC236}">
                <a16:creationId xmlns:a16="http://schemas.microsoft.com/office/drawing/2014/main" id="{69527A1A-58C4-469F-8F12-339EE5CE4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1536" y="4482483"/>
            <a:ext cx="576278" cy="576278"/>
          </a:xfrm>
          <a:prstGeom prst="rect">
            <a:avLst/>
          </a:prstGeom>
        </p:spPr>
      </p:pic>
      <p:pic>
        <p:nvPicPr>
          <p:cNvPr id="18" name="그래픽 17" descr="오른쪽 화살표 단색으로 채워진">
            <a:extLst>
              <a:ext uri="{FF2B5EF4-FFF2-40B4-BE49-F238E27FC236}">
                <a16:creationId xmlns:a16="http://schemas.microsoft.com/office/drawing/2014/main" id="{E5C9FD0C-DC59-46E2-AF57-308EAB3E6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5348" y="528238"/>
            <a:ext cx="576278" cy="5762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8254BB-4497-4903-839B-99883FFCFA53}"/>
              </a:ext>
            </a:extLst>
          </p:cNvPr>
          <p:cNvSpPr txBox="1"/>
          <p:nvPr/>
        </p:nvSpPr>
        <p:spPr>
          <a:xfrm>
            <a:off x="1222287" y="576074"/>
            <a:ext cx="1018255" cy="5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엽서M" panose="02030600000101010101" pitchFamily="18" charset="-127"/>
                <a:ea typeface="HY엽서M" panose="02030600000101010101" pitchFamily="18" charset="-127"/>
              </a:rPr>
              <a:t>LED</a:t>
            </a:r>
            <a:endParaRPr lang="ko-KR" altLang="en-US" sz="2800" b="1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00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4BA9A-1E1F-494C-B13C-A74AB56F5903}"/>
              </a:ext>
            </a:extLst>
          </p:cNvPr>
          <p:cNvSpPr txBox="1"/>
          <p:nvPr/>
        </p:nvSpPr>
        <p:spPr>
          <a:xfrm>
            <a:off x="2349623" y="2921168"/>
            <a:ext cx="7492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현재상황 </a:t>
            </a:r>
            <a:r>
              <a:rPr lang="en-US" altLang="ko-KR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&amp; </a:t>
            </a:r>
            <a:r>
              <a:rPr lang="ko-KR" altLang="en-US" sz="6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향후계획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C49ABC6-E01A-444E-AF74-103B1E239E5D}"/>
              </a:ext>
            </a:extLst>
          </p:cNvPr>
          <p:cNvSpPr/>
          <p:nvPr/>
        </p:nvSpPr>
        <p:spPr>
          <a:xfrm>
            <a:off x="1539949" y="2291316"/>
            <a:ext cx="9112102" cy="2275367"/>
          </a:xfrm>
          <a:prstGeom prst="bracketPair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1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5764" y="453546"/>
            <a:ext cx="497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Schedule(6/30)</a:t>
            </a:r>
            <a:endParaRPr lang="ja-JP" altLang="en-US" sz="36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B5D1AC-A1A2-4DFF-8EF2-26244005832E}"/>
              </a:ext>
            </a:extLst>
          </p:cNvPr>
          <p:cNvGrpSpPr/>
          <p:nvPr/>
        </p:nvGrpSpPr>
        <p:grpSpPr>
          <a:xfrm>
            <a:off x="723957" y="1215914"/>
            <a:ext cx="10186014" cy="4973414"/>
            <a:chOff x="1274181" y="1194506"/>
            <a:chExt cx="10186014" cy="497341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8156F-0A5E-4E57-8299-C8545E75FDFC}"/>
                </a:ext>
              </a:extLst>
            </p:cNvPr>
            <p:cNvSpPr/>
            <p:nvPr/>
          </p:nvSpPr>
          <p:spPr>
            <a:xfrm>
              <a:off x="1274182" y="1278716"/>
              <a:ext cx="4972515" cy="23444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6FBCE9-542E-4F61-BD7F-EA3E19C3DC86}"/>
                </a:ext>
              </a:extLst>
            </p:cNvPr>
            <p:cNvSpPr/>
            <p:nvPr/>
          </p:nvSpPr>
          <p:spPr>
            <a:xfrm>
              <a:off x="6487680" y="1278715"/>
              <a:ext cx="4972515" cy="23444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F99C4F-EFD7-4DB3-92AD-DA4CC8F2E9AC}"/>
                </a:ext>
              </a:extLst>
            </p:cNvPr>
            <p:cNvSpPr/>
            <p:nvPr/>
          </p:nvSpPr>
          <p:spPr>
            <a:xfrm>
              <a:off x="1274181" y="3807671"/>
              <a:ext cx="4972515" cy="2344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6A6FEF-3E84-4215-A77B-A826B9F600B0}"/>
                </a:ext>
              </a:extLst>
            </p:cNvPr>
            <p:cNvSpPr/>
            <p:nvPr/>
          </p:nvSpPr>
          <p:spPr>
            <a:xfrm>
              <a:off x="6487680" y="3823441"/>
              <a:ext cx="4972515" cy="2344479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5EACF-8326-43CE-BE57-1E8469035B85}"/>
                </a:ext>
              </a:extLst>
            </p:cNvPr>
            <p:cNvSpPr txBox="1"/>
            <p:nvPr/>
          </p:nvSpPr>
          <p:spPr>
            <a:xfrm>
              <a:off x="65833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76F807-FFB7-42B8-9BA1-52270DE1BD84}"/>
                </a:ext>
              </a:extLst>
            </p:cNvPr>
            <p:cNvSpPr txBox="1"/>
            <p:nvPr/>
          </p:nvSpPr>
          <p:spPr>
            <a:xfrm>
              <a:off x="5555574" y="2941220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E159C-4573-4E74-9C33-2F1A41416575}"/>
                </a:ext>
              </a:extLst>
            </p:cNvPr>
            <p:cNvSpPr txBox="1"/>
            <p:nvPr/>
          </p:nvSpPr>
          <p:spPr>
            <a:xfrm>
              <a:off x="5646005" y="3823441"/>
              <a:ext cx="606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47B7F0-07C5-4591-BAD3-4D85E82379D5}"/>
                </a:ext>
              </a:extLst>
            </p:cNvPr>
            <p:cNvSpPr txBox="1"/>
            <p:nvPr/>
          </p:nvSpPr>
          <p:spPr>
            <a:xfrm>
              <a:off x="1359247" y="1194506"/>
              <a:ext cx="4887449" cy="2616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         </a:t>
              </a:r>
              <a:r>
                <a:rPr lang="ko-KR" altLang="en-US" sz="20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현재상황</a:t>
              </a:r>
              <a:endParaRPr lang="en-US" altLang="ko-KR" sz="200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디스플레이 주문완료</a:t>
              </a:r>
              <a:r>
                <a:rPr lang="en-US" altLang="ko-KR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(7/12</a:t>
              </a:r>
              <a:r>
                <a:rPr lang="ko-KR" altLang="en-US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도착예정</a:t>
              </a:r>
              <a:r>
                <a:rPr lang="en-US" altLang="ko-KR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친목도모</a:t>
              </a:r>
              <a:endParaRPr lang="en-US" altLang="ko-KR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3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라즈비안</a:t>
              </a:r>
              <a:r>
                <a:rPr lang="ko-KR" altLang="en-US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OS </a:t>
              </a:r>
              <a:r>
                <a:rPr lang="ko-KR" altLang="en-US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설치완료</a:t>
              </a:r>
              <a:endParaRPr lang="en-US" altLang="ko-KR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거울 제작 예정</a:t>
              </a:r>
              <a:endParaRPr lang="en-US" altLang="ko-KR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200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61CAF9-E4EB-40F6-B000-3A824E43F899}"/>
                </a:ext>
              </a:extLst>
            </p:cNvPr>
            <p:cNvSpPr txBox="1"/>
            <p:nvPr/>
          </p:nvSpPr>
          <p:spPr>
            <a:xfrm>
              <a:off x="6886402" y="1262081"/>
              <a:ext cx="4540223" cy="150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      </a:t>
              </a:r>
              <a:r>
                <a:rPr lang="en-US" altLang="ko-KR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7</a:t>
              </a: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월</a:t>
              </a:r>
              <a:r>
                <a:rPr lang="en-US" altLang="ko-KR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~8</a:t>
              </a: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월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하드웨어 제작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기능구현을 위한 코딩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D794AC-3523-438E-B304-1201F7C9A65A}"/>
                </a:ext>
              </a:extLst>
            </p:cNvPr>
            <p:cNvSpPr txBox="1"/>
            <p:nvPr/>
          </p:nvSpPr>
          <p:spPr>
            <a:xfrm>
              <a:off x="1619083" y="4102265"/>
              <a:ext cx="4011034" cy="104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   </a:t>
              </a:r>
              <a:r>
                <a:rPr lang="en-US" altLang="ko-KR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</a:t>
              </a: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월</a:t>
              </a:r>
              <a:r>
                <a:rPr lang="en-US" altLang="ko-KR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~</a:t>
              </a: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중간고사 이전</a:t>
              </a:r>
              <a:endParaRPr lang="ko-KR" altLang="en-US" sz="200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추가 기능 탑재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54BDA4-9273-4195-B566-63D12604A1BC}"/>
                </a:ext>
              </a:extLst>
            </p:cNvPr>
            <p:cNvSpPr txBox="1"/>
            <p:nvPr/>
          </p:nvSpPr>
          <p:spPr>
            <a:xfrm>
              <a:off x="6924729" y="4102265"/>
              <a:ext cx="3308919" cy="1970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300" dirty="0">
                  <a:solidFill>
                    <a:schemeClr val="accent4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         </a:t>
              </a:r>
              <a:r>
                <a:rPr lang="en-US" altLang="ko-KR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11</a:t>
              </a: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월</a:t>
              </a:r>
              <a:r>
                <a:rPr lang="en-US" altLang="ko-KR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~</a:t>
              </a:r>
              <a:r>
                <a:rPr lang="ko-KR" altLang="en-US" sz="24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전시회</a:t>
              </a:r>
              <a:endParaRPr lang="en-US" altLang="ko-KR" sz="240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최종 구현 및 점검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spc="3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전시회 포스터 제작 </a:t>
              </a:r>
            </a:p>
            <a:p>
              <a:pPr>
                <a:lnSpc>
                  <a:spcPct val="150000"/>
                </a:lnSpc>
              </a:pPr>
              <a:endParaRPr lang="ko-KR" altLang="en-US" sz="2000" spc="300" dirty="0">
                <a:solidFill>
                  <a:schemeClr val="accent4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56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397</Words>
  <Application>Microsoft Office PowerPoint</Application>
  <PresentationFormat>와이드스크린</PresentationFormat>
  <Paragraphs>111</Paragraphs>
  <Slides>20</Slides>
  <Notes>0</Notes>
  <HiddenSlides>10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HY엽서M</vt:lpstr>
      <vt:lpstr>함초롬돋움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진상수(학부생-지능전자공학전공)</cp:lastModifiedBy>
  <cp:revision>37</cp:revision>
  <dcterms:created xsi:type="dcterms:W3CDTF">2018-12-07T00:32:38Z</dcterms:created>
  <dcterms:modified xsi:type="dcterms:W3CDTF">2022-09-12T09:42:11Z</dcterms:modified>
</cp:coreProperties>
</file>