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924ca586f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924ca586f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924ca586f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924ca586f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924ca586f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924ca586f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924ca586f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924ca586f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924ca586f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924ca586f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924ca586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924ca586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924ca586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924ca586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924ca586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924ca586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924ca586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924ca586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924ca586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924ca586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924ca586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924ca586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924ca586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924ca586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924ca586f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924ca586f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간단한 재고관리 프로그램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2019875008 김상우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00" y="675325"/>
            <a:ext cx="4009525" cy="41753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75325"/>
            <a:ext cx="4413201" cy="41753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0" name="Google Shape;130;p22"/>
          <p:cNvSpPr txBox="1"/>
          <p:nvPr/>
        </p:nvSpPr>
        <p:spPr>
          <a:xfrm>
            <a:off x="201950" y="188475"/>
            <a:ext cx="82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verage"/>
                <a:ea typeface="Average"/>
                <a:cs typeface="Average"/>
                <a:sym typeface="Average"/>
              </a:rPr>
              <a:t>추가기능 : 품목 수정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1" name="Google Shape;131;p22"/>
          <p:cNvSpPr/>
          <p:nvPr/>
        </p:nvSpPr>
        <p:spPr>
          <a:xfrm>
            <a:off x="3549325" y="3628963"/>
            <a:ext cx="1767000" cy="77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225" y="816375"/>
            <a:ext cx="4138374" cy="406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600" y="903075"/>
            <a:ext cx="3616900" cy="397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/>
          <p:nvPr/>
        </p:nvSpPr>
        <p:spPr>
          <a:xfrm>
            <a:off x="3274500" y="3628963"/>
            <a:ext cx="1767000" cy="77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201950" y="188475"/>
            <a:ext cx="82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verage"/>
                <a:ea typeface="Average"/>
                <a:cs typeface="Average"/>
                <a:sym typeface="Average"/>
              </a:rPr>
              <a:t>추가기능 : 품목 검색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/>
        </p:nvSpPr>
        <p:spPr>
          <a:xfrm>
            <a:off x="201950" y="188475"/>
            <a:ext cx="82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verage"/>
                <a:ea typeface="Average"/>
                <a:cs typeface="Average"/>
                <a:sym typeface="Average"/>
              </a:rPr>
              <a:t>추가기능 : 판매기능 ,(database 연동)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00" y="741075"/>
            <a:ext cx="3899575" cy="425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6825" y="741075"/>
            <a:ext cx="4421076" cy="425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/>
          <p:nvPr/>
        </p:nvSpPr>
        <p:spPr>
          <a:xfrm>
            <a:off x="3368725" y="4021588"/>
            <a:ext cx="1767000" cy="77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6223" y="109950"/>
            <a:ext cx="1943350" cy="13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75" y="1044400"/>
            <a:ext cx="6875751" cy="39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 txBox="1"/>
          <p:nvPr/>
        </p:nvSpPr>
        <p:spPr>
          <a:xfrm>
            <a:off x="201950" y="188475"/>
            <a:ext cx="82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verage"/>
                <a:ea typeface="Average"/>
                <a:cs typeface="Average"/>
                <a:sym typeface="Average"/>
              </a:rPr>
              <a:t>추가기능 : 판매 내역 관리 기능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원본 소스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추가기능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ChatGPT로 만든 코드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75" y="1215275"/>
            <a:ext cx="8114226" cy="109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613" y="2722650"/>
            <a:ext cx="8028951" cy="10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6480" t="0"/>
          <a:stretch/>
        </p:blipFill>
        <p:spPr>
          <a:xfrm>
            <a:off x="164900" y="403725"/>
            <a:ext cx="4373925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0" l="0" r="5132" t="0"/>
          <a:stretch/>
        </p:blipFill>
        <p:spPr>
          <a:xfrm>
            <a:off x="4860325" y="403725"/>
            <a:ext cx="3981775" cy="401002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384775" y="4593825"/>
            <a:ext cx="372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verage"/>
                <a:ea typeface="Average"/>
                <a:cs typeface="Average"/>
                <a:sym typeface="Average"/>
              </a:rPr>
              <a:t>재고를 추가하는 기능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903275" y="4593825"/>
            <a:ext cx="372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verage"/>
                <a:ea typeface="Average"/>
                <a:cs typeface="Average"/>
                <a:sym typeface="Average"/>
              </a:rPr>
              <a:t>재고 삭제하는 기능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518275" y="259150"/>
            <a:ext cx="82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verage"/>
                <a:ea typeface="Average"/>
                <a:cs typeface="Average"/>
                <a:sym typeface="Average"/>
              </a:rPr>
              <a:t>ChatGPT 코드를 바탕으로 만든 프로그램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11014" l="1745" r="1280" t="4059"/>
          <a:stretch/>
        </p:blipFill>
        <p:spPr>
          <a:xfrm>
            <a:off x="227725" y="722425"/>
            <a:ext cx="5928749" cy="354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7063" l="2313" r="2093" t="2372"/>
          <a:stretch/>
        </p:blipFill>
        <p:spPr>
          <a:xfrm>
            <a:off x="166625" y="281638"/>
            <a:ext cx="4405376" cy="429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4">
            <a:alphaModFix/>
          </a:blip>
          <a:srcRect b="9070" l="2166" r="1121" t="2433"/>
          <a:stretch/>
        </p:blipFill>
        <p:spPr>
          <a:xfrm>
            <a:off x="4634775" y="281650"/>
            <a:ext cx="4384075" cy="42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/>
          <p:nvPr/>
        </p:nvSpPr>
        <p:spPr>
          <a:xfrm>
            <a:off x="3871325" y="3431600"/>
            <a:ext cx="1767000" cy="77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3627950" y="4625225"/>
            <a:ext cx="372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verage"/>
                <a:ea typeface="Average"/>
                <a:cs typeface="Average"/>
                <a:sym typeface="Average"/>
              </a:rPr>
              <a:t>재고를 추가하는 기능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8852" l="1666" r="1415" t="2534"/>
          <a:stretch/>
        </p:blipFill>
        <p:spPr>
          <a:xfrm>
            <a:off x="125650" y="306250"/>
            <a:ext cx="4154050" cy="428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 rotWithShape="1">
          <a:blip r:embed="rId4">
            <a:alphaModFix/>
          </a:blip>
          <a:srcRect b="8101" l="2209" r="4175" t="1978"/>
          <a:stretch/>
        </p:blipFill>
        <p:spPr>
          <a:xfrm>
            <a:off x="4523150" y="306250"/>
            <a:ext cx="4303249" cy="428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/>
          <p:nvPr/>
        </p:nvSpPr>
        <p:spPr>
          <a:xfrm>
            <a:off x="3572900" y="3431600"/>
            <a:ext cx="1767000" cy="77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3572900" y="4688050"/>
            <a:ext cx="372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verage"/>
                <a:ea typeface="Average"/>
                <a:cs typeface="Average"/>
                <a:sym typeface="Average"/>
              </a:rPr>
              <a:t>재고 삭제하는 기능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518275" y="259150"/>
            <a:ext cx="82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verage"/>
                <a:ea typeface="Average"/>
                <a:cs typeface="Average"/>
                <a:sym typeface="Average"/>
              </a:rPr>
              <a:t>추가기능 : 로그인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75" y="1104125"/>
            <a:ext cx="3171825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3275" y="102075"/>
            <a:ext cx="2847550" cy="219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3275" y="2622800"/>
            <a:ext cx="2847550" cy="244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/>
        </p:nvSpPr>
        <p:spPr>
          <a:xfrm rot="-1772846">
            <a:off x="3690740" y="1170060"/>
            <a:ext cx="1209383" cy="58897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 rot="1084792">
            <a:off x="3751607" y="2890170"/>
            <a:ext cx="1209310" cy="58885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3576175" y="509950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verage"/>
                <a:ea typeface="Average"/>
                <a:cs typeface="Average"/>
                <a:sym typeface="Average"/>
              </a:rPr>
              <a:t>성공시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727675" y="3685650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verage"/>
                <a:ea typeface="Average"/>
                <a:cs typeface="Average"/>
                <a:sym typeface="Average"/>
              </a:rPr>
              <a:t>실패시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50" y="1079000"/>
            <a:ext cx="3638550" cy="35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0075" y="1133350"/>
            <a:ext cx="2815539" cy="3444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461100" y="188475"/>
            <a:ext cx="82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verage"/>
                <a:ea typeface="Average"/>
                <a:cs typeface="Average"/>
                <a:sym typeface="Average"/>
              </a:rPr>
              <a:t>추가기능 : 회원가입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3588600" y="2466763"/>
            <a:ext cx="1767000" cy="77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