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92a4b8f9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92a4b8f9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92a4b8f9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92a4b8f9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92a4b8f9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92a4b8f9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92a4b8f9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92a4b8f9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92a4b8f9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92a4b8f9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92a4b8f9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92a4b8f9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92a4b8f93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92a4b8f9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92a4b8f9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92a4b8f9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92a4b8f9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92a4b8f9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92a4b8f93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92a4b8f9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92a4b8f9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92a4b8f9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92a4b8f9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92a4b8f9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92a4b8f9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92a4b8f9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92a4b8f93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92a4b8f9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92a4b8f9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92a4b8f9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92a4b8f9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92a4b8f9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92a4b8f9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92a4b8f9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2a4b8f9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92a4b8f9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리눅스 명령어 구현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소프트웨어학과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2019875008 김상우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cat 구현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163" y="1017725"/>
            <a:ext cx="46958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49" y="1017725"/>
            <a:ext cx="3735125" cy="39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head 구현 (옵션 -n)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650" y="1017725"/>
            <a:ext cx="4538650" cy="38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75" y="1017725"/>
            <a:ext cx="3657726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head 구현 (옵션 -n)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1390" l="0" r="0" t="0"/>
          <a:stretch/>
        </p:blipFill>
        <p:spPr>
          <a:xfrm>
            <a:off x="311700" y="1152475"/>
            <a:ext cx="4194725" cy="30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525" y="1152475"/>
            <a:ext cx="3410375" cy="30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tail 구현 (옵션 -n)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5038"/>
            <a:ext cx="3635675" cy="36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300" y="1145050"/>
            <a:ext cx="4178526" cy="36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tail 구현 (옵션 -n)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51720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df 구현 (옵션 -h)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5100"/>
            <a:ext cx="4039075" cy="35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813" y="1152463"/>
            <a:ext cx="41814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wc구현 (옵션 -w, -l, -m)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000" y="1063025"/>
            <a:ext cx="4055300" cy="355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00" y="1017725"/>
            <a:ext cx="3657900" cy="36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wc구현 (옵션 -w, -l, -m)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387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ls 구현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37185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525" y="1152463"/>
            <a:ext cx="37528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cp 구현 (옵션 -i)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575" y="583425"/>
            <a:ext cx="3665800" cy="43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00" y="1152475"/>
            <a:ext cx="4355876" cy="37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cp 구현 (옵션 -i)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47148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93675"/>
            <a:ext cx="6420150" cy="6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rm 구현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9975"/>
            <a:ext cx="3918075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850" y="1362075"/>
            <a:ext cx="43964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ln 구현 (옵션 -s)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384650" cy="35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150" y="1152475"/>
            <a:ext cx="45881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pwd 구현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3950"/>
            <a:ext cx="38671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14792" l="0" r="0" t="0"/>
          <a:stretch/>
        </p:blipFill>
        <p:spPr>
          <a:xfrm>
            <a:off x="4374600" y="1280775"/>
            <a:ext cx="4457700" cy="5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mkdir 구현 </a:t>
            </a:r>
            <a:r>
              <a:rPr lang="ko"/>
              <a:t>(옵션 -v)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25" y="1098825"/>
            <a:ext cx="3307150" cy="35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225" y="1152475"/>
            <a:ext cx="46000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명령어 rmdir 구현 (옵션 -v)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50" y="1152475"/>
            <a:ext cx="3121850" cy="375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b="3232" l="0" r="0" t="0"/>
          <a:stretch/>
        </p:blipFill>
        <p:spPr>
          <a:xfrm>
            <a:off x="3992075" y="1152475"/>
            <a:ext cx="4840225" cy="16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