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7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5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0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5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8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8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9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5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6AD3-789B-483E-B4FA-AD3D52A1FB28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BD8A-CC66-4652-961A-E04830B2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indyourcar.raveweb.net/public_html/findyourca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22448"/>
            <a:ext cx="7772400" cy="1196752"/>
          </a:xfrm>
        </p:spPr>
        <p:txBody>
          <a:bodyPr/>
          <a:lstStyle/>
          <a:p>
            <a:r>
              <a:rPr lang="en-GB" dirty="0" smtClean="0"/>
              <a:t>Find Your Car!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981700"/>
            <a:ext cx="6400800" cy="1752600"/>
          </a:xfrm>
        </p:spPr>
        <p:txBody>
          <a:bodyPr/>
          <a:lstStyle/>
          <a:p>
            <a:r>
              <a:rPr lang="en-GB" dirty="0" smtClean="0"/>
              <a:t>Sanjeev Pardesi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512" y="5445224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hlinkClick r:id="rId2"/>
              </a:rPr>
              <a:t>http://findyourcar.raveweb.net/public_html/findyourcar/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11048" r="11606" b="12958"/>
          <a:stretch/>
        </p:blipFill>
        <p:spPr bwMode="auto">
          <a:xfrm>
            <a:off x="323528" y="1340767"/>
            <a:ext cx="8568952" cy="396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4583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Wire Frames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0" t="5917" r="28647" b="2957"/>
          <a:stretch/>
        </p:blipFill>
        <p:spPr bwMode="auto">
          <a:xfrm>
            <a:off x="379837" y="844174"/>
            <a:ext cx="4248472" cy="5249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0" r="51085" b="6250"/>
          <a:stretch/>
        </p:blipFill>
        <p:spPr bwMode="auto">
          <a:xfrm>
            <a:off x="5130316" y="844173"/>
            <a:ext cx="3258108" cy="308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1" t="11310" r="1473" b="58095"/>
          <a:stretch/>
        </p:blipFill>
        <p:spPr bwMode="auto">
          <a:xfrm>
            <a:off x="5292080" y="4365104"/>
            <a:ext cx="3258108" cy="219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3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Wireframe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5" t="24007" r="22804" b="15675"/>
          <a:stretch/>
        </p:blipFill>
        <p:spPr bwMode="auto">
          <a:xfrm>
            <a:off x="467544" y="1196752"/>
            <a:ext cx="79133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4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59" y="0"/>
            <a:ext cx="7927913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Mood board</a:t>
            </a:r>
            <a:endParaRPr lang="en-GB" dirty="0"/>
          </a:p>
        </p:txBody>
      </p:sp>
      <p:pic>
        <p:nvPicPr>
          <p:cNvPr id="3074" name="Picture 2" descr="C:\Users\Sanj\Documents\Sanj uni\Web Media Yr 1 Term 2\Web1404 - Web Development Workshop\moodboard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9" y="692697"/>
            <a:ext cx="7040061" cy="23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nj\Documents\Sanj uni\Web Media Yr 1 Term 2\Web1404 - Web Development Workshop\moodle boa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9" y="3428999"/>
            <a:ext cx="7328093" cy="304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Find Your Car!</vt:lpstr>
      <vt:lpstr>PowerPoint Presentation</vt:lpstr>
      <vt:lpstr>Wireframe</vt:lpstr>
      <vt:lpstr>Mood board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Car!</dc:title>
  <dc:creator>Sanj</dc:creator>
  <cp:lastModifiedBy>Sanj</cp:lastModifiedBy>
  <cp:revision>13</cp:revision>
  <dcterms:created xsi:type="dcterms:W3CDTF">2015-06-12T12:37:07Z</dcterms:created>
  <dcterms:modified xsi:type="dcterms:W3CDTF">2015-06-12T13:24:42Z</dcterms:modified>
</cp:coreProperties>
</file>